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75" r:id="rId12"/>
    <p:sldId id="276" r:id="rId13"/>
    <p:sldId id="280" r:id="rId14"/>
    <p:sldId id="277" r:id="rId15"/>
    <p:sldId id="278" r:id="rId16"/>
    <p:sldId id="279" r:id="rId17"/>
    <p:sldId id="261" r:id="rId18"/>
    <p:sldId id="258" r:id="rId19"/>
    <p:sldId id="266" r:id="rId20"/>
    <p:sldId id="267" r:id="rId21"/>
    <p:sldId id="281" r:id="rId22"/>
    <p:sldId id="269" r:id="rId23"/>
    <p:sldId id="268" r:id="rId24"/>
    <p:sldId id="270" r:id="rId25"/>
    <p:sldId id="271" r:id="rId26"/>
    <p:sldId id="272" r:id="rId27"/>
    <p:sldId id="259" r:id="rId28"/>
  </p:sldIdLst>
  <p:sldSz cx="9144000" cy="6858000" type="screen4x3"/>
  <p:notesSz cx="6858000" cy="9144000"/>
  <p:embeddedFontLst>
    <p:embeddedFont>
      <p:font typeface="맑은 고딕" pitchFamily="50" charset="-127"/>
      <p:regular r:id="rId29"/>
      <p:bold r:id="rId30"/>
    </p:embeddedFont>
    <p:embeddedFont>
      <p:font typeface="a옛날목욕탕M" pitchFamily="18" charset="-127"/>
      <p:regular r:id="rId31"/>
    </p:embeddedFont>
    <p:embeddedFont>
      <p:font typeface="a옛날목욕탕L" pitchFamily="18" charset="-127"/>
      <p:regular r:id="rId32"/>
    </p:embeddedFont>
    <p:embeddedFont>
      <p:font typeface="a옛날목욕탕B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rmaster.sourceforge.net/update-sit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43808" y="2204864"/>
            <a:ext cx="7344816" cy="722511"/>
          </a:xfrm>
        </p:spPr>
        <p:txBody>
          <a:bodyPr>
            <a:normAutofit fontScale="90000"/>
          </a:bodyPr>
          <a:lstStyle/>
          <a:p>
            <a:r>
              <a:rPr lang="ko-KR" altLang="en-US" smtClean="0">
                <a:latin typeface="a옛날목욕탕L" pitchFamily="18" charset="-127"/>
                <a:ea typeface="a옛날목욕탕L" pitchFamily="18" charset="-127"/>
              </a:rPr>
              <a:t>어플리케이션 구현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5436096" y="3068960"/>
            <a:ext cx="3960440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0" y="2204864"/>
            <a:ext cx="543609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0" y="1843608"/>
            <a:ext cx="1691680" cy="3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문희주 </a:t>
            </a:r>
            <a:r>
              <a:rPr lang="en-US" altLang="ko-KR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PPT</a:t>
            </a:r>
            <a:endParaRPr lang="ko-KR" altLang="en-US" dirty="0">
              <a:solidFill>
                <a:schemeClr val="accent1"/>
              </a:solidFill>
              <a:latin typeface="a옛날목욕탕M" pitchFamily="18" charset="-127"/>
              <a:ea typeface="a옛날목욕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2.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iot_study\workspace\git\iot_spring\iot_spring\iot_spring2\src\main\webapp\WEB-INF\views\db\ermaster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3" y="1510025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iot_study\workspace\git\iot_spring\iot_spring\iot_spring2\src\main\webapp\WEB-INF\views\db\ermaster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65" y="1314763"/>
            <a:ext cx="47053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7544" y="3193551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그리고 이 기능들을 이용하여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테이블간의 정보를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연결할수있다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8010" y="4221088"/>
            <a:ext cx="447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User_info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의 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uId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를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Connection_info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의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외래키로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사용한 모습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33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User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관련 페이지 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1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화면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Login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19" name="Picture 3" descr="D:\iot_study\workspace\git\iot_spring\iot_spring\iot_spring2\src\main\webapp\WEB-INF\views\db\main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3124200" cy="29527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2771800" y="1700808"/>
            <a:ext cx="1728192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16016" y="1340768"/>
            <a:ext cx="3312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아이디와 비밀번호 입력을 강제시킴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,</a:t>
            </a: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취소 버튼을 누르면 아이디와 비밀번호를 없앰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9220" name="Picture 4" descr="D:\iot_study\workspace\git\iot_spring\iot_spring\iot_spring2\src\main\webapp\WEB-INF\views\db\main\login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4800600" cy="16573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5268144" y="4149080"/>
            <a:ext cx="744016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160" y="3834571"/>
            <a:ext cx="24962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창의 레이아웃을 만드는 부분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96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화면 설명 </a:t>
            </a:r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- Login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D:\iot_study\workspace\git\iot_spring\iot_spring\iot_spring2\src\main\webapp\WEB-INF\views\db\main\login1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94139"/>
            <a:ext cx="26860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iot_study\workspace\git\iot_spring\iot_spring\iot_spring2\src\main\webapp\WEB-INF\views\db\main\login1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33718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3923928" y="170080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24128" y="1556792"/>
            <a:ext cx="302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만든 설정대로 폼을 만들어주고 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폼에 이벤트를 만들어준다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419872" y="3717032"/>
            <a:ext cx="18722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4088" y="3428999"/>
            <a:ext cx="302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로그인후 성공했다는 결과가 오면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Main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페이지로 이동시킨다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1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서버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Login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D:\iot_study\workspace\git\iot_spring\iot_spring\iot_spring2\src\main\webapp\WEB-INF\views\db\main\login1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052736"/>
            <a:ext cx="3672407" cy="10801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2735796" y="1412776"/>
            <a:ext cx="1836204" cy="2110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86191" y="1166554"/>
            <a:ext cx="23762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로그인 요청을 보내고 성공하면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세션에 유저 정보를 넣는다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43" name="Picture 3" descr="D:\iot_study\workspace\git\iot_spring\iot_spring\iot_spring2\src\main\webapp\WEB-INF\views\db\main\login1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4114800" cy="1666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>
            <a:stCxn id="10243" idx="3"/>
          </p:cNvCxnSpPr>
          <p:nvPr/>
        </p:nvCxnSpPr>
        <p:spPr>
          <a:xfrm flipV="1">
            <a:off x="4366320" y="2780928"/>
            <a:ext cx="1177788" cy="3293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1657" y="2634734"/>
            <a:ext cx="2880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로그인에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성공하면 성공했다고 값을 넣음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44" name="Picture 4" descr="D:\iot_study\workspace\git\iot_spring\iot_spring\iot_spring2\src\main\webapp\WEB-INF\views\db\main\login1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257675"/>
            <a:ext cx="2886075" cy="904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iot_study\workspace\git\iot_spring\iot_spring\iot_spring2\src\main\webapp\WEB-INF\views\db\main\login1-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1" y="5301208"/>
            <a:ext cx="3686175" cy="8667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3995936" y="4710112"/>
            <a:ext cx="1224136" cy="87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8783" y="4463890"/>
            <a:ext cx="2232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아이디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비밀번호 확인해서 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맞는 아이디가 있는지 확인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19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화면 설명 </a:t>
            </a:r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-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Join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D:\iot_study\workspace\git\iot_spring\iot_spring\iot_spring2\src\main\webapp\WEB-INF\views\db\main\join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3" y="910589"/>
            <a:ext cx="3048000" cy="4524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2915816" y="3645024"/>
            <a:ext cx="1512168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72000" y="3429000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설정에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required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를 넣어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필수적으로 입력해야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할수있게함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19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서버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Join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22295" y="1508110"/>
            <a:ext cx="1944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리턴값에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따라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메세지를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바꿈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4339" name="Picture 3" descr="D:\iot_study\workspace\git\iot_spring\iot_spring\iot_spring2\src\main\webapp\WEB-INF\views\db\main\join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8053"/>
            <a:ext cx="3629025" cy="1905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3429490" y="1796142"/>
            <a:ext cx="1512168" cy="1508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 descr="D:\iot_study\workspace\git\iot_spring\iot_spring\iot_spring2\src\main\webapp\WEB-INF\views\db\main\join1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6" y="3356992"/>
            <a:ext cx="3190875" cy="21050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3589461" y="4077072"/>
            <a:ext cx="1774627" cy="144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4088" y="3935234"/>
            <a:ext cx="23762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입력과 중복체크를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하는부</a:t>
            </a:r>
            <a:r>
              <a:rPr lang="ko-KR" altLang="en-US" sz="1300" dirty="0" err="1">
                <a:latin typeface="a옛날목욕탕L" pitchFamily="18" charset="-127"/>
                <a:ea typeface="a옛날목욕탕L" pitchFamily="18" charset="-127"/>
              </a:rPr>
              <a:t>분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59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DB MAIN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77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지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커넥션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iot_study\workspace\git\iot_spring\iot_spring\iot_spring2\src\main\webapp\WEB-INF\views\db\main\co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3" y="1042424"/>
            <a:ext cx="3658535" cy="26026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ot_study\workspace\git\iot_spring\iot_spring\iot_spring2\src\main\webapp\WEB-INF\views\db\main\con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65104"/>
            <a:ext cx="4921712" cy="20162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2771800" y="787838"/>
            <a:ext cx="2270495" cy="40891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:\iot_study\workspace\git\iot_spring\iot_spring\iot_spring2\src\main\webapp\WEB-INF\views\db\main\3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76289"/>
            <a:ext cx="1990974" cy="134541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80312" y="1886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형식지정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9" name="Picture 5" descr="D:\iot_study\workspace\git\iot_spring\iot_spring\iot_spring2\src\main\webapp\WEB-INF\views\db\main\toolb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45" y="1554818"/>
            <a:ext cx="282892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endCxn id="1029" idx="1"/>
          </p:cNvCxnSpPr>
          <p:nvPr/>
        </p:nvCxnSpPr>
        <p:spPr>
          <a:xfrm flipV="1">
            <a:off x="2195736" y="1726268"/>
            <a:ext cx="1933909" cy="1714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58570" y="1554818"/>
            <a:ext cx="2185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칸을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툴바로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만들고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매뉴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추가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483768" y="2343724"/>
            <a:ext cx="1530424" cy="149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:\iot_study\workspace\git\iot_spring\iot_spring\iot_spring2\src\main\webapp\WEB-INF\views\db\main\toolbarE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t="-849" r="-1159" b="42229"/>
          <a:stretch/>
        </p:blipFill>
        <p:spPr bwMode="auto">
          <a:xfrm>
            <a:off x="4068000" y="2052000"/>
            <a:ext cx="2340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372200" y="23425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툴바에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이벤트 적용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827584" y="3645024"/>
            <a:ext cx="216024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1600" y="39957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이벤트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성공시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이동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31" name="Picture 7" descr="D:\iot_study\workspace\git\iot_spring\iot_spring\iot_spring2\src\main\webapp\WEB-INF\views\db\main\add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37" y="3763858"/>
            <a:ext cx="1123856" cy="179402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1511660" y="3140968"/>
            <a:ext cx="3585763" cy="1039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41284" y="4278938"/>
            <a:ext cx="171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커넥션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추가창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511660" y="2924944"/>
            <a:ext cx="2395387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:\iot_study\workspace\git\iot_spring\iot_spring\iot_spring2\src\main\webapp\WEB-INF\views\db\main\level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99" y="2625908"/>
            <a:ext cx="1763566" cy="1030119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683165" y="2996952"/>
            <a:ext cx="176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커넥션의 데이터베이스를 </a:t>
            </a:r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받은뒤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 리스트에 적용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83768" y="4797152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7864" y="4675143"/>
            <a:ext cx="225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a옛날목욕탕L" pitchFamily="18" charset="-127"/>
                <a:ea typeface="a옛날목욕탕L" pitchFamily="18" charset="-127"/>
              </a:rPr>
              <a:t>TreeView</a:t>
            </a:r>
            <a:r>
              <a:rPr lang="ko-KR" altLang="en-US" sz="1000" dirty="0" smtClean="0">
                <a:latin typeface="a옛날목욕탕L" pitchFamily="18" charset="-127"/>
                <a:ea typeface="a옛날목욕탕L" pitchFamily="18" charset="-127"/>
              </a:rPr>
              <a:t>에 이벤트 적용</a:t>
            </a:r>
            <a:endParaRPr lang="ko-KR" altLang="en-US" sz="10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4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서버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커넥션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D:\iot_study\workspace\git\iot_spring\iot_spring\iot_spring2\src\main\webapp\WEB-INF\views\db\main\con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4320480" cy="10858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endCxn id="4" idx="1"/>
          </p:cNvCxnSpPr>
          <p:nvPr/>
        </p:nvCxnSpPr>
        <p:spPr>
          <a:xfrm flipV="1">
            <a:off x="3275856" y="1364830"/>
            <a:ext cx="1944216" cy="23083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20072" y="113399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로그인한 유저 정보를 </a:t>
            </a:r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받은뒤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12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service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로 보내고 그 결과값을 보내줌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53" name="Picture 5" descr="D:\iot_study\workspace\git\iot_spring\iot_spring\iot_spring2\src\main\webapp\WEB-INF\views\db\main\con-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6" y="2348880"/>
            <a:ext cx="4181475" cy="1285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2627784" y="1772816"/>
            <a:ext cx="0" cy="64807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427984" y="2699357"/>
            <a:ext cx="973995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37729" y="2566374"/>
            <a:ext cx="36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DAO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로부터 </a:t>
            </a:r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connection 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정보를 </a:t>
            </a:r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받은뒤</a:t>
            </a:r>
            <a:endParaRPr lang="en-US" altLang="ko-KR" sz="12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DHTMLX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에서 </a:t>
            </a:r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사용할수있게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 수정하고 </a:t>
            </a:r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리턴해줌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54" name="Picture 6" descr="D:\iot_study\workspace\git\iot_spring\iot_spring\iot_spring2\src\main\webapp\WEB-INF\views\db\main\con-da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6" y="3789040"/>
            <a:ext cx="4415862" cy="8858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H="1">
            <a:off x="2411760" y="2797206"/>
            <a:ext cx="792088" cy="11358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572000" y="4077072"/>
            <a:ext cx="972108" cy="15488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44107" y="3933056"/>
            <a:ext cx="356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로그인한 아이디가 </a:t>
            </a:r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접근가능한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 커넥션을 보내줌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55" name="Picture 7" descr="D:\iot_study\workspace\git\iot_spring\iot_spring\iot_spring2\src\main\webapp\WEB-INF\views\db\main\con-sq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39" y="4954651"/>
            <a:ext cx="2943225" cy="12668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 flipH="1">
            <a:off x="2915816" y="4365104"/>
            <a:ext cx="192512" cy="5760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4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1666528" cy="720080"/>
          </a:xfrm>
          <a:solidFill>
            <a:schemeClr val="accent1"/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9540" y="1842240"/>
            <a:ext cx="4532780" cy="46831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3000" dirty="0" err="1">
                <a:latin typeface="a옛날목욕탕B" pitchFamily="18" charset="-127"/>
                <a:ea typeface="a옛날목욕탕B" pitchFamily="18" charset="-127"/>
              </a:rPr>
              <a:t>ERMaster</a:t>
            </a:r>
            <a:r>
              <a:rPr lang="en-US" altLang="ko-KR" sz="3000" dirty="0"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ko-KR" altLang="en-US" sz="3000" dirty="0">
                <a:latin typeface="a옛날목욕탕B" pitchFamily="18" charset="-127"/>
                <a:ea typeface="a옛날목욕탕B" pitchFamily="18" charset="-127"/>
              </a:rPr>
              <a:t>설치하기</a:t>
            </a:r>
            <a:endParaRPr lang="en-US" altLang="ko-KR" sz="3000" dirty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3000" dirty="0" err="1">
                <a:latin typeface="a옛날목욕탕B" pitchFamily="18" charset="-127"/>
                <a:ea typeface="a옛날목욕탕B" pitchFamily="18" charset="-127"/>
              </a:rPr>
              <a:t>ERMaster</a:t>
            </a:r>
            <a:r>
              <a:rPr lang="en-US" altLang="ko-KR" sz="3000" dirty="0"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ko-KR" altLang="en-US" sz="3000" dirty="0">
                <a:latin typeface="a옛날목욕탕B" pitchFamily="18" charset="-127"/>
                <a:ea typeface="a옛날목욕탕B" pitchFamily="18" charset="-127"/>
              </a:rPr>
              <a:t>파일 만들기</a:t>
            </a: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3000" dirty="0" err="1">
                <a:latin typeface="a옛날목욕탕B" pitchFamily="18" charset="-127"/>
                <a:ea typeface="a옛날목욕탕B" pitchFamily="18" charset="-127"/>
              </a:rPr>
              <a:t>ERMaster</a:t>
            </a:r>
            <a:r>
              <a:rPr lang="en-US" altLang="ko-KR" sz="3000" dirty="0"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기능설명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3000" dirty="0" smtClean="0">
                <a:latin typeface="a옛날목욕탕B" pitchFamily="18" charset="-127"/>
                <a:ea typeface="a옛날목욕탕B" pitchFamily="18" charset="-127"/>
              </a:rPr>
              <a:t>User</a:t>
            </a: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페이지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3000" dirty="0" smtClean="0">
                <a:latin typeface="a옛날목욕탕B" pitchFamily="18" charset="-127"/>
                <a:ea typeface="a옛날목욕탕B" pitchFamily="18" charset="-127"/>
              </a:rPr>
              <a:t>Main</a:t>
            </a: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페이지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15816" y="6525344"/>
            <a:ext cx="6624736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8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DB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리스트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D:\iot_study\workspace\git\iot_spring\iot_spring\iot_spring2\src\main\webapp\WEB-INF\views\db\main\leve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13770"/>
            <a:ext cx="2895600" cy="17907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iot_study\workspace\git\iot_spring\iot_spring\iot_spring2\src\main\webapp\WEB-INF\views\db\main\lev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2495550" cy="17430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052736"/>
            <a:ext cx="2664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Connection 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버튼을 누르면 작동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077" name="Picture 5" descr="D:\iot_study\workspace\git\iot_spring\iot_spring\iot_spring2\src\main\webapp\WEB-INF\views\db\main\lev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4032448" cy="11144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endCxn id="4" idx="1"/>
          </p:cNvCxnSpPr>
          <p:nvPr/>
        </p:nvCxnSpPr>
        <p:spPr>
          <a:xfrm>
            <a:off x="2267744" y="1198930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115616" y="2167161"/>
            <a:ext cx="72008" cy="685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1640" y="242088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성공시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 이동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078" name="Picture 6" descr="D:\iot_study\workspace\git\iot_spring\iot_spring\iot_spring2\src\main\webapp\WEB-INF\views\db\main\lev1-err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79612"/>
            <a:ext cx="2619375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V="1">
            <a:off x="1763688" y="2996952"/>
            <a:ext cx="22322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06673" y="2420888"/>
            <a:ext cx="2290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에러가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있을시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어떤 에러인지 보여줌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747070" y="4509120"/>
            <a:ext cx="7448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60232" y="3613770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>
                <a:latin typeface="a옛날목욕탕L" pitchFamily="18" charset="-127"/>
                <a:ea typeface="a옛날목욕탕L" pitchFamily="18" charset="-127"/>
              </a:rPr>
              <a:t>dbTree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에 아이템을 추가하고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열어줌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63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서버 설명 </a:t>
            </a:r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- DB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리스트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D:\iot_study\workspace\git\iot_spring\iot_spring\iot_spring2\src\main\webapp\WEB-INF\views\db\main\d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3" y="1196752"/>
            <a:ext cx="4385097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3059832" y="1556792"/>
            <a:ext cx="165618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32040" y="1268760"/>
            <a:ext cx="38164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데이터 베이스 정보를 받아오고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그것을 기반으로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DBC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를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만든뒤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세션에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넣는부분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2291" name="Picture 3" descr="D:\iot_study\workspace\git\iot_spring\iot_spring\iot_spring2\src\main\webapp\WEB-INF\views\db\main\dbc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2" y="3482135"/>
            <a:ext cx="43815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4716016" y="3717032"/>
            <a:ext cx="82809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4128" y="3482135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선택한 데이터베이스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정보에따라</a:t>
            </a:r>
            <a:endParaRPr lang="en-US" altLang="ko-KR" sz="1300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정보를 받아옴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735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 설명</a:t>
            </a:r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테이블리스트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D:\iot_study\workspace\git\iot_spring\iot_spring\iot_spring2\src\main\webapp\WEB-INF\views\db\main\lev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4392488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4572000" y="126876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84168" y="1124744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데이터베이스를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더블클릭했을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때 작동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5123" name="Picture 3" descr="D:\iot_study\workspace\git\iot_spring\iot_spring\iot_spring2\src\main\webapp\WEB-INF\views\db\main\lev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33242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1115616" y="1724819"/>
            <a:ext cx="0" cy="552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D:\iot_study\workspace\git\iot_spring\iot_spring\iot_spring2\src\main\webapp\WEB-INF\views\db\main\lev2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418" y="2564904"/>
            <a:ext cx="2857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5123" idx="3"/>
          </p:cNvCxnSpPr>
          <p:nvPr/>
        </p:nvCxnSpPr>
        <p:spPr>
          <a:xfrm>
            <a:off x="3503737" y="3219847"/>
            <a:ext cx="1068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8104" y="4077072"/>
            <a:ext cx="309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이름 뒤에 테이블의 용량을 써줌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469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테이블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iot_study\workspace\git\iot_spring\iot_spring\iot_spring2\src\main\webapp\WEB-INF\views\db\main\lev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3" y="1230313"/>
            <a:ext cx="4366047" cy="7810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3815916" y="1427348"/>
            <a:ext cx="151216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28084" y="1281154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테이블을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클릭했을때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작동함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4099" name="Picture 3" descr="D:\iot_study\workspace\git\iot_spring\iot_spring\iot_spring2\src\main\webapp\WEB-INF\views\db\main\lev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9" y="2636913"/>
            <a:ext cx="1933575" cy="10801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971600" y="2011363"/>
            <a:ext cx="72008" cy="6255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91680" y="2780928"/>
            <a:ext cx="1368152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95836" y="2506687"/>
            <a:ext cx="21242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테이블 데이터를 받아왔는지 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설정을 받아왔는지에 따라 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분기를 나눠줌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4100" name="Picture 4" descr="D:\iot_study\workspace\git\iot_spring\iot_spring\iot_spring2\src\main\webapp\WEB-INF\views\db\main\lev3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3" y="3861048"/>
            <a:ext cx="3438525" cy="23526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H="1">
            <a:off x="1007604" y="3501008"/>
            <a:ext cx="36004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699792" y="4221088"/>
            <a:ext cx="1224136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45342" y="4044243"/>
            <a:ext cx="23762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테이블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해더설정을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만드는 부분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4101" name="Picture 5" descr="D:\iot_study\workspace\git\iot_spring\iot_spring\iot_spring2\src\main\webapp\WEB-INF\views\db\main\lev3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97" y="4509120"/>
            <a:ext cx="4340254" cy="18509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V="1">
            <a:off x="2627784" y="5877272"/>
            <a:ext cx="1656184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1252" y="4190437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a옛날목욕탕L" pitchFamily="18" charset="-127"/>
                <a:ea typeface="a옛날목욕탕L" pitchFamily="18" charset="-127"/>
              </a:rPr>
              <a:t>값을 넣어서 테이블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완성하는부분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63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– RUN SQL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D:\iot_study\workspace\git\iot_spring\iot_spring\iot_spring2\src\main\webapp\WEB-INF\views\db\main\sql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2809875" cy="16859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2645859" y="1653498"/>
            <a:ext cx="15121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58027" y="1340768"/>
            <a:ext cx="2160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실행 버튼을 누르면 입력한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SQL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문을 가지고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서버로</a:t>
            </a:r>
            <a:r>
              <a:rPr lang="ko-KR" altLang="en-US" sz="1300" dirty="0" err="1">
                <a:latin typeface="a옛날목욕탕L" pitchFamily="18" charset="-127"/>
                <a:ea typeface="a옛날목욕탕L" pitchFamily="18" charset="-127"/>
              </a:rPr>
              <a:t>감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6147" name="Picture 3" descr="D:\iot_study\workspace\git\iot_spring\iot_spring\iot_spring2\src\main\webapp\WEB-INF\views\db\main\sql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8960"/>
            <a:ext cx="3744416" cy="272030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 flipV="1">
            <a:off x="3779912" y="4077072"/>
            <a:ext cx="936104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2040" y="3861048"/>
            <a:ext cx="33123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실행한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SQL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만큼 탭을 만들어줌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915816" y="5013176"/>
            <a:ext cx="1656184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4869160"/>
            <a:ext cx="23042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해당하는 탭에 값을 넣어줌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013121" y="5589240"/>
            <a:ext cx="170289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21242" y="5443046"/>
            <a:ext cx="23042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실행한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SQL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을 로그에 찍음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90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서버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RUN SQL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D:\iot_study\workspace\git\iot_spring\iot_spring\iot_spring2\src\main\webapp\WEB-INF\views\db\main\sql1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7" y="2204864"/>
            <a:ext cx="4346858" cy="12763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3769496" y="2843039"/>
            <a:ext cx="1764196" cy="153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49625" y="2504509"/>
            <a:ext cx="28443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세미콜론을 기준으로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SQL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문을 나누고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각각 실행하고 리스트에 넣는다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87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Connection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추가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D:\iot_study\workspace\git\iot_spring\iot_spring\iot_spring2\src\main\webapp\WEB-INF\views\db\main\add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3048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2699792" y="3501008"/>
            <a:ext cx="18722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08004" y="3326794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현재 로그인중인 </a:t>
            </a:r>
            <a:r>
              <a:rPr lang="ko-KR" altLang="en-US" sz="1300" smtClean="0">
                <a:latin typeface="a옛날목욕탕L" pitchFamily="18" charset="-127"/>
                <a:ea typeface="a옛날목욕탕L" pitchFamily="18" charset="-127"/>
              </a:rPr>
              <a:t>아이디로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자동설정됨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986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836" y="2635878"/>
            <a:ext cx="2952328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5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endParaRPr lang="ko-KR" altLang="en-US" sz="4500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24128" y="3315780"/>
            <a:ext cx="3528392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-108520" y="2791762"/>
            <a:ext cx="3672408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9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설치하기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3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1. 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iot_study\workspace\git\iot_spring\iot_spring\iot_spring2\src\main\webapp\WEB-INF\views\db\ermaster\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80728"/>
            <a:ext cx="2400301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11754" y="4149080"/>
            <a:ext cx="12241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151" y="520508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Install new software</a:t>
            </a:r>
          </a:p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들어간다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8" name="Picture 4" descr="D:\iot_study\workspace\git\iot_spring\iot_spring\iot_spring2\src\main\webapp\WEB-INF\views\db\ermaster\0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18" y="931135"/>
            <a:ext cx="5426493" cy="384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51920" y="5205082"/>
            <a:ext cx="529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그뒤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표시한곳에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설치주소를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입력한뒤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Add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를 누르고 나오는 항목들을 체크하고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finish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한다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7724" y="6093296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설치주소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en-US" altLang="ko-KR" sz="1300" dirty="0">
                <a:latin typeface="a옛날목욕탕L" pitchFamily="18" charset="-127"/>
                <a:ea typeface="a옛날목욕탕L" pitchFamily="18" charset="-127"/>
                <a:hlinkClick r:id="rId4"/>
              </a:rPr>
              <a:t>http://ermaster.sourceforge.net/update-site/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66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파일 만들기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62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1.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iot_study\workspace\git\iot_spring\iot_spring\iot_spring2\src\main\webapp\WEB-INF\views\db\ermaster\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7928"/>
            <a:ext cx="396044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458112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만들려고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하는곳에서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우클릭후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new-other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클릭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51" name="Picture 3" descr="D:\iot_study\workspace\git\iot_spring\iot_spring\iot_spring2\src\main\webapp\WEB-INF\views\db\ermaster\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87838"/>
            <a:ext cx="3984422" cy="382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32040" y="47251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검색후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선택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99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2.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iot_study\workspace\git\iot_spring\iot_spring\iot_spring2\src\main\webapp\WEB-INF\views\db\ermaster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803573"/>
            <a:ext cx="5179466" cy="413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5301208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그 뒤 사용할 데이터베이스를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선택한뒤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Next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를 눌러서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저장할 위치와 이름을 선택하고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Finish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10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기능설명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88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1.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D:\iot_study\workspace\git\iot_spring\iot_spring\iot_spring2\src\main\webapp\WEB-INF\views\db\ermaster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7" y="1124744"/>
            <a:ext cx="24479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7697" y="450912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테이블을 선택하고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드래그를하면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테이블을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만들수있다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4101" name="Picture 5" descr="D:\iot_study\workspace\git\iot_spring\iot_spring\iot_spring2\src\main\webapp\WEB-INF\views\db\ermaster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2214"/>
            <a:ext cx="4150023" cy="419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40751" y="485096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그뒤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테이블을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더블클릭하면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테이블 수정을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할수있다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67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388</Words>
  <Application>Microsoft Office PowerPoint</Application>
  <PresentationFormat>화면 슬라이드 쇼(4:3)</PresentationFormat>
  <Paragraphs>105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굴림</vt:lpstr>
      <vt:lpstr>Arial</vt:lpstr>
      <vt:lpstr>맑은 고딕</vt:lpstr>
      <vt:lpstr>a옛날목욕탕M</vt:lpstr>
      <vt:lpstr>a옛날목욕탕L</vt:lpstr>
      <vt:lpstr>Wingdings</vt:lpstr>
      <vt:lpstr>a옛날목욕탕B</vt:lpstr>
      <vt:lpstr>Office 테마</vt:lpstr>
      <vt:lpstr>어플리케이션 구현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첫페이지</dc:title>
  <dc:creator>DJA</dc:creator>
  <cp:lastModifiedBy>DJA</cp:lastModifiedBy>
  <cp:revision>54</cp:revision>
  <dcterms:created xsi:type="dcterms:W3CDTF">2018-01-10T03:20:15Z</dcterms:created>
  <dcterms:modified xsi:type="dcterms:W3CDTF">2018-02-23T02:09:07Z</dcterms:modified>
</cp:coreProperties>
</file>