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embeddedFontLst>
    <p:embeddedFont>
      <p:font typeface="a옛날목욕탕M" pitchFamily="18" charset="-127"/>
      <p:regular r:id="rId8"/>
    </p:embeddedFont>
    <p:embeddedFont>
      <p:font typeface="a옛날목욕탕L" pitchFamily="18" charset="-127"/>
      <p:regular r:id="rId9"/>
    </p:embeddedFont>
    <p:embeddedFont>
      <p:font typeface="맑은 고딕" pitchFamily="50" charset="-127"/>
      <p:regular r:id="rId10"/>
      <p:bold r:id="rId11"/>
    </p:embeddedFont>
    <p:embeddedFont>
      <p:font typeface="a옛날목욕탕B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92" y="2276872"/>
            <a:ext cx="3312368" cy="72251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ERMaster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652120" y="3068960"/>
            <a:ext cx="3744416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0" y="2204864"/>
            <a:ext cx="543609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0" y="1843608"/>
            <a:ext cx="1691680" cy="3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문희주 </a:t>
            </a:r>
            <a:r>
              <a:rPr lang="en-US" altLang="ko-KR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PPT</a:t>
            </a:r>
            <a:endParaRPr lang="ko-KR" altLang="en-US" dirty="0">
              <a:solidFill>
                <a:schemeClr val="accent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1666528" cy="720080"/>
          </a:xfrm>
          <a:solidFill>
            <a:schemeClr val="accent1"/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540" y="1842240"/>
            <a:ext cx="3744416" cy="46831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smtClean="0">
                <a:latin typeface="a옛날목욕탕B" pitchFamily="18" charset="-127"/>
                <a:ea typeface="a옛날목욕탕B" pitchFamily="18" charset="-127"/>
              </a:rPr>
              <a:t>레이아웃 설명</a:t>
            </a:r>
            <a:endParaRPr lang="en-US" altLang="ko-KR" sz="3000" dirty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목차를 씁시다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요렇게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또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는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이렇게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15816" y="6525344"/>
            <a:ext cx="6624736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중간제목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여기는 설명 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836" y="2635878"/>
            <a:ext cx="2952328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5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ko-KR" altLang="en-US" sz="4500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24128" y="3315780"/>
            <a:ext cx="3528392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-108520" y="2791762"/>
            <a:ext cx="3672408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사용할 폰트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옛날목욕탕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옛날 사진관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폰트 </a:t>
            </a:r>
            <a:r>
              <a:rPr lang="ko-KR" altLang="en-US" err="1" smtClean="0"/>
              <a:t>추가될때마다</a:t>
            </a:r>
            <a:r>
              <a:rPr lang="ko-KR" altLang="en-US" smtClean="0"/>
              <a:t> 쓸것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9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Arial</vt:lpstr>
      <vt:lpstr>a옛날목욕탕M</vt:lpstr>
      <vt:lpstr>a옛날목욕탕L</vt:lpstr>
      <vt:lpstr>맑은 고딕</vt:lpstr>
      <vt:lpstr>Wingdings</vt:lpstr>
      <vt:lpstr>a옛날목욕탕B</vt:lpstr>
      <vt:lpstr>Office 테마</vt:lpstr>
      <vt:lpstr>ERMaster</vt:lpstr>
      <vt:lpstr>목차</vt:lpstr>
      <vt:lpstr>PowerPoint 프레젠테이션</vt:lpstr>
      <vt:lpstr>PowerPoint 프레젠테이션</vt:lpstr>
      <vt:lpstr>PowerPoint 프레젠테이션</vt:lpstr>
      <vt:lpstr>사용한,사용할 폰트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17</cp:revision>
  <dcterms:created xsi:type="dcterms:W3CDTF">2018-01-10T03:20:15Z</dcterms:created>
  <dcterms:modified xsi:type="dcterms:W3CDTF">2018-02-22T03:15:22Z</dcterms:modified>
</cp:coreProperties>
</file>