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6" r:id="rId8"/>
    <p:sldId id="264" r:id="rId9"/>
    <p:sldId id="265" r:id="rId10"/>
    <p:sldId id="267" r:id="rId11"/>
    <p:sldId id="259" r:id="rId12"/>
  </p:sldIdLst>
  <p:sldSz cx="9144000" cy="6858000" type="screen4x3"/>
  <p:notesSz cx="6858000" cy="9144000"/>
  <p:embeddedFontLst>
    <p:embeddedFont>
      <p:font typeface="a옛날목욕탕M" pitchFamily="18" charset="-127"/>
      <p:regular r:id="rId13"/>
    </p:embeddedFont>
    <p:embeddedFont>
      <p:font typeface="a옛날목욕탕L" pitchFamily="18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a옛날목욕탕B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rmaster.sourceforge.net/update-sit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92" y="2276872"/>
            <a:ext cx="3312368" cy="72251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652120" y="3068960"/>
            <a:ext cx="3744416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0" y="2204864"/>
            <a:ext cx="543609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0" y="1843608"/>
            <a:ext cx="1691680" cy="3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문희주 </a:t>
            </a:r>
            <a:r>
              <a:rPr lang="en-US" altLang="ko-KR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PPT</a:t>
            </a:r>
            <a:endParaRPr lang="ko-KR" altLang="en-US" dirty="0">
              <a:solidFill>
                <a:schemeClr val="accent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iot_study\workspace\git\iot_spring\iot_spring\iot_spring2\src\main\webapp\WEB-INF\views\db\ermaster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3" y="1510025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iot_study\workspace\git\iot_spring\iot_spring\iot_spring2\src\main\webapp\WEB-INF\views\db\ermaster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65" y="1314763"/>
            <a:ext cx="4705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3193551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그리고 이 기능들을 이용하여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테이블간의 정보를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연결할수있다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8010" y="4221088"/>
            <a:ext cx="447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User_info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의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uId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Connection_info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의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외래키로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사용한 모습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63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836" y="2635878"/>
            <a:ext cx="2952328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5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ko-KR" altLang="en-US" sz="4500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24128" y="3315780"/>
            <a:ext cx="3528392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-108520" y="2791762"/>
            <a:ext cx="3672408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9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1666528" cy="720080"/>
          </a:xfrm>
          <a:solidFill>
            <a:schemeClr val="accent1"/>
          </a:solidFill>
          <a:ln>
            <a:noFill/>
          </a:ln>
          <a:effectLst>
            <a:softEdge rad="12700"/>
          </a:effectLst>
        </p:spPr>
        <p:txBody>
          <a:bodyPr>
            <a:normAutofit fontScale="90000"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540" y="1842240"/>
            <a:ext cx="6116956" cy="46831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err="1" smtClean="0">
                <a:latin typeface="a옛날목욕탕B" pitchFamily="18" charset="-127"/>
                <a:ea typeface="a옛날목욕탕B" pitchFamily="18" charset="-127"/>
              </a:rPr>
              <a:t>ERMaster</a:t>
            </a:r>
            <a:r>
              <a:rPr lang="en-US" altLang="ko-KR" sz="3000" dirty="0" smtClean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설치하기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err="1">
                <a:latin typeface="a옛날목욕탕B" pitchFamily="18" charset="-127"/>
                <a:ea typeface="a옛날목욕탕B" pitchFamily="18" charset="-127"/>
              </a:rPr>
              <a:t>ERMaster</a:t>
            </a:r>
            <a:r>
              <a:rPr lang="en-US" altLang="ko-KR" sz="3000" dirty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파일 만들기</a:t>
            </a: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err="1">
                <a:latin typeface="a옛날목욕탕B" pitchFamily="18" charset="-127"/>
                <a:ea typeface="a옛날목욕탕B" pitchFamily="18" charset="-127"/>
              </a:rPr>
              <a:t>ERMaster</a:t>
            </a:r>
            <a:r>
              <a:rPr lang="en-US" altLang="ko-KR" sz="3000" dirty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기능설명</a:t>
            </a: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또는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이렇게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15816" y="6525344"/>
            <a:ext cx="6624736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설치하기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1. 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iot_study\workspace\git\iot_spring\iot_spring\iot_spring2\src\main\webapp\WEB-INF\views\db\ermaster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8"/>
            <a:ext cx="2400301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11754" y="4149080"/>
            <a:ext cx="1224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151" y="520508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Install new software</a:t>
            </a:r>
          </a:p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들어간다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8" name="Picture 4" descr="D:\iot_study\workspace\git\iot_spring\iot_spring\iot_spring2\src\main\webapp\WEB-INF\views\db\ermaster\0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18" y="931135"/>
            <a:ext cx="5426493" cy="384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1920" y="5205082"/>
            <a:ext cx="529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그뒤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표시한곳에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설치주소를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입력한뒤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Add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누르고 나오는 항목들을 체크하고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finish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한다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7724" y="6093296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설치주소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en-US" altLang="ko-KR" sz="1300" dirty="0">
                <a:latin typeface="a옛날목욕탕L" pitchFamily="18" charset="-127"/>
                <a:ea typeface="a옛날목욕탕L" pitchFamily="18" charset="-127"/>
                <a:hlinkClick r:id="rId4"/>
              </a:rPr>
              <a:t>http://ermaster.sourceforge.net/update-site/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파일 만들기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87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iot_study\workspace\git\iot_spring\iot_spring\iot_spring2\src\main\webapp\WEB-INF\views\db\ermaster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7928"/>
            <a:ext cx="396044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458112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만들려고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하는곳에서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우클릭후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new-other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클릭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1" name="Picture 3" descr="D:\iot_study\workspace\git\iot_spring\iot_spring\iot_spring2\src\main\webapp\WEB-INF\views\db\ermaster\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87838"/>
            <a:ext cx="3984422" cy="382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040" y="47251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검색후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선택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2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iot_study\workspace\git\iot_spring\iot_spring\iot_spring2\src\main\webapp\WEB-INF\views\db\ermaster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803573"/>
            <a:ext cx="5179466" cy="413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5301208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그 뒤 사용할 데이터베이스를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선택한뒤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Next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눌러서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저장할 위치와 이름을 선택하고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Finish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11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87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D:\iot_study\workspace\git\iot_spring\iot_spring\iot_spring2\src\main\webapp\WEB-INF\views\db\ermaster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7" y="1124744"/>
            <a:ext cx="24479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697" y="45091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테이블을 선택하고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드래그를하면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테이블을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만들수있다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101" name="Picture 5" descr="D:\iot_study\workspace\git\iot_spring\iot_spring\iot_spring2\src\main\webapp\WEB-INF\views\db\ermaster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2214"/>
            <a:ext cx="4150023" cy="419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40751" y="485096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그뒤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테이블을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더블클릭하면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테이블 수정을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할수있다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2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111</Words>
  <Application>Microsoft Office PowerPoint</Application>
  <PresentationFormat>화면 슬라이드 쇼(4:3)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a옛날목욕탕M</vt:lpstr>
      <vt:lpstr>a옛날목욕탕L</vt:lpstr>
      <vt:lpstr>맑은 고딕</vt:lpstr>
      <vt:lpstr>Wingdings</vt:lpstr>
      <vt:lpstr>a옛날목욕탕B</vt:lpstr>
      <vt:lpstr>Office 테마</vt:lpstr>
      <vt:lpstr>ERMaster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28</cp:revision>
  <dcterms:created xsi:type="dcterms:W3CDTF">2018-01-10T03:20:15Z</dcterms:created>
  <dcterms:modified xsi:type="dcterms:W3CDTF">2018-02-22T06:01:03Z</dcterms:modified>
</cp:coreProperties>
</file>