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35AF47-7B8C-4599-96AC-5CEEFD95E21E}">
  <a:tblStyle styleId="{3A35AF47-7B8C-4599-96AC-5CEEFD95E2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학생 및 교직원 : 시설위치/이용시간 확인 및 예약가능</a:t>
            </a:r>
            <a:r>
              <a:rPr lang="en">
                <a:solidFill>
                  <a:srgbClr val="F6B26B"/>
                </a:solidFill>
              </a:rPr>
              <a:t>, 시설위치 등록 건의 가능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방문자 : 시설위치/이용시간 확인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대학행정 : 예약연관서비스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시설관리원 : 담당 시설에 대한 개폐시간 설정 -&gt; 지도에 바로 반영</a:t>
            </a:r>
            <a:r>
              <a:rPr lang="en">
                <a:solidFill>
                  <a:srgbClr val="F6B26B"/>
                </a:solidFill>
              </a:rPr>
              <a:t>, 시설위치 등록 건의 가능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예약 반려 / 수용 여부 선택 시 자동 메시지 or 알림 전송 </a:t>
            </a:r>
            <a:r>
              <a:rPr lang="en">
                <a:solidFill>
                  <a:srgbClr val="38761D"/>
                </a:solidFill>
              </a:rPr>
              <a:t>–&gt; 일반 사용자와 개발자(운영자) 간의 채팅 기능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8761D"/>
                </a:solidFill>
              </a:rPr>
              <a:t>필터 기능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8761D"/>
                </a:solidFill>
              </a:rPr>
              <a:t>Default는 모든 시설의 아이콘을 map에 전부 표시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8761D"/>
                </a:solidFill>
              </a:rPr>
              <a:t>카테고리 선택란을 만들어 선택시, 선택된 카테고리에 해당되는 시설만을 표시 </a:t>
            </a:r>
            <a:r>
              <a:rPr lang="en" sz="1400">
                <a:solidFill>
                  <a:srgbClr val="F6B26B"/>
                </a:solidFill>
              </a:rPr>
              <a:t>- 다른 시설의 밝기 줄이기</a:t>
            </a:r>
            <a:endParaRPr sz="1400"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{3A35AF47-7B8C-4599-96AC-5CEEFD95E21E}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학생 및 교직원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교내 대부분의 </a:t>
                      </a:r>
                      <a:r>
                        <a:rPr lang="en"/>
                        <a:t>서비스를 제공 받는다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대학행정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이용 신청, 예약이 필요하거나 공지사항 등이 필요할 경우 redirection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시설관리원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시설 및 해당 시설의 개폐시간 및 청소시간 등록 요청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방문자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외부인 출입 및 이용이 가능한 시설에 한해 서비스 제공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개발자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교내 </a:t>
                      </a:r>
                      <a:r>
                        <a:rPr lang="en"/>
                        <a:t>시설 추가 및 수정 권한과 접근 </a:t>
                      </a:r>
                      <a:r>
                        <a:rPr lang="en"/>
                        <a:t>권한 부여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FF"/>
                </a:solidFill>
              </a:rPr>
              <a:t>조우현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김영진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이운영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조아영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부김은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FF00"/>
                </a:solidFill>
              </a:rPr>
              <a:t>유원호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편의시설 위치와 해당 편의시설의 이용시간, 시간표?를 표시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지도상에 아이콘으로 표시, 아이콘 우측 하단에 작은 폰트로 이용시간 표기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편의시설의 실제 사진 첨부하기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아이콘 클릭 혹은 터치시 팝업 창을 띄워 상세정보 안내, 필요시 링크 삽입 </a:t>
            </a:r>
            <a:r>
              <a:rPr lang="en">
                <a:solidFill>
                  <a:srgbClr val="FF00FF"/>
                </a:solidFill>
              </a:rPr>
              <a:t>- 많은 정보를 최대한 간략하고 많게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17600" y="1183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편의시설: 벤치, 정수기, 쓰레기통 등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캠퍼스 시설: 주차장, 화장실, 과행정실 등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연관된 시설을 그룹화해서 관리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외부인 사용 가능 시설과 학생,교직원 시설도 그룹화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00"/>
                </a:solidFill>
              </a:rPr>
              <a:t>이용 자격에 따른 편의시설 그룹화 및 활성화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카테고리를 부모 카테고리, 자식 카테고리 형식의 tree 구조로 구성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사용불가구역은 흑백처리 </a:t>
            </a:r>
            <a:r>
              <a:rPr lang="en">
                <a:solidFill>
                  <a:srgbClr val="00FF00"/>
                </a:solidFill>
              </a:rPr>
              <a:t>- 사용 불가한 이유 표시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시설의 분류에 따라 각기 다른 아이콘을 사용하되 최대한 심플하고 직관적으로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아이콘의 크기는 화면의 확대 정도에 따라 유동적으로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연관되는 지역들을 같은 색깔로 통일하기(ex:주차장들은 다 같은 색, 정수기들은 같은 색)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평일, 주말에 따라 사용가능 구간을 변경 </a:t>
            </a:r>
            <a:r>
              <a:rPr lang="en">
                <a:solidFill>
                  <a:srgbClr val="F6B26B"/>
                </a:solidFill>
              </a:rPr>
              <a:t>- 빨간날 및 방학도 구분</a:t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대부분의 기능은 교내 포털을 활용하면 될 것 같음 - 포털의 로그인 기능이 학생/교직원과 외부인을 확실히 구분해주기 때문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그러나 건물마다 일관성 없는 고유 번호가 학교 시설에 익숙하지 않은 사람들에게 접근성을 떨어뜨린다고 생각 - 건물 번호보다는 이름을 활용하거나 주변의 특이점을 활용해서 교내 시설들을 설명해서 접근성을 높이면 좋을 것 같음</a:t>
            </a:r>
            <a:r>
              <a:rPr lang="en">
                <a:solidFill>
                  <a:srgbClr val="F6B26B"/>
                </a:solidFill>
              </a:rPr>
              <a:t>-건물 사진 첨부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교내 시설 ex) 음수대의 경우 위치를 알려줘도 막상 가보면 사용할 수 없는 경우도 있을 수 있음 - 시설들의 사용 가능 여부도 알려줄 수 있으면 좋을 것 같음 </a:t>
            </a:r>
            <a:r>
              <a:rPr lang="en">
                <a:solidFill>
                  <a:srgbClr val="F6B26B"/>
                </a:solidFill>
              </a:rPr>
              <a:t>시설 사용 기능 여부 업데이트 기능 부여(사진 찍어서 증명사진으로 남기기)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교내 시설은 아니지만 학교로 접근할 수 있는 정류장, 역 등의 시설들도 담을 수 있으면 좋을 것 같음 </a:t>
            </a:r>
            <a:r>
              <a:rPr lang="en">
                <a:solidFill>
                  <a:srgbClr val="F6B26B"/>
                </a:solidFill>
              </a:rPr>
              <a:t>-따릉이 킥보드 정류장 추가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교내 체육 시설을 이용할 때 플랩풋볼처럼 교내 구성원들끼리 매칭을 해줄 수 있는 서비스를 제공하면 좋을 것 같음 + 교외 근처 시설들의 정보도 필요하다면 제공하는 것도 괜찮을 것 같음 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마찬가지로 교내는 아니지만 학교와 매우 근접한 정문과 후문 쪽의 작은 상가들의 정보를 적당한 범위 내로 포함하면 좋을 것 같음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다양한 정보들을 최대한 간략하게 많이 담는게 좋을 것 같음 - 가격, 이용 시간, 위치 등등…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00FF00"/>
                </a:solidFill>
              </a:rPr>
              <a:t>교내 편의시설 종류 : 편의점, 서점, 식당, 카페, 화장실, 샤워실, 테니스장, 도서관, 정수기, 벤치, </a:t>
            </a:r>
            <a:r>
              <a:rPr lang="en" sz="3750">
                <a:solidFill>
                  <a:srgbClr val="00FFFF"/>
                </a:solidFill>
              </a:rPr>
              <a:t>복사실</a:t>
            </a:r>
            <a:r>
              <a:rPr lang="en" sz="3750">
                <a:solidFill>
                  <a:srgbClr val="38761D"/>
                </a:solidFill>
              </a:rPr>
              <a:t>, 주차장</a:t>
            </a:r>
            <a:endParaRPr sz="375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00FF00"/>
                </a:solidFill>
              </a:rPr>
              <a:t>원하는 편의시설의 위치를 캠퍼스 맵에 표시</a:t>
            </a:r>
            <a:endParaRPr sz="375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00FF00"/>
                </a:solidFill>
              </a:rPr>
              <a:t>표시된 편의시설 터치 -&gt; 해당 편의시설 사용 가능 여부, 개폐시간 및 이용자격 표시</a:t>
            </a:r>
            <a:endParaRPr sz="375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t/>
            </a:r>
            <a:endParaRPr sz="375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F6B26B"/>
                </a:solidFill>
              </a:rPr>
              <a:t>처음화면에 섹션별 그룹화(</a:t>
            </a:r>
            <a:r>
              <a:rPr lang="en" sz="3750">
                <a:solidFill>
                  <a:srgbClr val="F6B26B"/>
                </a:solidFill>
              </a:rPr>
              <a:t>주차장 섹션, 식당 및 카페 섹션 등으로 그룹화)</a:t>
            </a:r>
            <a:r>
              <a:rPr lang="en" sz="3750">
                <a:solidFill>
                  <a:srgbClr val="F6B26B"/>
                </a:solidFill>
              </a:rPr>
              <a:t>. 맵섹션을 고르면 바로 지도에서 편의시설들의 아이콘 표시시키기</a:t>
            </a:r>
            <a:endParaRPr sz="3750"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00FF00"/>
                </a:solidFill>
              </a:rPr>
              <a:t>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