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67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A35AF47-7B8C-4599-96AC-5CEEFD95E21E}">
  <a:tblStyle styleId="{3A35AF47-7B8C-4599-96AC-5CEEFD95E21E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1027" y="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" name="Google Shape;113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" name="Google Shape;6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" name="Google Shape;7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" name="Google Shape;8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" name="Google Shape;10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38341FD-7F32-FB7C-B91E-EADD91B53B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0"/>
            <a:ext cx="6858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2831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40000" lnSpcReduction="1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48000"/>
              <a:buNone/>
            </a:pPr>
            <a:r>
              <a:rPr lang="en" sz="3750">
                <a:solidFill>
                  <a:srgbClr val="00FF00"/>
                </a:solidFill>
              </a:rPr>
              <a:t>교내 편의시설 종류 : 편의점, 서점, 식당, 카페, 화장실, 샤워실, 테니스장, 도서관, 정수기, 벤치, </a:t>
            </a:r>
            <a:r>
              <a:rPr lang="en" sz="3750">
                <a:solidFill>
                  <a:srgbClr val="00FFFF"/>
                </a:solidFill>
              </a:rPr>
              <a:t>복사실</a:t>
            </a:r>
            <a:r>
              <a:rPr lang="en" sz="3750">
                <a:solidFill>
                  <a:srgbClr val="38761D"/>
                </a:solidFill>
              </a:rPr>
              <a:t>, 주차장</a:t>
            </a:r>
            <a:endParaRPr sz="3750">
              <a:solidFill>
                <a:srgbClr val="38761D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48000"/>
              <a:buNone/>
            </a:pPr>
            <a:r>
              <a:rPr lang="en" sz="3750">
                <a:solidFill>
                  <a:srgbClr val="00FF00"/>
                </a:solidFill>
              </a:rPr>
              <a:t>원하는 편의시설의 위치를 캠퍼스 맵에 표시</a:t>
            </a:r>
            <a:endParaRPr sz="3750">
              <a:solidFill>
                <a:srgbClr val="00FF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48000"/>
              <a:buNone/>
            </a:pPr>
            <a:r>
              <a:rPr lang="en" sz="3750">
                <a:solidFill>
                  <a:srgbClr val="00FF00"/>
                </a:solidFill>
              </a:rPr>
              <a:t>표시된 편의시설 터치 -&gt; 해당 편의시설 사용 가능 여부, 개폐시간 및 이용자격 표시</a:t>
            </a:r>
            <a:endParaRPr sz="3750">
              <a:solidFill>
                <a:srgbClr val="00FF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48000"/>
              <a:buNone/>
            </a:pPr>
            <a:endParaRPr sz="3750">
              <a:solidFill>
                <a:srgbClr val="00FF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48000"/>
              <a:buNone/>
            </a:pPr>
            <a:r>
              <a:rPr lang="en" sz="3750">
                <a:solidFill>
                  <a:srgbClr val="F6B26B"/>
                </a:solidFill>
              </a:rPr>
              <a:t>처음화면에 섹션별 그룹화(주차장 섹션, 식당 및 카페 섹션 등으로 그룹화). 맵섹션을 고르면 바로 지도에서 편의시설들의 아이콘 표시시키기</a:t>
            </a:r>
            <a:endParaRPr sz="3750">
              <a:solidFill>
                <a:srgbClr val="F6B26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None/>
            </a:pPr>
            <a:endParaRPr>
              <a:solidFill>
                <a:srgbClr val="F6B26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None/>
            </a:pPr>
            <a:endParaRPr>
              <a:solidFill>
                <a:srgbClr val="0000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None/>
            </a:pPr>
            <a:r>
              <a:rPr lang="en">
                <a:solidFill>
                  <a:srgbClr val="00FF00"/>
                </a:solidFill>
              </a:rPr>
              <a:t> </a:t>
            </a:r>
            <a:endParaRPr>
              <a:solidFill>
                <a:srgbClr val="00FF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00000"/>
              <a:buNone/>
            </a:pPr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endParaRPr>
              <a:solidFill>
                <a:srgbClr val="00FF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FF"/>
                </a:solidFill>
              </a:rPr>
              <a:t>학생 및 교직원 : 시설위치/이용시간 확인 및 예약가능</a:t>
            </a:r>
            <a:r>
              <a:rPr lang="en">
                <a:solidFill>
                  <a:srgbClr val="F6B26B"/>
                </a:solidFill>
              </a:rPr>
              <a:t>, 시설위치 등록 건의 가능</a:t>
            </a:r>
            <a:endParaRPr>
              <a:solidFill>
                <a:srgbClr val="F6B26B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FF"/>
                </a:solidFill>
              </a:rPr>
              <a:t>방문자 : 시설위치/이용시간 확인</a:t>
            </a:r>
            <a:endParaRPr>
              <a:solidFill>
                <a:srgbClr val="00FFF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FF"/>
                </a:solidFill>
              </a:rPr>
              <a:t>대학행정 : 예약연관서비스</a:t>
            </a:r>
            <a:endParaRPr>
              <a:solidFill>
                <a:srgbClr val="00FFF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FF"/>
                </a:solidFill>
              </a:rPr>
              <a:t>시설관리원 : 담당 시설에 대한 개폐시간 설정 -&gt; 지도에 바로 반영</a:t>
            </a:r>
            <a:r>
              <a:rPr lang="en">
                <a:solidFill>
                  <a:srgbClr val="F6B26B"/>
                </a:solidFill>
              </a:rPr>
              <a:t>, 시설위치 등록 건의 가능</a:t>
            </a:r>
            <a:endParaRPr>
              <a:solidFill>
                <a:srgbClr val="00FFF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FFF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FF"/>
                </a:solidFill>
              </a:rPr>
              <a:t>예약 반려 / 수용 여부 선택 시 자동 메시지 or 알림 전송 </a:t>
            </a:r>
            <a:r>
              <a:rPr lang="en">
                <a:solidFill>
                  <a:srgbClr val="38761D"/>
                </a:solidFill>
              </a:rPr>
              <a:t>–&gt; 일반 사용자와 개발자(운영자) 간의 채팅 기능</a:t>
            </a:r>
            <a:endParaRPr>
              <a:solidFill>
                <a:srgbClr val="38761D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F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rgbClr val="38761D"/>
                </a:solidFill>
              </a:rPr>
              <a:t>필터 기능</a:t>
            </a:r>
            <a:endParaRPr sz="1400">
              <a:solidFill>
                <a:srgbClr val="38761D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rgbClr val="38761D"/>
                </a:solidFill>
              </a:rPr>
              <a:t>Default는 모든 시설의 아이콘을 map에 전부 표시</a:t>
            </a:r>
            <a:endParaRPr sz="1400">
              <a:solidFill>
                <a:srgbClr val="38761D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rgbClr val="38761D"/>
                </a:solidFill>
              </a:rPr>
              <a:t>카테고리 선택란을 만들어 선택시, 선택된 카테고리에 해당되는 시설만을 표시 </a:t>
            </a:r>
            <a:r>
              <a:rPr lang="en" sz="1400">
                <a:solidFill>
                  <a:srgbClr val="F6B26B"/>
                </a:solidFill>
              </a:rPr>
              <a:t>- 다른 시설의 밝기 줄이기</a:t>
            </a:r>
            <a:endParaRPr sz="1400">
              <a:solidFill>
                <a:srgbClr val="F6B26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sz="1400">
              <a:solidFill>
                <a:srgbClr val="38761D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Finding Actors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77837"/>
              <a:buNone/>
            </a:pPr>
            <a:r>
              <a:rPr lang="en" sz="2500"/>
              <a:t>액터는 시스템 밖에 있는 요소로 대상 시스템과 상호 작용하는 사람이나 다른 시스템에 의한 역할이다. </a:t>
            </a:r>
            <a:endParaRPr sz="2500"/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77837"/>
              <a:buNone/>
            </a:pPr>
            <a:r>
              <a:rPr lang="en" sz="2500"/>
              <a:t>액터는 대상 시스템에게 서비스를 제공하거나 제공 받는다 </a:t>
            </a:r>
            <a:endParaRPr sz="2500"/>
          </a:p>
          <a:p>
            <a:pPr marL="457200" lvl="0" indent="-375474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 sz="2500"/>
              <a:t>어떤 사용자들이 작업을 수행하기 위하여 시스템의 지원을 받는가?</a:t>
            </a:r>
            <a:endParaRPr sz="2500"/>
          </a:p>
          <a:p>
            <a:pPr marL="457200" lvl="0" indent="-37547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2500"/>
              <a:t>어떤 사용자들이 시스템의 주요 기능을 사용하는가?</a:t>
            </a:r>
            <a:endParaRPr sz="2500"/>
          </a:p>
          <a:p>
            <a:pPr marL="457200" lvl="0" indent="-37547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2500"/>
              <a:t>어떤 사용자 그룹이 유지 보수와 관리 등의 부수적 기능을 사용하는가?</a:t>
            </a:r>
            <a:endParaRPr sz="2500"/>
          </a:p>
          <a:p>
            <a:pPr marL="457200" lvl="0" indent="-37547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2500"/>
              <a:t>시스템이 어떤 외부 하드웨어나 소프트웨어 시스템과 동작하는가? </a:t>
            </a:r>
            <a:endParaRPr sz="2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Actors</a:t>
            </a:r>
            <a:endParaRPr/>
          </a:p>
        </p:txBody>
      </p:sp>
      <p:graphicFrame>
        <p:nvGraphicFramePr>
          <p:cNvPr id="61" name="Google Shape;61;p14"/>
          <p:cNvGraphicFramePr/>
          <p:nvPr/>
        </p:nvGraphicFramePr>
        <p:xfrm>
          <a:off x="436475" y="1253050"/>
          <a:ext cx="8395800" cy="3564450"/>
        </p:xfrm>
        <a:graphic>
          <a:graphicData uri="http://schemas.openxmlformats.org/drawingml/2006/table">
            <a:tbl>
              <a:tblPr>
                <a:noFill/>
                <a:tableStyleId>{3A35AF47-7B8C-4599-96AC-5CEEFD95E21E}</a:tableStyleId>
              </a:tblPr>
              <a:tblGrid>
                <a:gridCol w="90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3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11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940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ID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Name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Description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40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/>
                        <a:t>1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/>
                        <a:t>학생 및 교직원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/>
                        <a:t>교내 대부분의 서비스를 제공 받는다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40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/>
                        <a:t>2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/>
                        <a:t>대학행정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/>
                        <a:t>이용 신청, 예약이 필요하거나 공지사항 등이 필요할 경우 redirection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40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/>
                        <a:t>3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/>
                        <a:t>시설관리원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/>
                        <a:t>시설 및 해당 시설의 개폐시간 및 청소시간 등록 요청  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40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/>
                        <a:t>4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/>
                        <a:t>방문자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/>
                        <a:t>외부인 출입 및 이용이 가능한 시설에 한해 서비스 제공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40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/>
                        <a:t>5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/>
                        <a:t>개발자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/>
                        <a:t>교내 시설 추가 및 수정 권한과 접근 권한 부여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Brainstorming Features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한명씩 빈 슬라이드에 처음 아이디어를 적는다. </a:t>
            </a:r>
            <a:endParaRPr sz="1900"/>
          </a:p>
          <a:p>
            <a:pPr marL="91440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각자 다른 폰트 컬러 </a:t>
            </a:r>
            <a:endParaRPr sz="1900"/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다른 사람의 아이디어에 연관되는 내용을 적는다 </a:t>
            </a:r>
            <a:endParaRPr sz="1900"/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현재 슬라이드에 없는 내용이면 새 슬라이드에 아이디어를 적는다. </a:t>
            </a:r>
            <a:endParaRPr sz="190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sz="190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 sz="1900"/>
              <a:t>원칙: No judgement </a:t>
            </a:r>
            <a:endParaRPr sz="1900"/>
          </a:p>
        </p:txBody>
      </p:sp>
      <p:sp>
        <p:nvSpPr>
          <p:cNvPr id="68" name="Google Shape;68;p15"/>
          <p:cNvSpPr txBox="1"/>
          <p:nvPr/>
        </p:nvSpPr>
        <p:spPr>
          <a:xfrm>
            <a:off x="419475" y="2986225"/>
            <a:ext cx="8752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FF00FF"/>
                </a:solidFill>
              </a:rPr>
              <a:t>조우현</a:t>
            </a:r>
            <a:endParaRPr>
              <a:solidFill>
                <a:srgbClr val="FF00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0000FF"/>
                </a:solidFill>
              </a:rPr>
              <a:t>김영진</a:t>
            </a:r>
            <a:endParaRPr>
              <a:solidFill>
                <a:srgbClr val="0000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38761D"/>
                </a:solidFill>
              </a:rPr>
              <a:t>이운영</a:t>
            </a:r>
            <a:endParaRPr>
              <a:solidFill>
                <a:srgbClr val="38761D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00FFFF"/>
                </a:solidFill>
              </a:rPr>
              <a:t>조아영</a:t>
            </a:r>
            <a:endParaRPr>
              <a:solidFill>
                <a:srgbClr val="00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F6B26B"/>
                </a:solidFill>
              </a:rPr>
              <a:t>부김은</a:t>
            </a:r>
            <a:endParaRPr>
              <a:solidFill>
                <a:srgbClr val="F6B26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>
                <a:solidFill>
                  <a:srgbClr val="00FF00"/>
                </a:solidFill>
              </a:rPr>
              <a:t>유원호</a:t>
            </a:r>
            <a:endParaRPr>
              <a:solidFill>
                <a:srgbClr val="00FF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0000FF"/>
                </a:solidFill>
              </a:rPr>
              <a:t>편의시설 위치와 해당 편의시설의 이용시간, 시간표?를 표시</a:t>
            </a:r>
            <a:endParaRPr>
              <a:solidFill>
                <a:srgbClr val="0000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38761D"/>
                </a:solidFill>
              </a:rPr>
              <a:t>지도상에 아이콘으로 표시, 아이콘 우측 하단에 작은 폰트로 이용시간 표기</a:t>
            </a:r>
            <a:endParaRPr>
              <a:solidFill>
                <a:srgbClr val="38761D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F6B26B"/>
                </a:solidFill>
              </a:rPr>
              <a:t>편의시설의 실제 사진 첨부하기</a:t>
            </a:r>
            <a:endParaRPr>
              <a:solidFill>
                <a:srgbClr val="F6B26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>
                <a:solidFill>
                  <a:srgbClr val="38761D"/>
                </a:solidFill>
              </a:rPr>
              <a:t>아이콘 클릭 혹은 터치시 팝업 창을 띄워 상세정보 안내, 필요시 링크 삽입 </a:t>
            </a:r>
            <a:r>
              <a:rPr lang="en">
                <a:solidFill>
                  <a:srgbClr val="FF00FF"/>
                </a:solidFill>
              </a:rPr>
              <a:t>- 많은 정보를 최대한 간략하고 많게</a:t>
            </a:r>
            <a:endParaRPr>
              <a:solidFill>
                <a:srgbClr val="FF00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endParaRPr>
              <a:solidFill>
                <a:srgbClr val="F6B26B"/>
              </a:solidFill>
            </a:endParaRPr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1"/>
          </p:nvPr>
        </p:nvSpPr>
        <p:spPr>
          <a:xfrm>
            <a:off x="217600" y="11838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F6B26B"/>
                </a:solidFill>
              </a:rPr>
              <a:t>편의시설: 벤치, 정수기, 쓰레기통 등</a:t>
            </a:r>
            <a:endParaRPr>
              <a:solidFill>
                <a:srgbClr val="F6B26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F6B26B"/>
                </a:solidFill>
              </a:rPr>
              <a:t>캠퍼스 시설: 주차장, 화장실, 과행정실 등</a:t>
            </a:r>
            <a:endParaRPr>
              <a:solidFill>
                <a:srgbClr val="0000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F6B26B"/>
                </a:solidFill>
              </a:rPr>
              <a:t>연관된 시설을 그룹화해서 관리</a:t>
            </a:r>
            <a:endParaRPr>
              <a:solidFill>
                <a:srgbClr val="F6B26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0000FF"/>
                </a:solidFill>
              </a:rPr>
              <a:t>외부인 사용 가능 시설과 학생,교직원 시설도 그룹화</a:t>
            </a:r>
            <a:endParaRPr>
              <a:solidFill>
                <a:srgbClr val="0000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00FF00"/>
                </a:solidFill>
              </a:rPr>
              <a:t>이용 자격에 따른 편의시설 그룹화 및 활성화 </a:t>
            </a:r>
            <a:endParaRPr>
              <a:solidFill>
                <a:srgbClr val="00FF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38761D"/>
                </a:solidFill>
              </a:rPr>
              <a:t>카테고리를 부모 카테고리, 자식 카테고리 형식의 tree 구조로 구성</a:t>
            </a:r>
            <a:endParaRPr>
              <a:solidFill>
                <a:srgbClr val="38761D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endParaRPr>
              <a:solidFill>
                <a:srgbClr val="38761D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FF"/>
                </a:solidFill>
              </a:rPr>
              <a:t>사용불가구역은 흑백처리 </a:t>
            </a:r>
            <a:r>
              <a:rPr lang="en">
                <a:solidFill>
                  <a:srgbClr val="00FF00"/>
                </a:solidFill>
              </a:rPr>
              <a:t>- 사용 불가한 이유 표시</a:t>
            </a:r>
            <a:endParaRPr>
              <a:solidFill>
                <a:srgbClr val="00FF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</a:rPr>
              <a:t>시설의 분류에 따라 각기 다른 아이콘을 사용하되 최대한 심플하고 직관적으로</a:t>
            </a:r>
            <a:endParaRPr>
              <a:solidFill>
                <a:srgbClr val="38761D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</a:rPr>
              <a:t>아이콘의 크기는 화면의 확대 정도에 따라 유동적으로</a:t>
            </a:r>
            <a:endParaRPr>
              <a:solidFill>
                <a:srgbClr val="38761D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6B26B"/>
                </a:solidFill>
              </a:rPr>
              <a:t>연관되는 지역들을 같은 색깔로 통일하기(ex:주차장들은 다 같은 색, 정수기들은 같은 색)</a:t>
            </a:r>
            <a:endParaRPr>
              <a:solidFill>
                <a:srgbClr val="F6B26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000FF"/>
                </a:solidFill>
              </a:rPr>
              <a:t>평일, 주말에 따라 사용가능 구간을 변경 </a:t>
            </a:r>
            <a:r>
              <a:rPr lang="en">
                <a:solidFill>
                  <a:srgbClr val="F6B26B"/>
                </a:solidFill>
              </a:rPr>
              <a:t>- 빨간날 및 방학도 구분</a:t>
            </a:r>
            <a:endParaRPr>
              <a:solidFill>
                <a:srgbClr val="F6B26B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70000" lnSpcReduction="1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">
                <a:solidFill>
                  <a:srgbClr val="FF00FF"/>
                </a:solidFill>
              </a:rPr>
              <a:t>대부분의 기능은 교내 포털을 활용하면 될 것 같음 - 포털의 로그인 기능이 학생/교직원과 외부인을 확실히 구분해주기 때문</a:t>
            </a:r>
            <a:endParaRPr>
              <a:solidFill>
                <a:srgbClr val="FF00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None/>
            </a:pPr>
            <a:r>
              <a:rPr lang="en">
                <a:solidFill>
                  <a:srgbClr val="FF00FF"/>
                </a:solidFill>
              </a:rPr>
              <a:t>그러나 건물마다 일관성 없는 고유 번호가 학교 시설에 익숙하지 않은 사람들에게 접근성을 떨어뜨린다고 생각 - 건물 번호보다는 이름을 활용하거나 주변의 특이점을 활용해서 교내 시설들을 설명해서 접근성을 높이면 좋을 것 같음</a:t>
            </a:r>
            <a:r>
              <a:rPr lang="en">
                <a:solidFill>
                  <a:srgbClr val="F6B26B"/>
                </a:solidFill>
              </a:rPr>
              <a:t>-건물 사진 첨부</a:t>
            </a:r>
            <a:endParaRPr>
              <a:solidFill>
                <a:srgbClr val="F6B26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None/>
            </a:pPr>
            <a:r>
              <a:rPr lang="en">
                <a:solidFill>
                  <a:srgbClr val="FF00FF"/>
                </a:solidFill>
              </a:rPr>
              <a:t>교내 시설 ex) 음수대의 경우 위치를 알려줘도 막상 가보면 사용할 수 없는 경우도 있을 수 있음 - 시설들의 사용 가능 여부도 알려줄 수 있으면 좋을 것 같음 </a:t>
            </a:r>
            <a:r>
              <a:rPr lang="en">
                <a:solidFill>
                  <a:srgbClr val="F6B26B"/>
                </a:solidFill>
              </a:rPr>
              <a:t>시설 사용 기능 여부 업데이트 기능 부여(사진 찍어서 증명사진으로 남기기)</a:t>
            </a:r>
            <a:endParaRPr>
              <a:solidFill>
                <a:srgbClr val="F6B26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None/>
            </a:pPr>
            <a:r>
              <a:rPr lang="en">
                <a:solidFill>
                  <a:srgbClr val="FF00FF"/>
                </a:solidFill>
              </a:rPr>
              <a:t>교내 시설은 아니지만 학교로 접근할 수 있는 정류장, 역 등의 시설들도 담을 수 있으면 좋을 것 같음 </a:t>
            </a:r>
            <a:r>
              <a:rPr lang="en">
                <a:solidFill>
                  <a:srgbClr val="F6B26B"/>
                </a:solidFill>
              </a:rPr>
              <a:t>-따릉이 킥보드 정류장 추가</a:t>
            </a:r>
            <a:endParaRPr>
              <a:solidFill>
                <a:srgbClr val="F6B26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None/>
            </a:pPr>
            <a:r>
              <a:rPr lang="en">
                <a:solidFill>
                  <a:srgbClr val="FF00FF"/>
                </a:solidFill>
              </a:rPr>
              <a:t>교내 체육 시설을 이용할 때 플랩풋볼처럼 교내 구성원들끼리 매칭을 해줄 수 있는 서비스를 제공하면 좋을 것 같음 + 교외 근처 시설들의 정보도 필요하다면 제공하는 것도 괜찮을 것 같음 </a:t>
            </a:r>
            <a:endParaRPr>
              <a:solidFill>
                <a:srgbClr val="F6B26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None/>
            </a:pPr>
            <a:r>
              <a:rPr lang="en">
                <a:solidFill>
                  <a:srgbClr val="FF00FF"/>
                </a:solidFill>
              </a:rPr>
              <a:t>마찬가지로 교내는 아니지만 학교와 매우 근접한 정문과 후문 쪽의 작은 상가들의 정보를 적당한 범위 내로 포함하면 좋을 것 같음</a:t>
            </a:r>
            <a:endParaRPr>
              <a:solidFill>
                <a:srgbClr val="FF00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00000"/>
              <a:buNone/>
            </a:pPr>
            <a:r>
              <a:rPr lang="en">
                <a:solidFill>
                  <a:srgbClr val="FF00FF"/>
                </a:solidFill>
              </a:rPr>
              <a:t>다양한 정보들을 최대한 간략하게 많이 담는게 좋을 것 같음 - 가격, 이용 시간, 위치 등등…</a:t>
            </a:r>
            <a:endParaRPr>
              <a:solidFill>
                <a:srgbClr val="FF00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638</Words>
  <Application>Microsoft Office PowerPoint</Application>
  <PresentationFormat>화면 슬라이드 쇼(16:9)</PresentationFormat>
  <Paragraphs>78</Paragraphs>
  <Slides>12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4" baseType="lpstr">
      <vt:lpstr>Arial</vt:lpstr>
      <vt:lpstr>Simple Light</vt:lpstr>
      <vt:lpstr>PowerPoint 프레젠테이션</vt:lpstr>
      <vt:lpstr>Finding Actors</vt:lpstr>
      <vt:lpstr>Actors</vt:lpstr>
      <vt:lpstr>Brainstorming Features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아영 조</cp:lastModifiedBy>
  <cp:revision>1</cp:revision>
  <dcterms:modified xsi:type="dcterms:W3CDTF">2024-10-11T23:36:34Z</dcterms:modified>
</cp:coreProperties>
</file>