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08" r:id="rId1"/>
  </p:sldMasterIdLst>
  <p:notesMasterIdLst>
    <p:notesMasterId r:id="rId17"/>
  </p:notesMasterIdLst>
  <p:sldIdLst>
    <p:sldId id="256" r:id="rId2"/>
    <p:sldId id="257" r:id="rId3"/>
    <p:sldId id="271" r:id="rId4"/>
    <p:sldId id="272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embeddedFontLst>
    <p:embeddedFont>
      <p:font typeface="Malgun Gothic" panose="020B0503020000020004" pitchFamily="50" charset="-127"/>
      <p:regular r:id="rId18"/>
      <p:bold r:id="rId19"/>
    </p:embeddedFont>
    <p:embeddedFont>
      <p:font typeface="HY견고딕" panose="02030600000101010101" pitchFamily="18" charset="-127"/>
      <p:regular r:id="rId20"/>
    </p:embeddedFont>
    <p:embeddedFont>
      <p:font typeface="Malgun Gothic" panose="020B0503020000020004" pitchFamily="50" charset="-127"/>
      <p:regular r:id="rId18"/>
      <p:bold r:id="rId19"/>
    </p:embeddedFont>
    <p:embeddedFont>
      <p:font typeface="Calibri Light" panose="020F0302020204030204" pitchFamily="34" charset="0"/>
      <p:regular r:id="rId21"/>
      <p:italic r:id="rId22"/>
    </p:embeddedFont>
    <p:embeddedFont>
      <p:font typeface="나눔바른고딕" panose="020B0600000101010101" charset="-127"/>
      <p:regular r:id="rId23"/>
      <p:bold r:id="rId24"/>
    </p:embeddedFont>
    <p:embeddedFont>
      <p:font typeface="Calibri" panose="020F0502020204030204" pitchFamily="34" charset="0"/>
      <p:regular r:id="rId25"/>
      <p:bold r:id="rId26"/>
      <p:italic r:id="rId27"/>
      <p:boldItalic r:id="rId2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C657C"/>
    <a:srgbClr val="0B3162"/>
    <a:srgbClr val="2D586B"/>
    <a:srgbClr val="F9A818"/>
    <a:srgbClr val="38A9CE"/>
    <a:srgbClr val="1C3844"/>
    <a:srgbClr val="E3E3E3"/>
    <a:srgbClr val="E2E2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48B88C-41BE-FA5A-D0FD-09FA4EB7BB59}" v="378" dt="2023-10-21T13:01:22.339"/>
    <p1510:client id="{196BB2F1-FE67-2058-F50E-A0F693EEF194}" v="105" dt="2023-10-21T13:24:44.179"/>
    <p1510:client id="{5CDB34BF-E753-CD68-4247-1D7C17D73A43}" v="57" dt="2023-10-21T12:36:20.169"/>
    <p1510:client id="{88ABE265-9CFB-E4CE-7E1B-32E309E03E3B}" v="1198" dt="2023-10-21T14:57:55.795"/>
    <p1510:client id="{A6D144B9-BE29-84ED-F00C-25B08B763A19}" v="413" dt="2023-10-21T13:22:51.434"/>
    <p1510:client id="{A9991EC0-5B82-4410-AAEC-C2CD8CCD3D84}" v="411" dt="2023-10-21T14:18:55.8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9" d="100"/>
          <a:sy n="159" d="100"/>
        </p:scale>
        <p:origin x="186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Sheet1!$J$2</c:f>
              <c:strCache>
                <c:ptCount val="1"/>
                <c:pt idx="0">
                  <c:v>입항</c:v>
                </c:pt>
              </c:strCache>
            </c:strRef>
          </c:tx>
          <c:cat>
            <c:strRef>
              <c:f>Sheet1!$K$1:$W$1</c:f>
              <c:strCache>
                <c:ptCount val="13"/>
                <c:pt idx="0">
                  <c:v>2010년</c:v>
                </c:pt>
                <c:pt idx="1">
                  <c:v>2011년</c:v>
                </c:pt>
                <c:pt idx="2">
                  <c:v>2012년</c:v>
                </c:pt>
                <c:pt idx="3">
                  <c:v>2013년</c:v>
                </c:pt>
                <c:pt idx="4">
                  <c:v>2014년</c:v>
                </c:pt>
                <c:pt idx="5">
                  <c:v>2015년</c:v>
                </c:pt>
                <c:pt idx="6">
                  <c:v>2016년</c:v>
                </c:pt>
                <c:pt idx="7">
                  <c:v>2017년</c:v>
                </c:pt>
                <c:pt idx="8">
                  <c:v>2018년</c:v>
                </c:pt>
                <c:pt idx="9">
                  <c:v>2019년</c:v>
                </c:pt>
                <c:pt idx="10">
                  <c:v>2020년</c:v>
                </c:pt>
                <c:pt idx="11">
                  <c:v>2021년</c:v>
                </c:pt>
                <c:pt idx="12">
                  <c:v>2022년</c:v>
                </c:pt>
              </c:strCache>
            </c:strRef>
          </c:cat>
          <c:val>
            <c:numRef>
              <c:f>Sheet1!$K$2:$W$2</c:f>
              <c:numCache>
                <c:formatCode>#,##0</c:formatCode>
                <c:ptCount val="13"/>
                <c:pt idx="0">
                  <c:v>82235</c:v>
                </c:pt>
                <c:pt idx="1">
                  <c:v>83439</c:v>
                </c:pt>
                <c:pt idx="2">
                  <c:v>84531</c:v>
                </c:pt>
                <c:pt idx="3">
                  <c:v>83182</c:v>
                </c:pt>
                <c:pt idx="4">
                  <c:v>80640</c:v>
                </c:pt>
                <c:pt idx="5">
                  <c:v>83133</c:v>
                </c:pt>
                <c:pt idx="6">
                  <c:v>85040</c:v>
                </c:pt>
                <c:pt idx="7">
                  <c:v>84015</c:v>
                </c:pt>
                <c:pt idx="8">
                  <c:v>80971</c:v>
                </c:pt>
                <c:pt idx="9">
                  <c:v>80217</c:v>
                </c:pt>
                <c:pt idx="10">
                  <c:v>75049</c:v>
                </c:pt>
                <c:pt idx="11">
                  <c:v>73156</c:v>
                </c:pt>
                <c:pt idx="12">
                  <c:v>72469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F88B-4DDB-A48C-43ECAE9B1138}"/>
            </c:ext>
          </c:extLst>
        </c:ser>
        <c:ser>
          <c:idx val="1"/>
          <c:order val="1"/>
          <c:tx>
            <c:strRef>
              <c:f>Sheet1!$J$3</c:f>
              <c:strCache>
                <c:ptCount val="1"/>
                <c:pt idx="0">
                  <c:v>출항</c:v>
                </c:pt>
              </c:strCache>
            </c:strRef>
          </c:tx>
          <c:cat>
            <c:strRef>
              <c:f>Sheet1!$K$1:$W$1</c:f>
              <c:strCache>
                <c:ptCount val="13"/>
                <c:pt idx="0">
                  <c:v>2010년</c:v>
                </c:pt>
                <c:pt idx="1">
                  <c:v>2011년</c:v>
                </c:pt>
                <c:pt idx="2">
                  <c:v>2012년</c:v>
                </c:pt>
                <c:pt idx="3">
                  <c:v>2013년</c:v>
                </c:pt>
                <c:pt idx="4">
                  <c:v>2014년</c:v>
                </c:pt>
                <c:pt idx="5">
                  <c:v>2015년</c:v>
                </c:pt>
                <c:pt idx="6">
                  <c:v>2016년</c:v>
                </c:pt>
                <c:pt idx="7">
                  <c:v>2017년</c:v>
                </c:pt>
                <c:pt idx="8">
                  <c:v>2018년</c:v>
                </c:pt>
                <c:pt idx="9">
                  <c:v>2019년</c:v>
                </c:pt>
                <c:pt idx="10">
                  <c:v>2020년</c:v>
                </c:pt>
                <c:pt idx="11">
                  <c:v>2021년</c:v>
                </c:pt>
                <c:pt idx="12">
                  <c:v>2022년</c:v>
                </c:pt>
              </c:strCache>
            </c:strRef>
          </c:cat>
          <c:val>
            <c:numRef>
              <c:f>Sheet1!$K$3:$W$3</c:f>
              <c:numCache>
                <c:formatCode>#,##0</c:formatCode>
                <c:ptCount val="13"/>
                <c:pt idx="0">
                  <c:v>82510</c:v>
                </c:pt>
                <c:pt idx="1">
                  <c:v>83692</c:v>
                </c:pt>
                <c:pt idx="2">
                  <c:v>84858</c:v>
                </c:pt>
                <c:pt idx="3">
                  <c:v>83409</c:v>
                </c:pt>
                <c:pt idx="4">
                  <c:v>80757</c:v>
                </c:pt>
                <c:pt idx="5">
                  <c:v>83427</c:v>
                </c:pt>
                <c:pt idx="6">
                  <c:v>85225</c:v>
                </c:pt>
                <c:pt idx="7">
                  <c:v>84152</c:v>
                </c:pt>
                <c:pt idx="8">
                  <c:v>81116</c:v>
                </c:pt>
                <c:pt idx="9">
                  <c:v>80396</c:v>
                </c:pt>
                <c:pt idx="10">
                  <c:v>75331</c:v>
                </c:pt>
                <c:pt idx="11">
                  <c:v>73263</c:v>
                </c:pt>
                <c:pt idx="12">
                  <c:v>72649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F88B-4DDB-A48C-43ECAE9B1138}"/>
            </c:ext>
          </c:extLst>
        </c:ser>
        <c:ser>
          <c:idx val="2"/>
          <c:order val="2"/>
          <c:tx>
            <c:strRef>
              <c:f>Sheet1!$J$4</c:f>
              <c:strCache>
                <c:ptCount val="1"/>
                <c:pt idx="0">
                  <c:v>합계</c:v>
                </c:pt>
              </c:strCache>
            </c:strRef>
          </c:tx>
          <c:cat>
            <c:strRef>
              <c:f>Sheet1!$K$1:$W$1</c:f>
              <c:strCache>
                <c:ptCount val="13"/>
                <c:pt idx="0">
                  <c:v>2010년</c:v>
                </c:pt>
                <c:pt idx="1">
                  <c:v>2011년</c:v>
                </c:pt>
                <c:pt idx="2">
                  <c:v>2012년</c:v>
                </c:pt>
                <c:pt idx="3">
                  <c:v>2013년</c:v>
                </c:pt>
                <c:pt idx="4">
                  <c:v>2014년</c:v>
                </c:pt>
                <c:pt idx="5">
                  <c:v>2015년</c:v>
                </c:pt>
                <c:pt idx="6">
                  <c:v>2016년</c:v>
                </c:pt>
                <c:pt idx="7">
                  <c:v>2017년</c:v>
                </c:pt>
                <c:pt idx="8">
                  <c:v>2018년</c:v>
                </c:pt>
                <c:pt idx="9">
                  <c:v>2019년</c:v>
                </c:pt>
                <c:pt idx="10">
                  <c:v>2020년</c:v>
                </c:pt>
                <c:pt idx="11">
                  <c:v>2021년</c:v>
                </c:pt>
                <c:pt idx="12">
                  <c:v>2022년</c:v>
                </c:pt>
              </c:strCache>
            </c:strRef>
          </c:cat>
          <c:val>
            <c:numRef>
              <c:f>Sheet1!$K$4:$W$4</c:f>
              <c:numCache>
                <c:formatCode>#,##0</c:formatCode>
                <c:ptCount val="13"/>
                <c:pt idx="0">
                  <c:v>164745</c:v>
                </c:pt>
                <c:pt idx="1">
                  <c:v>167131</c:v>
                </c:pt>
                <c:pt idx="2">
                  <c:v>169389</c:v>
                </c:pt>
                <c:pt idx="3">
                  <c:v>166591</c:v>
                </c:pt>
                <c:pt idx="4">
                  <c:v>161397</c:v>
                </c:pt>
                <c:pt idx="5">
                  <c:v>166560</c:v>
                </c:pt>
                <c:pt idx="6">
                  <c:v>170265</c:v>
                </c:pt>
                <c:pt idx="7">
                  <c:v>168167</c:v>
                </c:pt>
                <c:pt idx="8">
                  <c:v>162087</c:v>
                </c:pt>
                <c:pt idx="9">
                  <c:v>160613</c:v>
                </c:pt>
                <c:pt idx="10">
                  <c:v>150380</c:v>
                </c:pt>
                <c:pt idx="11">
                  <c:v>146419</c:v>
                </c:pt>
                <c:pt idx="12">
                  <c:v>145118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F88B-4DDB-A48C-43ECAE9B113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07238176"/>
        <c:axId val="1707250144"/>
      </c:lineChart>
      <c:catAx>
        <c:axId val="170723817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1707250144"/>
        <c:crosses val="autoZero"/>
        <c:auto val="1"/>
        <c:lblAlgn val="ctr"/>
        <c:lblOffset val="100"/>
        <c:noMultiLvlLbl val="0"/>
      </c:catAx>
      <c:valAx>
        <c:axId val="1707250144"/>
        <c:scaling>
          <c:orientation val="minMax"/>
        </c:scaling>
        <c:delete val="0"/>
        <c:axPos val="l"/>
        <c:majorGridlines/>
        <c:numFmt formatCode="#,##0" sourceLinked="1"/>
        <c:majorTickMark val="out"/>
        <c:minorTickMark val="none"/>
        <c:tickLblPos val="nextTo"/>
        <c:crossAx val="1707238176"/>
        <c:crosses val="autoZero"/>
        <c:crossBetween val="between"/>
      </c:valAx>
      <c:spPr>
        <a:ln>
          <a:solidFill>
            <a:srgbClr val="4472C4"/>
          </a:solidFill>
        </a:ln>
      </c:spPr>
    </c:plotArea>
    <c:legend>
      <c:legendPos val="r"/>
      <c:overlay val="0"/>
    </c:legend>
    <c:plotVisOnly val="1"/>
    <c:dispBlanksAs val="gap"/>
    <c:showDLblsOverMax val="0"/>
  </c:char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Sheet1!$H$175</c:f>
              <c:strCache>
                <c:ptCount val="1"/>
                <c:pt idx="0">
                  <c:v>입출항척수</c:v>
                </c:pt>
              </c:strCache>
            </c:strRef>
          </c:tx>
          <c:cat>
            <c:strRef>
              <c:f>Sheet1!$I$174:$U$174</c:f>
              <c:strCache>
                <c:ptCount val="13"/>
                <c:pt idx="0">
                  <c:v>2010년</c:v>
                </c:pt>
                <c:pt idx="1">
                  <c:v>2011년</c:v>
                </c:pt>
                <c:pt idx="2">
                  <c:v>2012년</c:v>
                </c:pt>
                <c:pt idx="3">
                  <c:v>2013년</c:v>
                </c:pt>
                <c:pt idx="4">
                  <c:v>2014년</c:v>
                </c:pt>
                <c:pt idx="5">
                  <c:v>2015년</c:v>
                </c:pt>
                <c:pt idx="6">
                  <c:v>2016년</c:v>
                </c:pt>
                <c:pt idx="7">
                  <c:v>2017년</c:v>
                </c:pt>
                <c:pt idx="8">
                  <c:v>2018년</c:v>
                </c:pt>
                <c:pt idx="9">
                  <c:v>2019년</c:v>
                </c:pt>
                <c:pt idx="10">
                  <c:v>2020년</c:v>
                </c:pt>
                <c:pt idx="11">
                  <c:v>2021년</c:v>
                </c:pt>
                <c:pt idx="12">
                  <c:v>2022년</c:v>
                </c:pt>
              </c:strCache>
            </c:strRef>
          </c:cat>
          <c:val>
            <c:numRef>
              <c:f>Sheet1!$I$175:$U$175</c:f>
              <c:numCache>
                <c:formatCode>#,##0</c:formatCode>
                <c:ptCount val="13"/>
                <c:pt idx="0">
                  <c:v>164745</c:v>
                </c:pt>
                <c:pt idx="1">
                  <c:v>167131</c:v>
                </c:pt>
                <c:pt idx="2">
                  <c:v>169389</c:v>
                </c:pt>
                <c:pt idx="3">
                  <c:v>166591</c:v>
                </c:pt>
                <c:pt idx="4">
                  <c:v>161397</c:v>
                </c:pt>
                <c:pt idx="5">
                  <c:v>166560</c:v>
                </c:pt>
                <c:pt idx="6">
                  <c:v>170265</c:v>
                </c:pt>
                <c:pt idx="7">
                  <c:v>168167</c:v>
                </c:pt>
                <c:pt idx="8">
                  <c:v>162087</c:v>
                </c:pt>
                <c:pt idx="9">
                  <c:v>160613</c:v>
                </c:pt>
                <c:pt idx="10">
                  <c:v>150380</c:v>
                </c:pt>
                <c:pt idx="11">
                  <c:v>146419</c:v>
                </c:pt>
                <c:pt idx="12">
                  <c:v>145118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DCD8-45D1-9BBD-23DB99055DC9}"/>
            </c:ext>
          </c:extLst>
        </c:ser>
        <c:ser>
          <c:idx val="1"/>
          <c:order val="1"/>
          <c:tx>
            <c:strRef>
              <c:f>Sheet1!$H$176</c:f>
              <c:strCache>
                <c:ptCount val="1"/>
                <c:pt idx="0">
                  <c:v>화물량 </c:v>
                </c:pt>
              </c:strCache>
            </c:strRef>
          </c:tx>
          <c:cat>
            <c:strRef>
              <c:f>Sheet1!$I$174:$U$174</c:f>
              <c:strCache>
                <c:ptCount val="13"/>
                <c:pt idx="0">
                  <c:v>2010년</c:v>
                </c:pt>
                <c:pt idx="1">
                  <c:v>2011년</c:v>
                </c:pt>
                <c:pt idx="2">
                  <c:v>2012년</c:v>
                </c:pt>
                <c:pt idx="3">
                  <c:v>2013년</c:v>
                </c:pt>
                <c:pt idx="4">
                  <c:v>2014년</c:v>
                </c:pt>
                <c:pt idx="5">
                  <c:v>2015년</c:v>
                </c:pt>
                <c:pt idx="6">
                  <c:v>2016년</c:v>
                </c:pt>
                <c:pt idx="7">
                  <c:v>2017년</c:v>
                </c:pt>
                <c:pt idx="8">
                  <c:v>2018년</c:v>
                </c:pt>
                <c:pt idx="9">
                  <c:v>2019년</c:v>
                </c:pt>
                <c:pt idx="10">
                  <c:v>2020년</c:v>
                </c:pt>
                <c:pt idx="11">
                  <c:v>2021년</c:v>
                </c:pt>
                <c:pt idx="12">
                  <c:v>2022년</c:v>
                </c:pt>
              </c:strCache>
            </c:strRef>
          </c:cat>
          <c:val>
            <c:numRef>
              <c:f>Sheet1!$I$176:$U$176</c:f>
              <c:numCache>
                <c:formatCode>#,##0</c:formatCode>
                <c:ptCount val="13"/>
                <c:pt idx="0">
                  <c:v>2716516</c:v>
                </c:pt>
                <c:pt idx="1">
                  <c:v>2962026</c:v>
                </c:pt>
                <c:pt idx="2">
                  <c:v>3115504</c:v>
                </c:pt>
                <c:pt idx="3">
                  <c:v>3233752</c:v>
                </c:pt>
                <c:pt idx="4">
                  <c:v>3299582</c:v>
                </c:pt>
                <c:pt idx="5">
                  <c:v>3553358</c:v>
                </c:pt>
                <c:pt idx="6">
                  <c:v>3710803</c:v>
                </c:pt>
                <c:pt idx="7">
                  <c:v>3648530</c:v>
                </c:pt>
                <c:pt idx="8">
                  <c:v>3627968</c:v>
                </c:pt>
                <c:pt idx="9">
                  <c:v>3683795</c:v>
                </c:pt>
                <c:pt idx="10">
                  <c:v>3617457</c:v>
                </c:pt>
                <c:pt idx="11">
                  <c:v>3616792</c:v>
                </c:pt>
                <c:pt idx="12">
                  <c:v>3652947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DCD8-45D1-9BBD-23DB99055DC9}"/>
            </c:ext>
          </c:extLst>
        </c:ser>
        <c:ser>
          <c:idx val="2"/>
          <c:order val="2"/>
          <c:tx>
            <c:strRef>
              <c:f>Sheet1!$H$177</c:f>
              <c:strCache>
                <c:ptCount val="1"/>
                <c:pt idx="0">
                  <c:v>(천톤)</c:v>
                </c:pt>
              </c:strCache>
            </c:strRef>
          </c:tx>
          <c:cat>
            <c:strRef>
              <c:f>Sheet1!$I$174:$U$174</c:f>
              <c:strCache>
                <c:ptCount val="13"/>
                <c:pt idx="0">
                  <c:v>2010년</c:v>
                </c:pt>
                <c:pt idx="1">
                  <c:v>2011년</c:v>
                </c:pt>
                <c:pt idx="2">
                  <c:v>2012년</c:v>
                </c:pt>
                <c:pt idx="3">
                  <c:v>2013년</c:v>
                </c:pt>
                <c:pt idx="4">
                  <c:v>2014년</c:v>
                </c:pt>
                <c:pt idx="5">
                  <c:v>2015년</c:v>
                </c:pt>
                <c:pt idx="6">
                  <c:v>2016년</c:v>
                </c:pt>
                <c:pt idx="7">
                  <c:v>2017년</c:v>
                </c:pt>
                <c:pt idx="8">
                  <c:v>2018년</c:v>
                </c:pt>
                <c:pt idx="9">
                  <c:v>2019년</c:v>
                </c:pt>
                <c:pt idx="10">
                  <c:v>2020년</c:v>
                </c:pt>
                <c:pt idx="11">
                  <c:v>2021년</c:v>
                </c:pt>
                <c:pt idx="12">
                  <c:v>2022년</c:v>
                </c:pt>
              </c:strCache>
            </c:strRef>
          </c:cat>
          <c:val>
            <c:numRef>
              <c:f>Sheet1!$I$177:$U$177</c:f>
              <c:numCache>
                <c:formatCode>General</c:formatCode>
                <c:ptCount val="13"/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DCD8-45D1-9BBD-23DB99055DC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07240896"/>
        <c:axId val="1707241984"/>
      </c:lineChart>
      <c:catAx>
        <c:axId val="170724089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1707241984"/>
        <c:crosses val="autoZero"/>
        <c:auto val="1"/>
        <c:lblAlgn val="ctr"/>
        <c:lblOffset val="100"/>
        <c:noMultiLvlLbl val="0"/>
      </c:catAx>
      <c:valAx>
        <c:axId val="1707241984"/>
        <c:scaling>
          <c:orientation val="minMax"/>
        </c:scaling>
        <c:delete val="0"/>
        <c:axPos val="l"/>
        <c:majorGridlines/>
        <c:numFmt formatCode="#,##0" sourceLinked="1"/>
        <c:majorTickMark val="out"/>
        <c:minorTickMark val="none"/>
        <c:tickLblPos val="nextTo"/>
        <c:crossAx val="1707240896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7355B9-9D7C-4CC1-97EB-A465385148B0}" type="datetimeFigureOut">
              <a:rPr lang="ko-KR" altLang="en-US" smtClean="0"/>
              <a:t>2023-10-23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251D4A-E060-40E2-80F3-1901C94FE5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03054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17E8E-E185-459F-A946-8B0EB19BBD93}" type="slidenum">
              <a:rPr lang="ko-KR" altLang="en-US" smtClean="0">
                <a:solidFill>
                  <a:prstClr val="black"/>
                </a:solidFill>
              </a:rPr>
              <a:pPr/>
              <a:t>3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40628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17E8E-E185-459F-A946-8B0EB19BBD93}" type="slidenum">
              <a:rPr lang="ko-KR" altLang="en-US" smtClean="0">
                <a:solidFill>
                  <a:prstClr val="black"/>
                </a:solidFill>
              </a:rPr>
              <a:pPr/>
              <a:t>14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97080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17E8E-E185-459F-A946-8B0EB19BBD93}" type="slidenum">
              <a:rPr lang="ko-KR" altLang="en-US" smtClean="0">
                <a:solidFill>
                  <a:prstClr val="black"/>
                </a:solidFill>
              </a:rPr>
              <a:pPr/>
              <a:t>4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7742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17E8E-E185-459F-A946-8B0EB19BBD93}" type="slidenum">
              <a:rPr lang="ko-KR" altLang="en-US" smtClean="0">
                <a:solidFill>
                  <a:prstClr val="black"/>
                </a:solidFill>
              </a:rPr>
              <a:pPr/>
              <a:t>5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77273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17E8E-E185-459F-A946-8B0EB19BBD93}" type="slidenum">
              <a:rPr lang="ko-KR" altLang="en-US" smtClean="0">
                <a:solidFill>
                  <a:prstClr val="black"/>
                </a:solidFill>
              </a:rPr>
              <a:pPr/>
              <a:t>8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77063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17E8E-E185-459F-A946-8B0EB19BBD93}" type="slidenum">
              <a:rPr lang="ko-KR" altLang="en-US" smtClean="0">
                <a:solidFill>
                  <a:prstClr val="black"/>
                </a:solidFill>
              </a:rPr>
              <a:pPr/>
              <a:t>9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15848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17E8E-E185-459F-A946-8B0EB19BBD93}" type="slidenum">
              <a:rPr lang="ko-KR" altLang="en-US" smtClean="0">
                <a:solidFill>
                  <a:prstClr val="black"/>
                </a:solidFill>
              </a:rPr>
              <a:pPr/>
              <a:t>10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26059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17E8E-E185-459F-A946-8B0EB19BBD93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22494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17E8E-E185-459F-A946-8B0EB19BBD93}" type="slidenum">
              <a:rPr lang="ko-KR" altLang="en-US" smtClean="0">
                <a:solidFill>
                  <a:prstClr val="black"/>
                </a:solidFill>
              </a:rPr>
              <a:pPr/>
              <a:t>12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91780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17E8E-E185-459F-A946-8B0EB19BBD93}" type="slidenum">
              <a:rPr lang="ko-KR" altLang="en-US" smtClean="0">
                <a:solidFill>
                  <a:prstClr val="black"/>
                </a:solidFill>
              </a:rPr>
              <a:pPr/>
              <a:t>13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72439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" y="0"/>
            <a:ext cx="9142880" cy="6858000"/>
          </a:xfrm>
          <a:prstGeom prst="rect">
            <a:avLst/>
          </a:prstGeom>
        </p:spPr>
      </p:pic>
      <p:sp>
        <p:nvSpPr>
          <p:cNvPr id="2" name="직사각형 1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2122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2220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762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" y="420"/>
            <a:ext cx="9142880" cy="685716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3328" y="85727"/>
            <a:ext cx="5962650" cy="638174"/>
          </a:xfrm>
        </p:spPr>
        <p:txBody>
          <a:bodyPr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en-US" altLang="en-US" sz="3200" b="1" kern="1200" spc="-150" baseline="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B316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916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F0BDFA-BE09-4013-BA4B-89F2D7B8B14E}" type="datetimeFigureOut">
              <a:rPr lang="ko-KR" altLang="en-US" smtClean="0"/>
              <a:t>2023-10-23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6C0820-7B92-4F7E-A12E-2ECDD3C8CA83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943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5" r:id="rId2"/>
    <p:sldLayoutId id="2147483709" r:id="rId3"/>
    <p:sldLayoutId id="2147483714" r:id="rId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chart" Target="../charts/char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chart" Target="../charts/char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82645" y="2341334"/>
            <a:ext cx="6082114" cy="1027974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sz="3100" b="1" spc="-15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latin typeface="Malgun Gothic"/>
                <a:ea typeface="Malgun Gothic"/>
                <a:cs typeface="+mn-lt"/>
              </a:rPr>
              <a:t>글로벌 주요 경제 지표 변화에 따른</a:t>
            </a:r>
            <a:endParaRPr lang="en-US" sz="3100" spc="-150">
              <a:ln>
                <a:solidFill>
                  <a:prstClr val="white">
                    <a:alpha val="0"/>
                  </a:prstClr>
                </a:solidFill>
              </a:ln>
              <a:solidFill>
                <a:srgbClr val="000000"/>
              </a:solidFill>
              <a:latin typeface="Malgun Gothic"/>
              <a:ea typeface="Malgun Gothic"/>
              <a:cs typeface="+mn-lt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sz="3100" b="1" spc="-15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latin typeface="Malgun Gothic"/>
                <a:ea typeface="Malgun Gothic"/>
                <a:cs typeface="+mn-lt"/>
              </a:rPr>
              <a:t>선박 입출항 물동량 상관관계 분석</a:t>
            </a:r>
            <a:endParaRPr lang="en-US" sz="3100" spc="-150">
              <a:ln>
                <a:solidFill>
                  <a:prstClr val="white">
                    <a:alpha val="0"/>
                  </a:prstClr>
                </a:solidFill>
              </a:ln>
              <a:solidFill>
                <a:srgbClr val="000000"/>
              </a:solidFill>
              <a:latin typeface="Malgun Gothic"/>
              <a:ea typeface="Malgun Gothic"/>
              <a:cs typeface="+mn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33046" y="3509191"/>
            <a:ext cx="5118635" cy="3139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57150">
              <a:lnSpc>
                <a:spcPct val="90000"/>
              </a:lnSpc>
              <a:spcAft>
                <a:spcPts val="600"/>
              </a:spcAft>
            </a:pPr>
            <a:r>
              <a:rPr lang="ko-KR" altLang="en-US" sz="16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latin typeface="Malgun Gothic"/>
                <a:ea typeface="Malgun Gothic"/>
                <a:cs typeface="Arial"/>
              </a:rPr>
              <a:t>데이터프로그래밍</a:t>
            </a:r>
            <a:r>
              <a:rPr lang="ko-KR" altLang="en-US" sz="16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latin typeface="Malgun Gothic"/>
                <a:ea typeface="Malgun Gothic"/>
                <a:cs typeface="Arial"/>
              </a:rPr>
              <a:t> </a:t>
            </a:r>
            <a:r>
              <a:rPr lang="en-US" sz="16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latin typeface="Malgun Gothic"/>
                <a:ea typeface="맑은 고딕"/>
                <a:cs typeface="Arial"/>
              </a:rPr>
              <a:t>A</a:t>
            </a:r>
            <a:r>
              <a:rPr lang="ko-KR" altLang="en-US" sz="16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latin typeface="Malgun Gothic"/>
                <a:ea typeface="Malgun Gothic"/>
                <a:cs typeface="Arial"/>
              </a:rPr>
              <a:t>조</a:t>
            </a:r>
            <a:endParaRPr lang="en-US" sz="1600" dirty="0">
              <a:ln>
                <a:solidFill>
                  <a:prstClr val="white">
                    <a:alpha val="0"/>
                  </a:prstClr>
                </a:solidFill>
              </a:ln>
              <a:solidFill>
                <a:srgbClr val="000000"/>
              </a:solidFill>
              <a:latin typeface="Malgun Gothic"/>
              <a:ea typeface="Malgun Gothic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476763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6117238" y="1532822"/>
            <a:ext cx="2355099" cy="18919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58270" indent="-158270" latinLnBrk="0">
              <a:spcBef>
                <a:spcPts val="102"/>
              </a:spcBef>
              <a:buFont typeface="Arial" panose="020B0604020202020204" pitchFamily="34" charset="0"/>
              <a:buChar char="•"/>
              <a:tabLst>
                <a:tab pos="60873" algn="l"/>
                <a:tab pos="97396" algn="l"/>
              </a:tabLst>
            </a:pPr>
            <a:r>
              <a:rPr lang="ko-KR" altLang="en-US" sz="1600" spc="-6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세부 사항을 입력하세요</a:t>
            </a:r>
            <a:endParaRPr lang="en-US" altLang="ko-KR" sz="1600" spc="-6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E3D4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681475" y="1532822"/>
            <a:ext cx="2291595" cy="18919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58270" indent="-158270" latinLnBrk="0">
              <a:spcBef>
                <a:spcPts val="102"/>
              </a:spcBef>
              <a:buFont typeface="Arial" panose="020B0604020202020204" pitchFamily="34" charset="0"/>
              <a:buChar char="•"/>
              <a:tabLst>
                <a:tab pos="60873" algn="l"/>
                <a:tab pos="97396" algn="l"/>
              </a:tabLst>
            </a:pPr>
            <a:r>
              <a:rPr lang="ko-KR" altLang="en-US" sz="1600" spc="-6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세부 사항을 입력하세요</a:t>
            </a:r>
            <a:endParaRPr lang="en-US" altLang="ko-KR" sz="1600" spc="-6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E3D4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3197641" y="2201204"/>
            <a:ext cx="2880605" cy="2880601"/>
          </a:xfrm>
          <a:prstGeom prst="ellipse">
            <a:avLst/>
          </a:prstGeom>
          <a:noFill/>
          <a:ln w="57150">
            <a:solidFill>
              <a:srgbClr val="1C65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34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타원 3"/>
          <p:cNvSpPr/>
          <p:nvPr/>
        </p:nvSpPr>
        <p:spPr>
          <a:xfrm>
            <a:off x="3092730" y="2245913"/>
            <a:ext cx="1224669" cy="1224665"/>
          </a:xfrm>
          <a:prstGeom prst="ellipse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sz="1534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텍스트</a:t>
            </a:r>
            <a:endParaRPr lang="en-US" altLang="ko-KR" sz="1534" b="1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4876686" y="2245913"/>
            <a:ext cx="1224669" cy="1224665"/>
          </a:xfrm>
          <a:prstGeom prst="ellipse">
            <a:avLst/>
          </a:prstGeom>
          <a:solidFill>
            <a:srgbClr val="1C65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sz="1534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텍스트</a:t>
            </a:r>
            <a:endParaRPr lang="en-US" altLang="ko-KR" sz="1534" b="1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3092730" y="3753698"/>
            <a:ext cx="1224669" cy="1224665"/>
          </a:xfrm>
          <a:prstGeom prst="ellipse">
            <a:avLst/>
          </a:prstGeom>
          <a:solidFill>
            <a:srgbClr val="1C65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sz="1534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텍스트</a:t>
            </a:r>
            <a:endParaRPr lang="en-US" altLang="ko-KR" sz="1534" b="1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4876686" y="3753698"/>
            <a:ext cx="1224669" cy="1224665"/>
          </a:xfrm>
          <a:prstGeom prst="ellipse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sz="1534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텍스트</a:t>
            </a:r>
            <a:endParaRPr lang="en-US" altLang="ko-KR" sz="1534" b="1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6117238" y="3994493"/>
            <a:ext cx="2355099" cy="18919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58270" indent="-158270" latinLnBrk="0">
              <a:spcBef>
                <a:spcPts val="102"/>
              </a:spcBef>
              <a:buFont typeface="Arial" panose="020B0604020202020204" pitchFamily="34" charset="0"/>
              <a:buChar char="•"/>
              <a:tabLst>
                <a:tab pos="60873" algn="l"/>
                <a:tab pos="97396" algn="l"/>
              </a:tabLst>
            </a:pPr>
            <a:r>
              <a:rPr lang="ko-KR" altLang="en-US" sz="1600" spc="-6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세부 사항을 입력하세요</a:t>
            </a:r>
            <a:endParaRPr lang="en-US" altLang="ko-KR" sz="1600" spc="-6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E3D4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681475" y="3994493"/>
            <a:ext cx="2501369" cy="18919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58270" indent="-158270" latinLnBrk="0">
              <a:spcBef>
                <a:spcPts val="102"/>
              </a:spcBef>
              <a:buFont typeface="Arial" panose="020B0604020202020204" pitchFamily="34" charset="0"/>
              <a:buChar char="•"/>
              <a:tabLst>
                <a:tab pos="60873" algn="l"/>
                <a:tab pos="97396" algn="l"/>
              </a:tabLst>
            </a:pPr>
            <a:r>
              <a:rPr lang="ko-KR" altLang="en-US" sz="1600" spc="-6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세부 사항을 입력하세요</a:t>
            </a:r>
            <a:endParaRPr lang="en-US" altLang="ko-KR" sz="1600" spc="-6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E3D4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" name="이등변 삼각형 1"/>
          <p:cNvSpPr/>
          <p:nvPr/>
        </p:nvSpPr>
        <p:spPr>
          <a:xfrm rot="5147623">
            <a:off x="4583383" y="2108245"/>
            <a:ext cx="227576" cy="196186"/>
          </a:xfrm>
          <a:prstGeom prst="triangle">
            <a:avLst/>
          </a:prstGeom>
          <a:solidFill>
            <a:srgbClr val="1C65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34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" name="이등변 삼각형 13"/>
          <p:cNvSpPr/>
          <p:nvPr/>
        </p:nvSpPr>
        <p:spPr>
          <a:xfrm rot="11121433">
            <a:off x="5970357" y="3527608"/>
            <a:ext cx="227581" cy="196191"/>
          </a:xfrm>
          <a:prstGeom prst="triangle">
            <a:avLst/>
          </a:prstGeom>
          <a:solidFill>
            <a:srgbClr val="1C65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34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5" name="이등변 삼각형 14"/>
          <p:cNvSpPr/>
          <p:nvPr/>
        </p:nvSpPr>
        <p:spPr>
          <a:xfrm rot="16200000">
            <a:off x="4449862" y="4983708"/>
            <a:ext cx="227583" cy="196193"/>
          </a:xfrm>
          <a:prstGeom prst="triangle">
            <a:avLst/>
          </a:prstGeom>
          <a:solidFill>
            <a:srgbClr val="1C65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34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" name="이등변 삼각형 15"/>
          <p:cNvSpPr/>
          <p:nvPr/>
        </p:nvSpPr>
        <p:spPr>
          <a:xfrm rot="21252378">
            <a:off x="3083170" y="3479903"/>
            <a:ext cx="227578" cy="196186"/>
          </a:xfrm>
          <a:prstGeom prst="triangle">
            <a:avLst/>
          </a:prstGeom>
          <a:solidFill>
            <a:srgbClr val="1C65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34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ko-KR" altLang="en-US" b="0"/>
          </a:p>
        </p:txBody>
      </p:sp>
    </p:spTree>
    <p:extLst>
      <p:ext uri="{BB962C8B-B14F-4D97-AF65-F5344CB8AC3E}">
        <p14:creationId xmlns:p14="http://schemas.microsoft.com/office/powerpoint/2010/main" val="5674996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675624" y="2987943"/>
            <a:ext cx="2507885" cy="366936"/>
          </a:xfrm>
          <a:prstGeom prst="rect">
            <a:avLst/>
          </a:prstGeom>
          <a:solidFill>
            <a:srgbClr val="3E3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sz="1600" b="1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텍스트</a:t>
            </a:r>
            <a:endParaRPr lang="en-US" altLang="ko-KR" sz="1600" b="1">
              <a:ln>
                <a:solidFill>
                  <a:srgbClr val="EB5175">
                    <a:alpha val="0"/>
                  </a:srgb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345553" y="2987943"/>
            <a:ext cx="2507885" cy="366936"/>
          </a:xfrm>
          <a:prstGeom prst="rect">
            <a:avLst/>
          </a:prstGeom>
          <a:solidFill>
            <a:srgbClr val="3E3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sz="1600" b="1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텍스트</a:t>
            </a:r>
            <a:endParaRPr lang="en-US" altLang="ko-KR" sz="1600" b="1">
              <a:ln>
                <a:solidFill>
                  <a:srgbClr val="EB5175">
                    <a:alpha val="0"/>
                  </a:srgb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958840" y="2987943"/>
            <a:ext cx="2507885" cy="366936"/>
          </a:xfrm>
          <a:prstGeom prst="rect">
            <a:avLst/>
          </a:prstGeom>
          <a:solidFill>
            <a:srgbClr val="3E3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sz="1600" b="1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텍스트</a:t>
            </a:r>
            <a:endParaRPr lang="en-US" altLang="ko-KR" sz="1600" b="1">
              <a:ln>
                <a:solidFill>
                  <a:srgbClr val="EB5175">
                    <a:alpha val="0"/>
                  </a:srgb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43836" y="3443695"/>
            <a:ext cx="2644966" cy="20377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58270" indent="-158270" latinLnBrk="0">
              <a:spcBef>
                <a:spcPts val="171"/>
              </a:spcBef>
              <a:buFont typeface="Arial" panose="020B0604020202020204" pitchFamily="34" charset="0"/>
              <a:buChar char="•"/>
              <a:tabLst>
                <a:tab pos="60873" algn="l"/>
                <a:tab pos="97396" algn="l"/>
              </a:tabLst>
            </a:pPr>
            <a:r>
              <a:rPr lang="ko-KR" altLang="en-US" sz="1600" spc="-6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세부 사항을 입력하세요</a:t>
            </a:r>
            <a:endParaRPr lang="en-US" altLang="ko-KR" sz="1600" spc="-60">
              <a:ln>
                <a:solidFill>
                  <a:srgbClr val="EB5175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58270" indent="-158270" latinLnBrk="0">
              <a:spcBef>
                <a:spcPts val="171"/>
              </a:spcBef>
              <a:buFont typeface="Arial" panose="020B0604020202020204" pitchFamily="34" charset="0"/>
              <a:buChar char="•"/>
              <a:tabLst>
                <a:tab pos="60873" algn="l"/>
                <a:tab pos="97396" algn="l"/>
              </a:tabLst>
            </a:pPr>
            <a:r>
              <a:rPr lang="ko-KR" altLang="en-US" sz="1600" spc="-6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세부 사항을 입력하세요</a:t>
            </a:r>
            <a:endParaRPr lang="en-US" altLang="ko-KR" sz="1600" spc="-60">
              <a:ln>
                <a:solidFill>
                  <a:srgbClr val="EB5175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325708" y="3443695"/>
            <a:ext cx="2644966" cy="20377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58270" indent="-158270" latinLnBrk="0">
              <a:spcBef>
                <a:spcPts val="171"/>
              </a:spcBef>
              <a:buFont typeface="Arial" panose="020B0604020202020204" pitchFamily="34" charset="0"/>
              <a:buChar char="•"/>
              <a:tabLst>
                <a:tab pos="60873" algn="l"/>
                <a:tab pos="97396" algn="l"/>
              </a:tabLst>
            </a:pPr>
            <a:r>
              <a:rPr lang="ko-KR" altLang="en-US" sz="1600" spc="-6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세부 사항을 입력하세요</a:t>
            </a:r>
            <a:endParaRPr lang="en-US" altLang="ko-KR" sz="1600" spc="-60">
              <a:ln>
                <a:solidFill>
                  <a:srgbClr val="EB5175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58270" indent="-158270" latinLnBrk="0">
              <a:spcBef>
                <a:spcPts val="171"/>
              </a:spcBef>
              <a:buFont typeface="Arial" panose="020B0604020202020204" pitchFamily="34" charset="0"/>
              <a:buChar char="•"/>
              <a:tabLst>
                <a:tab pos="60873" algn="l"/>
                <a:tab pos="97396" algn="l"/>
              </a:tabLst>
            </a:pPr>
            <a:r>
              <a:rPr lang="ko-KR" altLang="en-US" sz="1600" spc="-6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세부 사항을 입력하세요</a:t>
            </a:r>
            <a:endParaRPr lang="en-US" altLang="ko-KR" sz="1600" spc="-60">
              <a:ln>
                <a:solidFill>
                  <a:srgbClr val="EB5175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956925" y="3443695"/>
            <a:ext cx="2644966" cy="20377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58270" indent="-158270" latinLnBrk="0">
              <a:spcBef>
                <a:spcPts val="171"/>
              </a:spcBef>
              <a:buFont typeface="Arial" panose="020B0604020202020204" pitchFamily="34" charset="0"/>
              <a:buChar char="•"/>
              <a:tabLst>
                <a:tab pos="60873" algn="l"/>
                <a:tab pos="97396" algn="l"/>
              </a:tabLst>
            </a:pPr>
            <a:r>
              <a:rPr lang="ko-KR" altLang="en-US" sz="1600" spc="-6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세부 사항을 입력하세요</a:t>
            </a:r>
            <a:endParaRPr lang="en-US" altLang="ko-KR" sz="1600" spc="-60">
              <a:ln>
                <a:solidFill>
                  <a:srgbClr val="EB5175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58270" indent="-158270" latinLnBrk="0">
              <a:spcBef>
                <a:spcPts val="171"/>
              </a:spcBef>
              <a:buFont typeface="Arial" panose="020B0604020202020204" pitchFamily="34" charset="0"/>
              <a:buChar char="•"/>
              <a:tabLst>
                <a:tab pos="60873" algn="l"/>
                <a:tab pos="97396" algn="l"/>
              </a:tabLst>
            </a:pPr>
            <a:r>
              <a:rPr lang="ko-KR" altLang="en-US" sz="1600" spc="-6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세부 사항을 입력하세요</a:t>
            </a:r>
            <a:endParaRPr lang="en-US" altLang="ko-KR" sz="1600" spc="-60">
              <a:ln>
                <a:solidFill>
                  <a:srgbClr val="EB5175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32266" y="5526263"/>
            <a:ext cx="2507885" cy="46247"/>
          </a:xfrm>
          <a:prstGeom prst="rect">
            <a:avLst/>
          </a:prstGeom>
          <a:solidFill>
            <a:srgbClr val="3E3D43"/>
          </a:solidFill>
          <a:ln>
            <a:solidFill>
              <a:srgbClr val="3E3D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endParaRPr lang="en-US" altLang="ko-KR" sz="1193" b="1">
              <a:ln>
                <a:solidFill>
                  <a:srgbClr val="EB5175">
                    <a:alpha val="0"/>
                  </a:srgbClr>
                </a:solidFill>
              </a:ln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345553" y="5526263"/>
            <a:ext cx="2507885" cy="46247"/>
          </a:xfrm>
          <a:prstGeom prst="rect">
            <a:avLst/>
          </a:prstGeom>
          <a:solidFill>
            <a:srgbClr val="3E3D43"/>
          </a:solidFill>
          <a:ln>
            <a:solidFill>
              <a:srgbClr val="3E3D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endParaRPr lang="en-US" altLang="ko-KR" sz="1363" b="1">
              <a:ln>
                <a:solidFill>
                  <a:srgbClr val="EB5175">
                    <a:alpha val="0"/>
                  </a:srgbClr>
                </a:solidFill>
              </a:ln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958840" y="5526263"/>
            <a:ext cx="2507885" cy="46247"/>
          </a:xfrm>
          <a:prstGeom prst="rect">
            <a:avLst/>
          </a:prstGeom>
          <a:solidFill>
            <a:srgbClr val="3E3D43"/>
          </a:solidFill>
          <a:ln>
            <a:solidFill>
              <a:srgbClr val="3E3D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endParaRPr lang="en-US" altLang="ko-KR" sz="1363" b="1">
              <a:ln>
                <a:solidFill>
                  <a:srgbClr val="EB5175">
                    <a:alpha val="0"/>
                  </a:srgbClr>
                </a:solidFill>
              </a:ln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200788" y="1805096"/>
            <a:ext cx="4723887" cy="3719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sz="1534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내용을 입력하세요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1842912" y="2176232"/>
            <a:ext cx="5417602" cy="513294"/>
          </a:xfrm>
          <a:prstGeom prst="rect">
            <a:avLst/>
          </a:prstGeom>
          <a:solidFill>
            <a:srgbClr val="1C65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sz="24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내용의 핵심을 입력하세요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24316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5"/>
          <p:cNvSpPr>
            <a:spLocks/>
          </p:cNvSpPr>
          <p:nvPr/>
        </p:nvSpPr>
        <p:spPr bwMode="auto">
          <a:xfrm>
            <a:off x="6052982" y="2374902"/>
            <a:ext cx="2786571" cy="506787"/>
          </a:xfrm>
          <a:custGeom>
            <a:avLst/>
            <a:gdLst>
              <a:gd name="T0" fmla="*/ 744 w 777"/>
              <a:gd name="T1" fmla="*/ 0 h 141"/>
              <a:gd name="T2" fmla="*/ 32 w 777"/>
              <a:gd name="T3" fmla="*/ 0 h 141"/>
              <a:gd name="T4" fmla="*/ 0 w 777"/>
              <a:gd name="T5" fmla="*/ 33 h 141"/>
              <a:gd name="T6" fmla="*/ 0 w 777"/>
              <a:gd name="T7" fmla="*/ 141 h 141"/>
              <a:gd name="T8" fmla="*/ 777 w 777"/>
              <a:gd name="T9" fmla="*/ 141 h 141"/>
              <a:gd name="T10" fmla="*/ 777 w 777"/>
              <a:gd name="T11" fmla="*/ 33 h 141"/>
              <a:gd name="T12" fmla="*/ 744 w 777"/>
              <a:gd name="T13" fmla="*/ 0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77" h="141">
                <a:moveTo>
                  <a:pt x="744" y="0"/>
                </a:moveTo>
                <a:cubicBezTo>
                  <a:pt x="32" y="0"/>
                  <a:pt x="32" y="0"/>
                  <a:pt x="32" y="0"/>
                </a:cubicBezTo>
                <a:cubicBezTo>
                  <a:pt x="14" y="0"/>
                  <a:pt x="0" y="15"/>
                  <a:pt x="0" y="33"/>
                </a:cubicBezTo>
                <a:cubicBezTo>
                  <a:pt x="0" y="141"/>
                  <a:pt x="0" y="141"/>
                  <a:pt x="0" y="141"/>
                </a:cubicBezTo>
                <a:cubicBezTo>
                  <a:pt x="777" y="141"/>
                  <a:pt x="777" y="141"/>
                  <a:pt x="777" y="141"/>
                </a:cubicBezTo>
                <a:cubicBezTo>
                  <a:pt x="777" y="33"/>
                  <a:pt x="777" y="33"/>
                  <a:pt x="777" y="33"/>
                </a:cubicBezTo>
                <a:cubicBezTo>
                  <a:pt x="777" y="15"/>
                  <a:pt x="762" y="0"/>
                  <a:pt x="744" y="0"/>
                </a:cubicBezTo>
                <a:close/>
              </a:path>
            </a:pathLst>
          </a:custGeom>
          <a:solidFill>
            <a:srgbClr val="1C657C"/>
          </a:solidFill>
          <a:ln>
            <a:solidFill>
              <a:srgbClr val="1C65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sz="1704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텍스트</a:t>
            </a:r>
          </a:p>
        </p:txBody>
      </p:sp>
      <p:sp>
        <p:nvSpPr>
          <p:cNvPr id="67" name="자유형 66"/>
          <p:cNvSpPr>
            <a:spLocks/>
          </p:cNvSpPr>
          <p:nvPr/>
        </p:nvSpPr>
        <p:spPr bwMode="auto">
          <a:xfrm>
            <a:off x="6052982" y="2881690"/>
            <a:ext cx="2786571" cy="1955783"/>
          </a:xfrm>
          <a:custGeom>
            <a:avLst/>
            <a:gdLst>
              <a:gd name="connsiteX0" fmla="*/ 0 w 2924175"/>
              <a:gd name="connsiteY0" fmla="*/ 0 h 2052363"/>
              <a:gd name="connsiteX1" fmla="*/ 2924175 w 2924175"/>
              <a:gd name="connsiteY1" fmla="*/ 0 h 2052363"/>
              <a:gd name="connsiteX2" fmla="*/ 2924175 w 2924175"/>
              <a:gd name="connsiteY2" fmla="*/ 1932116 h 2052363"/>
              <a:gd name="connsiteX3" fmla="*/ 2847966 w 2924175"/>
              <a:gd name="connsiteY3" fmla="*/ 2043340 h 2052363"/>
              <a:gd name="connsiteX4" fmla="*/ 2801401 w 2924175"/>
              <a:gd name="connsiteY4" fmla="*/ 2052363 h 2052363"/>
              <a:gd name="connsiteX5" fmla="*/ 119028 w 2924175"/>
              <a:gd name="connsiteY5" fmla="*/ 2052363 h 2052363"/>
              <a:gd name="connsiteX6" fmla="*/ 73034 w 2924175"/>
              <a:gd name="connsiteY6" fmla="*/ 2043340 h 2052363"/>
              <a:gd name="connsiteX7" fmla="*/ 0 w 2924175"/>
              <a:gd name="connsiteY7" fmla="*/ 1932116 h 2052363"/>
              <a:gd name="connsiteX8" fmla="*/ 0 w 2924175"/>
              <a:gd name="connsiteY8" fmla="*/ 0 h 2052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24175" h="2052363">
                <a:moveTo>
                  <a:pt x="0" y="0"/>
                </a:moveTo>
                <a:lnTo>
                  <a:pt x="2924175" y="0"/>
                </a:lnTo>
                <a:cubicBezTo>
                  <a:pt x="2924175" y="0"/>
                  <a:pt x="2924175" y="0"/>
                  <a:pt x="2924175" y="1932116"/>
                </a:cubicBezTo>
                <a:cubicBezTo>
                  <a:pt x="2924175" y="1982961"/>
                  <a:pt x="2892421" y="2025332"/>
                  <a:pt x="2847966" y="2043340"/>
                </a:cubicBezTo>
                <a:lnTo>
                  <a:pt x="2801401" y="2052363"/>
                </a:lnTo>
                <a:lnTo>
                  <a:pt x="119028" y="2052363"/>
                </a:lnTo>
                <a:lnTo>
                  <a:pt x="73034" y="2043340"/>
                </a:lnTo>
                <a:cubicBezTo>
                  <a:pt x="29637" y="2025332"/>
                  <a:pt x="0" y="1982961"/>
                  <a:pt x="0" y="1932116"/>
                </a:cubicBezTo>
                <a:cubicBezTo>
                  <a:pt x="0" y="1932116"/>
                  <a:pt x="0" y="1932116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9525">
            <a:solidFill>
              <a:srgbClr val="0D73BF"/>
            </a:solidFill>
            <a:round/>
            <a:headEnd/>
            <a:tailEnd/>
          </a:ln>
        </p:spPr>
        <p:txBody>
          <a:bodyPr vert="horz" wrap="square" lIns="199385" tIns="0" rIns="199385" bIns="42203" numCol="1" anchor="ctr" anchorCtr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6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세부 사항을 입력하세요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8157282" y="4087385"/>
            <a:ext cx="426608" cy="580915"/>
            <a:chOff x="8157282" y="4087385"/>
            <a:chExt cx="426608" cy="580915"/>
          </a:xfrm>
        </p:grpSpPr>
        <p:sp>
          <p:nvSpPr>
            <p:cNvPr id="14" name="Freeform 10"/>
            <p:cNvSpPr>
              <a:spLocks/>
            </p:cNvSpPr>
            <p:nvPr/>
          </p:nvSpPr>
          <p:spPr bwMode="auto">
            <a:xfrm>
              <a:off x="8157282" y="4087385"/>
              <a:ext cx="426608" cy="31770"/>
            </a:xfrm>
            <a:custGeom>
              <a:avLst/>
              <a:gdLst>
                <a:gd name="T0" fmla="*/ 114 w 119"/>
                <a:gd name="T1" fmla="*/ 9 h 9"/>
                <a:gd name="T2" fmla="*/ 5 w 119"/>
                <a:gd name="T3" fmla="*/ 9 h 9"/>
                <a:gd name="T4" fmla="*/ 0 w 119"/>
                <a:gd name="T5" fmla="*/ 5 h 9"/>
                <a:gd name="T6" fmla="*/ 0 w 119"/>
                <a:gd name="T7" fmla="*/ 5 h 9"/>
                <a:gd name="T8" fmla="*/ 5 w 119"/>
                <a:gd name="T9" fmla="*/ 0 h 9"/>
                <a:gd name="T10" fmla="*/ 114 w 119"/>
                <a:gd name="T11" fmla="*/ 0 h 9"/>
                <a:gd name="T12" fmla="*/ 119 w 119"/>
                <a:gd name="T13" fmla="*/ 5 h 9"/>
                <a:gd name="T14" fmla="*/ 119 w 119"/>
                <a:gd name="T15" fmla="*/ 5 h 9"/>
                <a:gd name="T16" fmla="*/ 114 w 119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9" h="9">
                  <a:moveTo>
                    <a:pt x="114" y="9"/>
                  </a:moveTo>
                  <a:cubicBezTo>
                    <a:pt x="5" y="9"/>
                    <a:pt x="5" y="9"/>
                    <a:pt x="5" y="9"/>
                  </a:cubicBezTo>
                  <a:cubicBezTo>
                    <a:pt x="2" y="9"/>
                    <a:pt x="0" y="7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114" y="0"/>
                    <a:pt x="114" y="0"/>
                    <a:pt x="114" y="0"/>
                  </a:cubicBezTo>
                  <a:cubicBezTo>
                    <a:pt x="117" y="0"/>
                    <a:pt x="119" y="2"/>
                    <a:pt x="119" y="5"/>
                  </a:cubicBezTo>
                  <a:cubicBezTo>
                    <a:pt x="119" y="5"/>
                    <a:pt x="119" y="5"/>
                    <a:pt x="119" y="5"/>
                  </a:cubicBezTo>
                  <a:cubicBezTo>
                    <a:pt x="119" y="7"/>
                    <a:pt x="117" y="9"/>
                    <a:pt x="114" y="9"/>
                  </a:cubicBez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62"/>
            </a:p>
          </p:txBody>
        </p:sp>
        <p:sp>
          <p:nvSpPr>
            <p:cNvPr id="15" name="Freeform 11"/>
            <p:cNvSpPr>
              <a:spLocks/>
            </p:cNvSpPr>
            <p:nvPr/>
          </p:nvSpPr>
          <p:spPr bwMode="auto">
            <a:xfrm>
              <a:off x="8157282" y="4414150"/>
              <a:ext cx="426608" cy="36307"/>
            </a:xfrm>
            <a:custGeom>
              <a:avLst/>
              <a:gdLst>
                <a:gd name="T0" fmla="*/ 114 w 119"/>
                <a:gd name="T1" fmla="*/ 10 h 10"/>
                <a:gd name="T2" fmla="*/ 5 w 119"/>
                <a:gd name="T3" fmla="*/ 10 h 10"/>
                <a:gd name="T4" fmla="*/ 0 w 119"/>
                <a:gd name="T5" fmla="*/ 5 h 10"/>
                <a:gd name="T6" fmla="*/ 0 w 119"/>
                <a:gd name="T7" fmla="*/ 5 h 10"/>
                <a:gd name="T8" fmla="*/ 5 w 119"/>
                <a:gd name="T9" fmla="*/ 0 h 10"/>
                <a:gd name="T10" fmla="*/ 114 w 119"/>
                <a:gd name="T11" fmla="*/ 0 h 10"/>
                <a:gd name="T12" fmla="*/ 119 w 119"/>
                <a:gd name="T13" fmla="*/ 5 h 10"/>
                <a:gd name="T14" fmla="*/ 119 w 119"/>
                <a:gd name="T15" fmla="*/ 5 h 10"/>
                <a:gd name="T16" fmla="*/ 114 w 119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9" h="10">
                  <a:moveTo>
                    <a:pt x="114" y="10"/>
                  </a:moveTo>
                  <a:cubicBezTo>
                    <a:pt x="5" y="10"/>
                    <a:pt x="5" y="10"/>
                    <a:pt x="5" y="10"/>
                  </a:cubicBezTo>
                  <a:cubicBezTo>
                    <a:pt x="2" y="10"/>
                    <a:pt x="0" y="8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114" y="0"/>
                    <a:pt x="114" y="0"/>
                    <a:pt x="114" y="0"/>
                  </a:cubicBezTo>
                  <a:cubicBezTo>
                    <a:pt x="117" y="0"/>
                    <a:pt x="119" y="3"/>
                    <a:pt x="119" y="5"/>
                  </a:cubicBezTo>
                  <a:cubicBezTo>
                    <a:pt x="119" y="5"/>
                    <a:pt x="119" y="5"/>
                    <a:pt x="119" y="5"/>
                  </a:cubicBezTo>
                  <a:cubicBezTo>
                    <a:pt x="119" y="8"/>
                    <a:pt x="117" y="10"/>
                    <a:pt x="114" y="10"/>
                  </a:cubicBez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62"/>
            </a:p>
          </p:txBody>
        </p:sp>
        <p:sp>
          <p:nvSpPr>
            <p:cNvPr id="16" name="Freeform 12"/>
            <p:cNvSpPr>
              <a:spLocks noEditPoints="1"/>
            </p:cNvSpPr>
            <p:nvPr/>
          </p:nvSpPr>
          <p:spPr bwMode="auto">
            <a:xfrm>
              <a:off x="8175436" y="4102513"/>
              <a:ext cx="390301" cy="332815"/>
            </a:xfrm>
            <a:custGeom>
              <a:avLst/>
              <a:gdLst>
                <a:gd name="T0" fmla="*/ 105 w 109"/>
                <a:gd name="T1" fmla="*/ 93 h 93"/>
                <a:gd name="T2" fmla="*/ 4 w 109"/>
                <a:gd name="T3" fmla="*/ 93 h 93"/>
                <a:gd name="T4" fmla="*/ 0 w 109"/>
                <a:gd name="T5" fmla="*/ 89 h 93"/>
                <a:gd name="T6" fmla="*/ 0 w 109"/>
                <a:gd name="T7" fmla="*/ 4 h 93"/>
                <a:gd name="T8" fmla="*/ 4 w 109"/>
                <a:gd name="T9" fmla="*/ 0 h 93"/>
                <a:gd name="T10" fmla="*/ 105 w 109"/>
                <a:gd name="T11" fmla="*/ 0 h 93"/>
                <a:gd name="T12" fmla="*/ 109 w 109"/>
                <a:gd name="T13" fmla="*/ 4 h 93"/>
                <a:gd name="T14" fmla="*/ 109 w 109"/>
                <a:gd name="T15" fmla="*/ 89 h 93"/>
                <a:gd name="T16" fmla="*/ 105 w 109"/>
                <a:gd name="T17" fmla="*/ 93 h 93"/>
                <a:gd name="T18" fmla="*/ 4 w 109"/>
                <a:gd name="T19" fmla="*/ 88 h 93"/>
                <a:gd name="T20" fmla="*/ 105 w 109"/>
                <a:gd name="T21" fmla="*/ 88 h 93"/>
                <a:gd name="T22" fmla="*/ 105 w 109"/>
                <a:gd name="T23" fmla="*/ 5 h 93"/>
                <a:gd name="T24" fmla="*/ 4 w 109"/>
                <a:gd name="T25" fmla="*/ 5 h 93"/>
                <a:gd name="T26" fmla="*/ 4 w 109"/>
                <a:gd name="T27" fmla="*/ 8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9" h="93">
                  <a:moveTo>
                    <a:pt x="105" y="93"/>
                  </a:moveTo>
                  <a:cubicBezTo>
                    <a:pt x="4" y="93"/>
                    <a:pt x="4" y="93"/>
                    <a:pt x="4" y="93"/>
                  </a:cubicBezTo>
                  <a:cubicBezTo>
                    <a:pt x="1" y="93"/>
                    <a:pt x="0" y="91"/>
                    <a:pt x="0" y="89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108" y="0"/>
                    <a:pt x="109" y="2"/>
                    <a:pt x="109" y="4"/>
                  </a:cubicBezTo>
                  <a:cubicBezTo>
                    <a:pt x="109" y="89"/>
                    <a:pt x="109" y="89"/>
                    <a:pt x="109" y="89"/>
                  </a:cubicBezTo>
                  <a:cubicBezTo>
                    <a:pt x="109" y="91"/>
                    <a:pt x="108" y="93"/>
                    <a:pt x="105" y="93"/>
                  </a:cubicBezTo>
                  <a:close/>
                  <a:moveTo>
                    <a:pt x="4" y="88"/>
                  </a:moveTo>
                  <a:cubicBezTo>
                    <a:pt x="105" y="88"/>
                    <a:pt x="105" y="88"/>
                    <a:pt x="105" y="88"/>
                  </a:cubicBezTo>
                  <a:cubicBezTo>
                    <a:pt x="105" y="5"/>
                    <a:pt x="105" y="5"/>
                    <a:pt x="105" y="5"/>
                  </a:cubicBezTo>
                  <a:cubicBezTo>
                    <a:pt x="4" y="5"/>
                    <a:pt x="4" y="5"/>
                    <a:pt x="4" y="5"/>
                  </a:cubicBezTo>
                  <a:lnTo>
                    <a:pt x="4" y="88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62"/>
            </a:p>
          </p:txBody>
        </p:sp>
        <p:sp>
          <p:nvSpPr>
            <p:cNvPr id="17" name="Rectangle 13"/>
            <p:cNvSpPr>
              <a:spLocks noChangeArrowheads="1"/>
            </p:cNvSpPr>
            <p:nvPr/>
          </p:nvSpPr>
          <p:spPr bwMode="auto">
            <a:xfrm>
              <a:off x="8225357" y="4155462"/>
              <a:ext cx="290457" cy="78665"/>
            </a:xfrm>
            <a:prstGeom prst="rect">
              <a:avLst/>
            </a:pr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62"/>
            </a:p>
          </p:txBody>
        </p:sp>
        <p:sp>
          <p:nvSpPr>
            <p:cNvPr id="18" name="Line 14"/>
            <p:cNvSpPr>
              <a:spLocks noChangeShapeType="1"/>
            </p:cNvSpPr>
            <p:nvPr/>
          </p:nvSpPr>
          <p:spPr bwMode="auto">
            <a:xfrm>
              <a:off x="8225357" y="4267409"/>
              <a:ext cx="290457" cy="0"/>
            </a:xfrm>
            <a:prstGeom prst="line">
              <a:avLst/>
            </a:prstGeom>
            <a:noFill/>
            <a:ln w="15875" cap="rnd">
              <a:solidFill>
                <a:srgbClr val="3F3F3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62"/>
            </a:p>
          </p:txBody>
        </p:sp>
        <p:sp>
          <p:nvSpPr>
            <p:cNvPr id="19" name="Line 15"/>
            <p:cNvSpPr>
              <a:spLocks noChangeShapeType="1"/>
            </p:cNvSpPr>
            <p:nvPr/>
          </p:nvSpPr>
          <p:spPr bwMode="auto">
            <a:xfrm>
              <a:off x="8225357" y="4302203"/>
              <a:ext cx="290457" cy="0"/>
            </a:xfrm>
            <a:prstGeom prst="line">
              <a:avLst/>
            </a:prstGeom>
            <a:noFill/>
            <a:ln w="15875" cap="rnd">
              <a:solidFill>
                <a:srgbClr val="3F3F3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62"/>
            </a:p>
          </p:txBody>
        </p:sp>
        <p:sp>
          <p:nvSpPr>
            <p:cNvPr id="20" name="Line 16"/>
            <p:cNvSpPr>
              <a:spLocks noChangeShapeType="1"/>
            </p:cNvSpPr>
            <p:nvPr/>
          </p:nvSpPr>
          <p:spPr bwMode="auto">
            <a:xfrm>
              <a:off x="8225357" y="4338509"/>
              <a:ext cx="290457" cy="0"/>
            </a:xfrm>
            <a:prstGeom prst="line">
              <a:avLst/>
            </a:prstGeom>
            <a:noFill/>
            <a:ln w="15875" cap="rnd">
              <a:solidFill>
                <a:srgbClr val="3F3F3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62"/>
            </a:p>
          </p:txBody>
        </p:sp>
        <p:sp>
          <p:nvSpPr>
            <p:cNvPr id="21" name="Line 17"/>
            <p:cNvSpPr>
              <a:spLocks noChangeShapeType="1"/>
            </p:cNvSpPr>
            <p:nvPr/>
          </p:nvSpPr>
          <p:spPr bwMode="auto">
            <a:xfrm>
              <a:off x="8225357" y="4371792"/>
              <a:ext cx="290457" cy="0"/>
            </a:xfrm>
            <a:prstGeom prst="line">
              <a:avLst/>
            </a:prstGeom>
            <a:noFill/>
            <a:ln w="15875" cap="rnd">
              <a:solidFill>
                <a:srgbClr val="3F3F3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62"/>
            </a:p>
          </p:txBody>
        </p:sp>
        <p:sp>
          <p:nvSpPr>
            <p:cNvPr id="22" name="Freeform 18"/>
            <p:cNvSpPr>
              <a:spLocks/>
            </p:cNvSpPr>
            <p:nvPr/>
          </p:nvSpPr>
          <p:spPr bwMode="auto">
            <a:xfrm>
              <a:off x="8355457" y="4424740"/>
              <a:ext cx="31770" cy="243560"/>
            </a:xfrm>
            <a:custGeom>
              <a:avLst/>
              <a:gdLst>
                <a:gd name="T0" fmla="*/ 9 w 9"/>
                <a:gd name="T1" fmla="*/ 64 h 68"/>
                <a:gd name="T2" fmla="*/ 5 w 9"/>
                <a:gd name="T3" fmla="*/ 68 h 68"/>
                <a:gd name="T4" fmla="*/ 5 w 9"/>
                <a:gd name="T5" fmla="*/ 68 h 68"/>
                <a:gd name="T6" fmla="*/ 0 w 9"/>
                <a:gd name="T7" fmla="*/ 64 h 68"/>
                <a:gd name="T8" fmla="*/ 0 w 9"/>
                <a:gd name="T9" fmla="*/ 4 h 68"/>
                <a:gd name="T10" fmla="*/ 5 w 9"/>
                <a:gd name="T11" fmla="*/ 0 h 68"/>
                <a:gd name="T12" fmla="*/ 5 w 9"/>
                <a:gd name="T13" fmla="*/ 0 h 68"/>
                <a:gd name="T14" fmla="*/ 9 w 9"/>
                <a:gd name="T15" fmla="*/ 4 h 68"/>
                <a:gd name="T16" fmla="*/ 9 w 9"/>
                <a:gd name="T17" fmla="*/ 64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68">
                  <a:moveTo>
                    <a:pt x="9" y="64"/>
                  </a:moveTo>
                  <a:cubicBezTo>
                    <a:pt x="9" y="67"/>
                    <a:pt x="7" y="68"/>
                    <a:pt x="5" y="68"/>
                  </a:cubicBezTo>
                  <a:cubicBezTo>
                    <a:pt x="5" y="68"/>
                    <a:pt x="5" y="68"/>
                    <a:pt x="5" y="68"/>
                  </a:cubicBezTo>
                  <a:cubicBezTo>
                    <a:pt x="2" y="68"/>
                    <a:pt x="0" y="67"/>
                    <a:pt x="0" y="6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7" y="0"/>
                    <a:pt x="9" y="2"/>
                    <a:pt x="9" y="4"/>
                  </a:cubicBezTo>
                  <a:lnTo>
                    <a:pt x="9" y="64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62"/>
            </a:p>
          </p:txBody>
        </p:sp>
        <p:sp>
          <p:nvSpPr>
            <p:cNvPr id="23" name="Freeform 19"/>
            <p:cNvSpPr>
              <a:spLocks/>
            </p:cNvSpPr>
            <p:nvPr/>
          </p:nvSpPr>
          <p:spPr bwMode="auto">
            <a:xfrm>
              <a:off x="8207204" y="4442893"/>
              <a:ext cx="161870" cy="219356"/>
            </a:xfrm>
            <a:custGeom>
              <a:avLst/>
              <a:gdLst>
                <a:gd name="T0" fmla="*/ 8 w 45"/>
                <a:gd name="T1" fmla="*/ 59 h 61"/>
                <a:gd name="T2" fmla="*/ 2 w 45"/>
                <a:gd name="T3" fmla="*/ 60 h 61"/>
                <a:gd name="T4" fmla="*/ 2 w 45"/>
                <a:gd name="T5" fmla="*/ 60 h 61"/>
                <a:gd name="T6" fmla="*/ 1 w 45"/>
                <a:gd name="T7" fmla="*/ 54 h 61"/>
                <a:gd name="T8" fmla="*/ 37 w 45"/>
                <a:gd name="T9" fmla="*/ 2 h 61"/>
                <a:gd name="T10" fmla="*/ 43 w 45"/>
                <a:gd name="T11" fmla="*/ 1 h 61"/>
                <a:gd name="T12" fmla="*/ 43 w 45"/>
                <a:gd name="T13" fmla="*/ 1 h 61"/>
                <a:gd name="T14" fmla="*/ 44 w 45"/>
                <a:gd name="T15" fmla="*/ 7 h 61"/>
                <a:gd name="T16" fmla="*/ 8 w 45"/>
                <a:gd name="T17" fmla="*/ 59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" h="61">
                  <a:moveTo>
                    <a:pt x="8" y="59"/>
                  </a:moveTo>
                  <a:cubicBezTo>
                    <a:pt x="7" y="61"/>
                    <a:pt x="4" y="61"/>
                    <a:pt x="2" y="60"/>
                  </a:cubicBezTo>
                  <a:cubicBezTo>
                    <a:pt x="2" y="60"/>
                    <a:pt x="2" y="60"/>
                    <a:pt x="2" y="60"/>
                  </a:cubicBezTo>
                  <a:cubicBezTo>
                    <a:pt x="0" y="59"/>
                    <a:pt x="0" y="56"/>
                    <a:pt x="1" y="54"/>
                  </a:cubicBezTo>
                  <a:cubicBezTo>
                    <a:pt x="37" y="2"/>
                    <a:pt x="37" y="2"/>
                    <a:pt x="37" y="2"/>
                  </a:cubicBezTo>
                  <a:cubicBezTo>
                    <a:pt x="38" y="0"/>
                    <a:pt x="41" y="0"/>
                    <a:pt x="43" y="1"/>
                  </a:cubicBezTo>
                  <a:cubicBezTo>
                    <a:pt x="43" y="1"/>
                    <a:pt x="43" y="1"/>
                    <a:pt x="43" y="1"/>
                  </a:cubicBezTo>
                  <a:cubicBezTo>
                    <a:pt x="44" y="2"/>
                    <a:pt x="45" y="5"/>
                    <a:pt x="44" y="7"/>
                  </a:cubicBezTo>
                  <a:lnTo>
                    <a:pt x="8" y="59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62"/>
            </a:p>
          </p:txBody>
        </p:sp>
        <p:sp>
          <p:nvSpPr>
            <p:cNvPr id="24" name="Freeform 20"/>
            <p:cNvSpPr>
              <a:spLocks/>
            </p:cNvSpPr>
            <p:nvPr/>
          </p:nvSpPr>
          <p:spPr bwMode="auto">
            <a:xfrm>
              <a:off x="8372099" y="4442893"/>
              <a:ext cx="161870" cy="219356"/>
            </a:xfrm>
            <a:custGeom>
              <a:avLst/>
              <a:gdLst>
                <a:gd name="T0" fmla="*/ 37 w 45"/>
                <a:gd name="T1" fmla="*/ 59 h 61"/>
                <a:gd name="T2" fmla="*/ 43 w 45"/>
                <a:gd name="T3" fmla="*/ 60 h 61"/>
                <a:gd name="T4" fmla="*/ 43 w 45"/>
                <a:gd name="T5" fmla="*/ 60 h 61"/>
                <a:gd name="T6" fmla="*/ 44 w 45"/>
                <a:gd name="T7" fmla="*/ 54 h 61"/>
                <a:gd name="T8" fmla="*/ 8 w 45"/>
                <a:gd name="T9" fmla="*/ 2 h 61"/>
                <a:gd name="T10" fmla="*/ 2 w 45"/>
                <a:gd name="T11" fmla="*/ 1 h 61"/>
                <a:gd name="T12" fmla="*/ 2 w 45"/>
                <a:gd name="T13" fmla="*/ 1 h 61"/>
                <a:gd name="T14" fmla="*/ 1 w 45"/>
                <a:gd name="T15" fmla="*/ 7 h 61"/>
                <a:gd name="T16" fmla="*/ 37 w 45"/>
                <a:gd name="T17" fmla="*/ 59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" h="61">
                  <a:moveTo>
                    <a:pt x="37" y="59"/>
                  </a:moveTo>
                  <a:cubicBezTo>
                    <a:pt x="38" y="61"/>
                    <a:pt x="41" y="61"/>
                    <a:pt x="43" y="60"/>
                  </a:cubicBezTo>
                  <a:cubicBezTo>
                    <a:pt x="43" y="60"/>
                    <a:pt x="43" y="60"/>
                    <a:pt x="43" y="60"/>
                  </a:cubicBezTo>
                  <a:cubicBezTo>
                    <a:pt x="45" y="59"/>
                    <a:pt x="45" y="56"/>
                    <a:pt x="44" y="54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7" y="0"/>
                    <a:pt x="4" y="0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2"/>
                    <a:pt x="0" y="5"/>
                    <a:pt x="1" y="7"/>
                  </a:cubicBezTo>
                  <a:lnTo>
                    <a:pt x="37" y="59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62"/>
            </a:p>
          </p:txBody>
        </p:sp>
      </p:grpSp>
      <p:sp>
        <p:nvSpPr>
          <p:cNvPr id="27" name="Freeform 24"/>
          <p:cNvSpPr>
            <a:spLocks/>
          </p:cNvSpPr>
          <p:nvPr/>
        </p:nvSpPr>
        <p:spPr bwMode="auto">
          <a:xfrm>
            <a:off x="3180182" y="2374901"/>
            <a:ext cx="2786571" cy="502248"/>
          </a:xfrm>
          <a:custGeom>
            <a:avLst/>
            <a:gdLst>
              <a:gd name="T0" fmla="*/ 744 w 777"/>
              <a:gd name="T1" fmla="*/ 0 h 140"/>
              <a:gd name="T2" fmla="*/ 32 w 777"/>
              <a:gd name="T3" fmla="*/ 0 h 140"/>
              <a:gd name="T4" fmla="*/ 0 w 777"/>
              <a:gd name="T5" fmla="*/ 32 h 140"/>
              <a:gd name="T6" fmla="*/ 0 w 777"/>
              <a:gd name="T7" fmla="*/ 140 h 140"/>
              <a:gd name="T8" fmla="*/ 777 w 777"/>
              <a:gd name="T9" fmla="*/ 140 h 140"/>
              <a:gd name="T10" fmla="*/ 777 w 777"/>
              <a:gd name="T11" fmla="*/ 32 h 140"/>
              <a:gd name="T12" fmla="*/ 744 w 777"/>
              <a:gd name="T13" fmla="*/ 0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77" h="140">
                <a:moveTo>
                  <a:pt x="744" y="0"/>
                </a:moveTo>
                <a:cubicBezTo>
                  <a:pt x="32" y="0"/>
                  <a:pt x="32" y="0"/>
                  <a:pt x="32" y="0"/>
                </a:cubicBezTo>
                <a:cubicBezTo>
                  <a:pt x="14" y="0"/>
                  <a:pt x="0" y="14"/>
                  <a:pt x="0" y="32"/>
                </a:cubicBezTo>
                <a:cubicBezTo>
                  <a:pt x="0" y="140"/>
                  <a:pt x="0" y="140"/>
                  <a:pt x="0" y="140"/>
                </a:cubicBezTo>
                <a:cubicBezTo>
                  <a:pt x="777" y="140"/>
                  <a:pt x="777" y="140"/>
                  <a:pt x="777" y="140"/>
                </a:cubicBezTo>
                <a:cubicBezTo>
                  <a:pt x="777" y="32"/>
                  <a:pt x="777" y="32"/>
                  <a:pt x="777" y="32"/>
                </a:cubicBezTo>
                <a:cubicBezTo>
                  <a:pt x="777" y="14"/>
                  <a:pt x="762" y="0"/>
                  <a:pt x="744" y="0"/>
                </a:cubicBezTo>
                <a:close/>
              </a:path>
            </a:pathLst>
          </a:custGeom>
          <a:solidFill>
            <a:srgbClr val="3E3D43"/>
          </a:solidFill>
          <a:ln>
            <a:solidFill>
              <a:srgbClr val="3E3D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sz="1704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텍스트</a:t>
            </a:r>
          </a:p>
        </p:txBody>
      </p:sp>
      <p:sp>
        <p:nvSpPr>
          <p:cNvPr id="66" name="자유형 65"/>
          <p:cNvSpPr>
            <a:spLocks/>
          </p:cNvSpPr>
          <p:nvPr/>
        </p:nvSpPr>
        <p:spPr bwMode="auto">
          <a:xfrm>
            <a:off x="3180182" y="2877148"/>
            <a:ext cx="2786571" cy="1960323"/>
          </a:xfrm>
          <a:custGeom>
            <a:avLst/>
            <a:gdLst>
              <a:gd name="connsiteX0" fmla="*/ 0 w 2924175"/>
              <a:gd name="connsiteY0" fmla="*/ 0 h 2057126"/>
              <a:gd name="connsiteX1" fmla="*/ 2924175 w 2924175"/>
              <a:gd name="connsiteY1" fmla="*/ 0 h 2057126"/>
              <a:gd name="connsiteX2" fmla="*/ 2924175 w 2924175"/>
              <a:gd name="connsiteY2" fmla="*/ 1930084 h 2057126"/>
              <a:gd name="connsiteX3" fmla="*/ 2799982 w 2924175"/>
              <a:gd name="connsiteY3" fmla="*/ 2054242 h 2057126"/>
              <a:gd name="connsiteX4" fmla="*/ 1610743 w 2924175"/>
              <a:gd name="connsiteY4" fmla="*/ 2054242 h 2057126"/>
              <a:gd name="connsiteX5" fmla="*/ 1608391 w 2924175"/>
              <a:gd name="connsiteY5" fmla="*/ 2055829 h 2057126"/>
              <a:gd name="connsiteX6" fmla="*/ 1606468 w 2924175"/>
              <a:gd name="connsiteY6" fmla="*/ 2057126 h 2057126"/>
              <a:gd name="connsiteX7" fmla="*/ 1313944 w 2924175"/>
              <a:gd name="connsiteY7" fmla="*/ 2057126 h 2057126"/>
              <a:gd name="connsiteX8" fmla="*/ 1309669 w 2924175"/>
              <a:gd name="connsiteY8" fmla="*/ 2054242 h 2057126"/>
              <a:gd name="connsiteX9" fmla="*/ 120429 w 2924175"/>
              <a:gd name="connsiteY9" fmla="*/ 2054242 h 2057126"/>
              <a:gd name="connsiteX10" fmla="*/ 0 w 2924175"/>
              <a:gd name="connsiteY10" fmla="*/ 1930084 h 2057126"/>
              <a:gd name="connsiteX11" fmla="*/ 0 w 2924175"/>
              <a:gd name="connsiteY11" fmla="*/ 0 h 2057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924175" h="2057126">
                <a:moveTo>
                  <a:pt x="0" y="0"/>
                </a:moveTo>
                <a:lnTo>
                  <a:pt x="2924175" y="0"/>
                </a:lnTo>
                <a:cubicBezTo>
                  <a:pt x="2924175" y="0"/>
                  <a:pt x="2924175" y="0"/>
                  <a:pt x="2924175" y="1930084"/>
                </a:cubicBezTo>
                <a:cubicBezTo>
                  <a:pt x="2924175" y="1997807"/>
                  <a:pt x="2867724" y="2054242"/>
                  <a:pt x="2799982" y="2054242"/>
                </a:cubicBezTo>
                <a:cubicBezTo>
                  <a:pt x="2799982" y="2054242"/>
                  <a:pt x="2799982" y="2054242"/>
                  <a:pt x="1610743" y="2054242"/>
                </a:cubicBezTo>
                <a:cubicBezTo>
                  <a:pt x="1610743" y="2054242"/>
                  <a:pt x="1610743" y="2054242"/>
                  <a:pt x="1608391" y="2055829"/>
                </a:cubicBezTo>
                <a:lnTo>
                  <a:pt x="1606468" y="2057126"/>
                </a:lnTo>
                <a:lnTo>
                  <a:pt x="1313944" y="2057126"/>
                </a:lnTo>
                <a:lnTo>
                  <a:pt x="1309669" y="2054242"/>
                </a:lnTo>
                <a:cubicBezTo>
                  <a:pt x="1309669" y="2054242"/>
                  <a:pt x="1309669" y="2054242"/>
                  <a:pt x="120429" y="2054242"/>
                </a:cubicBezTo>
                <a:cubicBezTo>
                  <a:pt x="52688" y="2054242"/>
                  <a:pt x="0" y="1997807"/>
                  <a:pt x="0" y="1930084"/>
                </a:cubicBezTo>
                <a:cubicBezTo>
                  <a:pt x="0" y="1930084"/>
                  <a:pt x="0" y="1930084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9525">
            <a:solidFill>
              <a:srgbClr val="3E3D43"/>
            </a:solidFill>
            <a:round/>
            <a:headEnd/>
            <a:tailEnd/>
          </a:ln>
        </p:spPr>
        <p:txBody>
          <a:bodyPr vert="horz" wrap="square" lIns="199385" tIns="0" rIns="199385" bIns="42203" numCol="1" anchor="ctr" anchorCtr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6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세부 사항을 입력하세요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5198253" y="4063181"/>
            <a:ext cx="556708" cy="535530"/>
            <a:chOff x="5198253" y="4063181"/>
            <a:chExt cx="556708" cy="535530"/>
          </a:xfrm>
        </p:grpSpPr>
        <p:sp>
          <p:nvSpPr>
            <p:cNvPr id="32" name="Freeform 29"/>
            <p:cNvSpPr>
              <a:spLocks/>
            </p:cNvSpPr>
            <p:nvPr/>
          </p:nvSpPr>
          <p:spPr bwMode="auto">
            <a:xfrm>
              <a:off x="5198253" y="4063181"/>
              <a:ext cx="373661" cy="388789"/>
            </a:xfrm>
            <a:custGeom>
              <a:avLst/>
              <a:gdLst>
                <a:gd name="T0" fmla="*/ 52 w 104"/>
                <a:gd name="T1" fmla="*/ 0 h 108"/>
                <a:gd name="T2" fmla="*/ 0 w 104"/>
                <a:gd name="T3" fmla="*/ 44 h 108"/>
                <a:gd name="T4" fmla="*/ 25 w 104"/>
                <a:gd name="T5" fmla="*/ 81 h 108"/>
                <a:gd name="T6" fmla="*/ 46 w 104"/>
                <a:gd name="T7" fmla="*/ 108 h 108"/>
                <a:gd name="T8" fmla="*/ 42 w 104"/>
                <a:gd name="T9" fmla="*/ 87 h 108"/>
                <a:gd name="T10" fmla="*/ 52 w 104"/>
                <a:gd name="T11" fmla="*/ 88 h 108"/>
                <a:gd name="T12" fmla="*/ 104 w 104"/>
                <a:gd name="T13" fmla="*/ 44 h 108"/>
                <a:gd name="T14" fmla="*/ 52 w 104"/>
                <a:gd name="T15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4" h="108">
                  <a:moveTo>
                    <a:pt x="52" y="0"/>
                  </a:moveTo>
                  <a:cubicBezTo>
                    <a:pt x="23" y="0"/>
                    <a:pt x="0" y="20"/>
                    <a:pt x="0" y="44"/>
                  </a:cubicBezTo>
                  <a:cubicBezTo>
                    <a:pt x="0" y="60"/>
                    <a:pt x="10" y="74"/>
                    <a:pt x="25" y="81"/>
                  </a:cubicBezTo>
                  <a:cubicBezTo>
                    <a:pt x="25" y="89"/>
                    <a:pt x="27" y="101"/>
                    <a:pt x="46" y="108"/>
                  </a:cubicBezTo>
                  <a:cubicBezTo>
                    <a:pt x="46" y="108"/>
                    <a:pt x="38" y="98"/>
                    <a:pt x="42" y="87"/>
                  </a:cubicBezTo>
                  <a:cubicBezTo>
                    <a:pt x="45" y="87"/>
                    <a:pt x="49" y="88"/>
                    <a:pt x="52" y="88"/>
                  </a:cubicBezTo>
                  <a:cubicBezTo>
                    <a:pt x="81" y="88"/>
                    <a:pt x="104" y="68"/>
                    <a:pt x="104" y="44"/>
                  </a:cubicBezTo>
                  <a:cubicBezTo>
                    <a:pt x="104" y="20"/>
                    <a:pt x="81" y="0"/>
                    <a:pt x="52" y="0"/>
                  </a:cubicBezTo>
                  <a:close/>
                </a:path>
              </a:pathLst>
            </a:custGeom>
            <a:noFill/>
            <a:ln w="23813" cap="rnd">
              <a:solidFill>
                <a:srgbClr val="3F3F3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62"/>
            </a:p>
          </p:txBody>
        </p:sp>
        <p:sp>
          <p:nvSpPr>
            <p:cNvPr id="33" name="Oval 30"/>
            <p:cNvSpPr>
              <a:spLocks noChangeArrowheads="1"/>
            </p:cNvSpPr>
            <p:nvPr/>
          </p:nvSpPr>
          <p:spPr bwMode="auto">
            <a:xfrm>
              <a:off x="5456940" y="4196307"/>
              <a:ext cx="42359" cy="43872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62"/>
            </a:p>
          </p:txBody>
        </p:sp>
        <p:sp>
          <p:nvSpPr>
            <p:cNvPr id="34" name="Oval 31"/>
            <p:cNvSpPr>
              <a:spLocks noChangeArrowheads="1"/>
            </p:cNvSpPr>
            <p:nvPr/>
          </p:nvSpPr>
          <p:spPr bwMode="auto">
            <a:xfrm>
              <a:off x="5363146" y="4196307"/>
              <a:ext cx="43872" cy="43872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62"/>
            </a:p>
          </p:txBody>
        </p:sp>
        <p:sp>
          <p:nvSpPr>
            <p:cNvPr id="35" name="Oval 32"/>
            <p:cNvSpPr>
              <a:spLocks noChangeArrowheads="1"/>
            </p:cNvSpPr>
            <p:nvPr/>
          </p:nvSpPr>
          <p:spPr bwMode="auto">
            <a:xfrm>
              <a:off x="5266329" y="4196307"/>
              <a:ext cx="46897" cy="43872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62"/>
            </a:p>
          </p:txBody>
        </p:sp>
        <p:sp>
          <p:nvSpPr>
            <p:cNvPr id="36" name="Freeform 33"/>
            <p:cNvSpPr>
              <a:spLocks noEditPoints="1"/>
            </p:cNvSpPr>
            <p:nvPr/>
          </p:nvSpPr>
          <p:spPr bwMode="auto">
            <a:xfrm>
              <a:off x="5431223" y="4264383"/>
              <a:ext cx="323738" cy="334328"/>
            </a:xfrm>
            <a:custGeom>
              <a:avLst/>
              <a:gdLst>
                <a:gd name="T0" fmla="*/ 90 w 90"/>
                <a:gd name="T1" fmla="*/ 38 h 93"/>
                <a:gd name="T2" fmla="*/ 45 w 90"/>
                <a:gd name="T3" fmla="*/ 0 h 93"/>
                <a:gd name="T4" fmla="*/ 0 w 90"/>
                <a:gd name="T5" fmla="*/ 38 h 93"/>
                <a:gd name="T6" fmla="*/ 45 w 90"/>
                <a:gd name="T7" fmla="*/ 76 h 93"/>
                <a:gd name="T8" fmla="*/ 53 w 90"/>
                <a:gd name="T9" fmla="*/ 75 h 93"/>
                <a:gd name="T10" fmla="*/ 50 w 90"/>
                <a:gd name="T11" fmla="*/ 93 h 93"/>
                <a:gd name="T12" fmla="*/ 68 w 90"/>
                <a:gd name="T13" fmla="*/ 70 h 93"/>
                <a:gd name="T14" fmla="*/ 86 w 90"/>
                <a:gd name="T15" fmla="*/ 54 h 93"/>
                <a:gd name="T16" fmla="*/ 86 w 90"/>
                <a:gd name="T17" fmla="*/ 54 h 93"/>
                <a:gd name="T18" fmla="*/ 86 w 90"/>
                <a:gd name="T19" fmla="*/ 54 h 93"/>
                <a:gd name="T20" fmla="*/ 90 w 90"/>
                <a:gd name="T21" fmla="*/ 38 h 93"/>
                <a:gd name="T22" fmla="*/ 18 w 90"/>
                <a:gd name="T23" fmla="*/ 44 h 93"/>
                <a:gd name="T24" fmla="*/ 12 w 90"/>
                <a:gd name="T25" fmla="*/ 38 h 93"/>
                <a:gd name="T26" fmla="*/ 18 w 90"/>
                <a:gd name="T27" fmla="*/ 32 h 93"/>
                <a:gd name="T28" fmla="*/ 25 w 90"/>
                <a:gd name="T29" fmla="*/ 38 h 93"/>
                <a:gd name="T30" fmla="*/ 18 w 90"/>
                <a:gd name="T31" fmla="*/ 44 h 93"/>
                <a:gd name="T32" fmla="*/ 45 w 90"/>
                <a:gd name="T33" fmla="*/ 44 h 93"/>
                <a:gd name="T34" fmla="*/ 39 w 90"/>
                <a:gd name="T35" fmla="*/ 38 h 93"/>
                <a:gd name="T36" fmla="*/ 45 w 90"/>
                <a:gd name="T37" fmla="*/ 32 h 93"/>
                <a:gd name="T38" fmla="*/ 51 w 90"/>
                <a:gd name="T39" fmla="*/ 38 h 93"/>
                <a:gd name="T40" fmla="*/ 45 w 90"/>
                <a:gd name="T41" fmla="*/ 44 h 93"/>
                <a:gd name="T42" fmla="*/ 71 w 90"/>
                <a:gd name="T43" fmla="*/ 44 h 93"/>
                <a:gd name="T44" fmla="*/ 65 w 90"/>
                <a:gd name="T45" fmla="*/ 38 h 93"/>
                <a:gd name="T46" fmla="*/ 71 w 90"/>
                <a:gd name="T47" fmla="*/ 32 h 93"/>
                <a:gd name="T48" fmla="*/ 77 w 90"/>
                <a:gd name="T49" fmla="*/ 38 h 93"/>
                <a:gd name="T50" fmla="*/ 71 w 90"/>
                <a:gd name="T51" fmla="*/ 44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90" h="93">
                  <a:moveTo>
                    <a:pt x="90" y="38"/>
                  </a:moveTo>
                  <a:cubicBezTo>
                    <a:pt x="90" y="17"/>
                    <a:pt x="70" y="0"/>
                    <a:pt x="45" y="0"/>
                  </a:cubicBezTo>
                  <a:cubicBezTo>
                    <a:pt x="20" y="0"/>
                    <a:pt x="0" y="17"/>
                    <a:pt x="0" y="38"/>
                  </a:cubicBezTo>
                  <a:cubicBezTo>
                    <a:pt x="0" y="59"/>
                    <a:pt x="20" y="76"/>
                    <a:pt x="45" y="76"/>
                  </a:cubicBezTo>
                  <a:cubicBezTo>
                    <a:pt x="48" y="76"/>
                    <a:pt x="50" y="75"/>
                    <a:pt x="53" y="75"/>
                  </a:cubicBezTo>
                  <a:cubicBezTo>
                    <a:pt x="57" y="85"/>
                    <a:pt x="50" y="93"/>
                    <a:pt x="50" y="93"/>
                  </a:cubicBezTo>
                  <a:cubicBezTo>
                    <a:pt x="67" y="87"/>
                    <a:pt x="68" y="77"/>
                    <a:pt x="68" y="70"/>
                  </a:cubicBezTo>
                  <a:cubicBezTo>
                    <a:pt x="76" y="66"/>
                    <a:pt x="82" y="61"/>
                    <a:pt x="86" y="54"/>
                  </a:cubicBezTo>
                  <a:cubicBezTo>
                    <a:pt x="86" y="54"/>
                    <a:pt x="86" y="54"/>
                    <a:pt x="86" y="54"/>
                  </a:cubicBezTo>
                  <a:cubicBezTo>
                    <a:pt x="86" y="54"/>
                    <a:pt x="86" y="54"/>
                    <a:pt x="86" y="54"/>
                  </a:cubicBezTo>
                  <a:cubicBezTo>
                    <a:pt x="88" y="49"/>
                    <a:pt x="90" y="44"/>
                    <a:pt x="90" y="38"/>
                  </a:cubicBezTo>
                  <a:close/>
                  <a:moveTo>
                    <a:pt x="18" y="44"/>
                  </a:moveTo>
                  <a:cubicBezTo>
                    <a:pt x="15" y="44"/>
                    <a:pt x="12" y="41"/>
                    <a:pt x="12" y="38"/>
                  </a:cubicBezTo>
                  <a:cubicBezTo>
                    <a:pt x="12" y="35"/>
                    <a:pt x="15" y="32"/>
                    <a:pt x="18" y="32"/>
                  </a:cubicBezTo>
                  <a:cubicBezTo>
                    <a:pt x="22" y="32"/>
                    <a:pt x="25" y="35"/>
                    <a:pt x="25" y="38"/>
                  </a:cubicBezTo>
                  <a:cubicBezTo>
                    <a:pt x="25" y="41"/>
                    <a:pt x="22" y="44"/>
                    <a:pt x="18" y="44"/>
                  </a:cubicBezTo>
                  <a:close/>
                  <a:moveTo>
                    <a:pt x="45" y="44"/>
                  </a:moveTo>
                  <a:cubicBezTo>
                    <a:pt x="41" y="44"/>
                    <a:pt x="39" y="41"/>
                    <a:pt x="39" y="38"/>
                  </a:cubicBezTo>
                  <a:cubicBezTo>
                    <a:pt x="39" y="35"/>
                    <a:pt x="41" y="32"/>
                    <a:pt x="45" y="32"/>
                  </a:cubicBezTo>
                  <a:cubicBezTo>
                    <a:pt x="48" y="32"/>
                    <a:pt x="51" y="35"/>
                    <a:pt x="51" y="38"/>
                  </a:cubicBezTo>
                  <a:cubicBezTo>
                    <a:pt x="51" y="41"/>
                    <a:pt x="48" y="44"/>
                    <a:pt x="45" y="44"/>
                  </a:cubicBezTo>
                  <a:close/>
                  <a:moveTo>
                    <a:pt x="71" y="44"/>
                  </a:moveTo>
                  <a:cubicBezTo>
                    <a:pt x="68" y="44"/>
                    <a:pt x="65" y="41"/>
                    <a:pt x="65" y="38"/>
                  </a:cubicBezTo>
                  <a:cubicBezTo>
                    <a:pt x="65" y="35"/>
                    <a:pt x="68" y="32"/>
                    <a:pt x="71" y="32"/>
                  </a:cubicBezTo>
                  <a:cubicBezTo>
                    <a:pt x="75" y="32"/>
                    <a:pt x="77" y="35"/>
                    <a:pt x="77" y="38"/>
                  </a:cubicBezTo>
                  <a:cubicBezTo>
                    <a:pt x="77" y="41"/>
                    <a:pt x="75" y="44"/>
                    <a:pt x="71" y="44"/>
                  </a:cubicBez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62"/>
            </a:p>
          </p:txBody>
        </p:sp>
      </p:grpSp>
      <p:sp>
        <p:nvSpPr>
          <p:cNvPr id="39" name="Freeform 37"/>
          <p:cNvSpPr>
            <a:spLocks/>
          </p:cNvSpPr>
          <p:nvPr/>
        </p:nvSpPr>
        <p:spPr bwMode="auto">
          <a:xfrm>
            <a:off x="307381" y="2374902"/>
            <a:ext cx="2786571" cy="505273"/>
          </a:xfrm>
          <a:custGeom>
            <a:avLst/>
            <a:gdLst>
              <a:gd name="T0" fmla="*/ 744 w 777"/>
              <a:gd name="T1" fmla="*/ 0 h 141"/>
              <a:gd name="T2" fmla="*/ 32 w 777"/>
              <a:gd name="T3" fmla="*/ 0 h 141"/>
              <a:gd name="T4" fmla="*/ 0 w 777"/>
              <a:gd name="T5" fmla="*/ 33 h 141"/>
              <a:gd name="T6" fmla="*/ 0 w 777"/>
              <a:gd name="T7" fmla="*/ 141 h 141"/>
              <a:gd name="T8" fmla="*/ 777 w 777"/>
              <a:gd name="T9" fmla="*/ 141 h 141"/>
              <a:gd name="T10" fmla="*/ 777 w 777"/>
              <a:gd name="T11" fmla="*/ 33 h 141"/>
              <a:gd name="T12" fmla="*/ 744 w 777"/>
              <a:gd name="T13" fmla="*/ 0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77" h="141">
                <a:moveTo>
                  <a:pt x="744" y="0"/>
                </a:moveTo>
                <a:cubicBezTo>
                  <a:pt x="32" y="0"/>
                  <a:pt x="32" y="0"/>
                  <a:pt x="32" y="0"/>
                </a:cubicBezTo>
                <a:cubicBezTo>
                  <a:pt x="14" y="0"/>
                  <a:pt x="0" y="15"/>
                  <a:pt x="0" y="33"/>
                </a:cubicBezTo>
                <a:cubicBezTo>
                  <a:pt x="0" y="141"/>
                  <a:pt x="0" y="141"/>
                  <a:pt x="0" y="141"/>
                </a:cubicBezTo>
                <a:cubicBezTo>
                  <a:pt x="777" y="141"/>
                  <a:pt x="777" y="141"/>
                  <a:pt x="777" y="141"/>
                </a:cubicBezTo>
                <a:cubicBezTo>
                  <a:pt x="777" y="33"/>
                  <a:pt x="777" y="33"/>
                  <a:pt x="777" y="33"/>
                </a:cubicBezTo>
                <a:cubicBezTo>
                  <a:pt x="777" y="15"/>
                  <a:pt x="762" y="0"/>
                  <a:pt x="744" y="0"/>
                </a:cubicBezTo>
                <a:close/>
              </a:path>
            </a:pathLst>
          </a:custGeom>
          <a:solidFill>
            <a:srgbClr val="1C657C"/>
          </a:solidFill>
          <a:ln>
            <a:solidFill>
              <a:srgbClr val="1C65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sz="1704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텍스트</a:t>
            </a:r>
          </a:p>
        </p:txBody>
      </p:sp>
      <p:sp>
        <p:nvSpPr>
          <p:cNvPr id="65" name="자유형 64"/>
          <p:cNvSpPr>
            <a:spLocks/>
          </p:cNvSpPr>
          <p:nvPr/>
        </p:nvSpPr>
        <p:spPr bwMode="auto">
          <a:xfrm>
            <a:off x="307381" y="2880176"/>
            <a:ext cx="2786571" cy="1957297"/>
          </a:xfrm>
          <a:custGeom>
            <a:avLst/>
            <a:gdLst>
              <a:gd name="connsiteX0" fmla="*/ 0 w 2924175"/>
              <a:gd name="connsiteY0" fmla="*/ 0 h 2053951"/>
              <a:gd name="connsiteX1" fmla="*/ 2924175 w 2924175"/>
              <a:gd name="connsiteY1" fmla="*/ 0 h 2053951"/>
              <a:gd name="connsiteX2" fmla="*/ 2924175 w 2924175"/>
              <a:gd name="connsiteY2" fmla="*/ 1932927 h 2053951"/>
              <a:gd name="connsiteX3" fmla="*/ 2799982 w 2924175"/>
              <a:gd name="connsiteY3" fmla="*/ 2053499 h 2053951"/>
              <a:gd name="connsiteX4" fmla="*/ 1610743 w 2924175"/>
              <a:gd name="connsiteY4" fmla="*/ 2053499 h 2053951"/>
              <a:gd name="connsiteX5" fmla="*/ 1610098 w 2924175"/>
              <a:gd name="connsiteY5" fmla="*/ 2053951 h 2053951"/>
              <a:gd name="connsiteX6" fmla="*/ 1310314 w 2924175"/>
              <a:gd name="connsiteY6" fmla="*/ 2053951 h 2053951"/>
              <a:gd name="connsiteX7" fmla="*/ 1309669 w 2924175"/>
              <a:gd name="connsiteY7" fmla="*/ 2053499 h 2053951"/>
              <a:gd name="connsiteX8" fmla="*/ 120430 w 2924175"/>
              <a:gd name="connsiteY8" fmla="*/ 2053499 h 2053951"/>
              <a:gd name="connsiteX9" fmla="*/ 0 w 2924175"/>
              <a:gd name="connsiteY9" fmla="*/ 1932927 h 2053951"/>
              <a:gd name="connsiteX10" fmla="*/ 0 w 2924175"/>
              <a:gd name="connsiteY10" fmla="*/ 0 h 205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24175" h="2053951">
                <a:moveTo>
                  <a:pt x="0" y="0"/>
                </a:moveTo>
                <a:lnTo>
                  <a:pt x="2924175" y="0"/>
                </a:lnTo>
                <a:cubicBezTo>
                  <a:pt x="2924175" y="0"/>
                  <a:pt x="2924175" y="0"/>
                  <a:pt x="2924175" y="1932927"/>
                </a:cubicBezTo>
                <a:cubicBezTo>
                  <a:pt x="2924175" y="2000749"/>
                  <a:pt x="2867724" y="2053499"/>
                  <a:pt x="2799982" y="2053499"/>
                </a:cubicBezTo>
                <a:cubicBezTo>
                  <a:pt x="2799982" y="2053499"/>
                  <a:pt x="2799982" y="2053499"/>
                  <a:pt x="1610743" y="2053499"/>
                </a:cubicBezTo>
                <a:lnTo>
                  <a:pt x="1610098" y="2053951"/>
                </a:lnTo>
                <a:lnTo>
                  <a:pt x="1310314" y="2053951"/>
                </a:lnTo>
                <a:lnTo>
                  <a:pt x="1309669" y="2053499"/>
                </a:lnTo>
                <a:cubicBezTo>
                  <a:pt x="1309669" y="2053499"/>
                  <a:pt x="1309669" y="2053499"/>
                  <a:pt x="120430" y="2053499"/>
                </a:cubicBezTo>
                <a:cubicBezTo>
                  <a:pt x="52688" y="2053499"/>
                  <a:pt x="0" y="2000749"/>
                  <a:pt x="0" y="1932927"/>
                </a:cubicBezTo>
                <a:cubicBezTo>
                  <a:pt x="0" y="1932927"/>
                  <a:pt x="0" y="1932927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9525">
            <a:solidFill>
              <a:srgbClr val="0D73BF"/>
            </a:solidFill>
            <a:round/>
            <a:headEnd/>
            <a:tailEnd/>
          </a:ln>
        </p:spPr>
        <p:txBody>
          <a:bodyPr vert="horz" wrap="square" lIns="199385" tIns="0" rIns="199385" bIns="42203" numCol="1" anchor="ctr" anchorCtr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6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세부 사항을 입력하세요</a:t>
            </a:r>
            <a:endParaRPr lang="en-US" altLang="ko-KR" sz="160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E3D4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2372348" y="4153948"/>
            <a:ext cx="473506" cy="423583"/>
            <a:chOff x="2372348" y="4153948"/>
            <a:chExt cx="473506" cy="423583"/>
          </a:xfrm>
        </p:grpSpPr>
        <p:sp>
          <p:nvSpPr>
            <p:cNvPr id="44" name="Freeform 42"/>
            <p:cNvSpPr>
              <a:spLocks/>
            </p:cNvSpPr>
            <p:nvPr/>
          </p:nvSpPr>
          <p:spPr bwMode="auto">
            <a:xfrm>
              <a:off x="2662805" y="4153948"/>
              <a:ext cx="183049" cy="187587"/>
            </a:xfrm>
            <a:custGeom>
              <a:avLst/>
              <a:gdLst>
                <a:gd name="T0" fmla="*/ 31 w 51"/>
                <a:gd name="T1" fmla="*/ 52 h 52"/>
                <a:gd name="T2" fmla="*/ 45 w 51"/>
                <a:gd name="T3" fmla="*/ 40 h 52"/>
                <a:gd name="T4" fmla="*/ 47 w 51"/>
                <a:gd name="T5" fmla="*/ 22 h 52"/>
                <a:gd name="T6" fmla="*/ 33 w 51"/>
                <a:gd name="T7" fmla="*/ 6 h 52"/>
                <a:gd name="T8" fmla="*/ 15 w 51"/>
                <a:gd name="T9" fmla="*/ 5 h 52"/>
                <a:gd name="T10" fmla="*/ 0 w 51"/>
                <a:gd name="T11" fmla="*/ 17 h 52"/>
                <a:gd name="T12" fmla="*/ 31 w 51"/>
                <a:gd name="T13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1" h="52">
                  <a:moveTo>
                    <a:pt x="31" y="52"/>
                  </a:moveTo>
                  <a:cubicBezTo>
                    <a:pt x="45" y="40"/>
                    <a:pt x="45" y="40"/>
                    <a:pt x="45" y="40"/>
                  </a:cubicBezTo>
                  <a:cubicBezTo>
                    <a:pt x="51" y="35"/>
                    <a:pt x="51" y="27"/>
                    <a:pt x="47" y="22"/>
                  </a:cubicBezTo>
                  <a:cubicBezTo>
                    <a:pt x="33" y="6"/>
                    <a:pt x="33" y="6"/>
                    <a:pt x="33" y="6"/>
                  </a:cubicBezTo>
                  <a:cubicBezTo>
                    <a:pt x="28" y="1"/>
                    <a:pt x="20" y="0"/>
                    <a:pt x="15" y="5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3" y="28"/>
                    <a:pt x="23" y="39"/>
                    <a:pt x="31" y="52"/>
                  </a:cubicBezTo>
                  <a:close/>
                </a:path>
              </a:pathLst>
            </a:custGeom>
            <a:solidFill>
              <a:srgbClr val="3F3F3F"/>
            </a:solidFill>
            <a:ln w="23813" cap="rnd">
              <a:solidFill>
                <a:srgbClr val="3F3F3F"/>
              </a:solidFill>
              <a:prstDash val="solid"/>
              <a:round/>
              <a:headEnd/>
              <a:tailEnd/>
            </a:ln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62"/>
            </a:p>
          </p:txBody>
        </p:sp>
        <p:sp>
          <p:nvSpPr>
            <p:cNvPr id="45" name="Freeform 43"/>
            <p:cNvSpPr>
              <a:spLocks/>
            </p:cNvSpPr>
            <p:nvPr/>
          </p:nvSpPr>
          <p:spPr bwMode="auto">
            <a:xfrm>
              <a:off x="2466142" y="4215974"/>
              <a:ext cx="308610" cy="298021"/>
            </a:xfrm>
            <a:custGeom>
              <a:avLst/>
              <a:gdLst>
                <a:gd name="T0" fmla="*/ 17 w 86"/>
                <a:gd name="T1" fmla="*/ 64 h 83"/>
                <a:gd name="T2" fmla="*/ 30 w 86"/>
                <a:gd name="T3" fmla="*/ 83 h 83"/>
                <a:gd name="T4" fmla="*/ 86 w 86"/>
                <a:gd name="T5" fmla="*/ 35 h 83"/>
                <a:gd name="T6" fmla="*/ 55 w 86"/>
                <a:gd name="T7" fmla="*/ 0 h 83"/>
                <a:gd name="T8" fmla="*/ 0 w 86"/>
                <a:gd name="T9" fmla="*/ 48 h 83"/>
                <a:gd name="T10" fmla="*/ 17 w 86"/>
                <a:gd name="T11" fmla="*/ 64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83">
                  <a:moveTo>
                    <a:pt x="17" y="64"/>
                  </a:moveTo>
                  <a:cubicBezTo>
                    <a:pt x="22" y="70"/>
                    <a:pt x="26" y="77"/>
                    <a:pt x="30" y="83"/>
                  </a:cubicBezTo>
                  <a:cubicBezTo>
                    <a:pt x="86" y="35"/>
                    <a:pt x="86" y="35"/>
                    <a:pt x="86" y="35"/>
                  </a:cubicBezTo>
                  <a:cubicBezTo>
                    <a:pt x="78" y="22"/>
                    <a:pt x="68" y="10"/>
                    <a:pt x="55" y="0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6" y="53"/>
                    <a:pt x="11" y="58"/>
                    <a:pt x="17" y="64"/>
                  </a:cubicBezTo>
                  <a:close/>
                </a:path>
              </a:pathLst>
            </a:custGeom>
            <a:noFill/>
            <a:ln w="23813" cap="rnd">
              <a:solidFill>
                <a:srgbClr val="3F3F3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62"/>
            </a:p>
          </p:txBody>
        </p:sp>
        <p:sp>
          <p:nvSpPr>
            <p:cNvPr id="46" name="Freeform 44"/>
            <p:cNvSpPr>
              <a:spLocks/>
            </p:cNvSpPr>
            <p:nvPr/>
          </p:nvSpPr>
          <p:spPr bwMode="auto">
            <a:xfrm>
              <a:off x="2404117" y="4388433"/>
              <a:ext cx="172459" cy="167921"/>
            </a:xfrm>
            <a:custGeom>
              <a:avLst/>
              <a:gdLst>
                <a:gd name="T0" fmla="*/ 17 w 48"/>
                <a:gd name="T1" fmla="*/ 0 h 47"/>
                <a:gd name="T2" fmla="*/ 0 w 48"/>
                <a:gd name="T3" fmla="*/ 35 h 47"/>
                <a:gd name="T4" fmla="*/ 6 w 48"/>
                <a:gd name="T5" fmla="*/ 40 h 47"/>
                <a:gd name="T6" fmla="*/ 10 w 48"/>
                <a:gd name="T7" fmla="*/ 47 h 47"/>
                <a:gd name="T8" fmla="*/ 48 w 48"/>
                <a:gd name="T9" fmla="*/ 35 h 47"/>
                <a:gd name="T10" fmla="*/ 34 w 48"/>
                <a:gd name="T11" fmla="*/ 16 h 47"/>
                <a:gd name="T12" fmla="*/ 17 w 48"/>
                <a:gd name="T13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47">
                  <a:moveTo>
                    <a:pt x="17" y="0"/>
                  </a:moveTo>
                  <a:cubicBezTo>
                    <a:pt x="0" y="35"/>
                    <a:pt x="0" y="35"/>
                    <a:pt x="0" y="35"/>
                  </a:cubicBezTo>
                  <a:cubicBezTo>
                    <a:pt x="2" y="37"/>
                    <a:pt x="4" y="38"/>
                    <a:pt x="6" y="40"/>
                  </a:cubicBezTo>
                  <a:cubicBezTo>
                    <a:pt x="8" y="42"/>
                    <a:pt x="9" y="45"/>
                    <a:pt x="10" y="47"/>
                  </a:cubicBezTo>
                  <a:cubicBezTo>
                    <a:pt x="48" y="35"/>
                    <a:pt x="48" y="35"/>
                    <a:pt x="48" y="35"/>
                  </a:cubicBezTo>
                  <a:cubicBezTo>
                    <a:pt x="44" y="29"/>
                    <a:pt x="39" y="22"/>
                    <a:pt x="34" y="16"/>
                  </a:cubicBezTo>
                  <a:cubicBezTo>
                    <a:pt x="29" y="10"/>
                    <a:pt x="23" y="5"/>
                    <a:pt x="17" y="0"/>
                  </a:cubicBezTo>
                  <a:close/>
                </a:path>
              </a:pathLst>
            </a:custGeom>
            <a:noFill/>
            <a:ln w="23813" cap="rnd">
              <a:solidFill>
                <a:srgbClr val="3F3F3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62"/>
            </a:p>
          </p:txBody>
        </p:sp>
        <p:sp>
          <p:nvSpPr>
            <p:cNvPr id="47" name="Freeform 45"/>
            <p:cNvSpPr>
              <a:spLocks/>
            </p:cNvSpPr>
            <p:nvPr/>
          </p:nvSpPr>
          <p:spPr bwMode="auto">
            <a:xfrm>
              <a:off x="2372348" y="4513994"/>
              <a:ext cx="68077" cy="63537"/>
            </a:xfrm>
            <a:custGeom>
              <a:avLst/>
              <a:gdLst>
                <a:gd name="T0" fmla="*/ 15 w 19"/>
                <a:gd name="T1" fmla="*/ 6 h 18"/>
                <a:gd name="T2" fmla="*/ 9 w 19"/>
                <a:gd name="T3" fmla="*/ 0 h 18"/>
                <a:gd name="T4" fmla="*/ 0 w 19"/>
                <a:gd name="T5" fmla="*/ 18 h 18"/>
                <a:gd name="T6" fmla="*/ 19 w 19"/>
                <a:gd name="T7" fmla="*/ 12 h 18"/>
                <a:gd name="T8" fmla="*/ 15 w 19"/>
                <a:gd name="T9" fmla="*/ 6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8">
                  <a:moveTo>
                    <a:pt x="15" y="6"/>
                  </a:moveTo>
                  <a:cubicBezTo>
                    <a:pt x="14" y="4"/>
                    <a:pt x="11" y="1"/>
                    <a:pt x="9" y="0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8" y="10"/>
                    <a:pt x="17" y="8"/>
                    <a:pt x="15" y="6"/>
                  </a:cubicBezTo>
                  <a:close/>
                </a:path>
              </a:pathLst>
            </a:custGeom>
            <a:solidFill>
              <a:srgbClr val="3F3F3F"/>
            </a:solidFill>
            <a:ln w="23813" cap="rnd">
              <a:solidFill>
                <a:srgbClr val="3F3F3F"/>
              </a:solidFill>
              <a:prstDash val="solid"/>
              <a:round/>
              <a:headEnd/>
              <a:tailEnd/>
            </a:ln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62"/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55824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2894043"/>
              </p:ext>
            </p:extLst>
          </p:nvPr>
        </p:nvGraphicFramePr>
        <p:xfrm>
          <a:off x="647712" y="1805476"/>
          <a:ext cx="7848589" cy="39262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923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94296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75695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56971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569718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41109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700" b="1" spc="-100" baseline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순서</a:t>
                      </a:r>
                    </a:p>
                  </a:txBody>
                  <a:tcPr marL="93135" marR="93135" marT="46568" marB="46568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C657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700" b="1" spc="-100" baseline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텍스트</a:t>
                      </a:r>
                    </a:p>
                  </a:txBody>
                  <a:tcPr marL="93135" marR="93135" marT="46568" marB="46568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C657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700" b="1" spc="-100" baseline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텍스트</a:t>
                      </a:r>
                    </a:p>
                  </a:txBody>
                  <a:tcPr marL="93135" marR="93135" marT="46568" marB="46568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C657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700" b="1" spc="-100" baseline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텍스트</a:t>
                      </a:r>
                    </a:p>
                  </a:txBody>
                  <a:tcPr marL="93135" marR="93135" marT="46568" marB="46568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C657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700" b="1" spc="-100" baseline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텍스트</a:t>
                      </a:r>
                    </a:p>
                  </a:txBody>
                  <a:tcPr marL="93135" marR="93135" marT="46568" marB="46568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C657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393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spc="-100" baseline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2000" spc="-100" baseline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E3D43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3135" marR="93135" marT="46568" marB="46568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Bef>
                          <a:spcPts val="200"/>
                        </a:spcBef>
                        <a:tabLst>
                          <a:tab pos="71438" algn="l"/>
                          <a:tab pos="114300" algn="l"/>
                        </a:tabLst>
                      </a:pPr>
                      <a:r>
                        <a:rPr lang="ko-KR" altLang="en-US" sz="1400" spc="-100" baseline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텍스트</a:t>
                      </a:r>
                    </a:p>
                  </a:txBody>
                  <a:tcPr marL="93135" marR="93135" marT="46568" marB="46568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Bef>
                          <a:spcPts val="200"/>
                        </a:spcBef>
                        <a:tabLst>
                          <a:tab pos="71438" algn="l"/>
                          <a:tab pos="114300" algn="l"/>
                        </a:tabLst>
                      </a:pPr>
                      <a:r>
                        <a:rPr lang="ko-KR" altLang="en-US" sz="1400" spc="-100" baseline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텍스트</a:t>
                      </a:r>
                    </a:p>
                  </a:txBody>
                  <a:tcPr marL="93135" marR="93135" marT="46568" marB="46568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Bef>
                          <a:spcPts val="200"/>
                        </a:spcBef>
                        <a:tabLst>
                          <a:tab pos="71438" algn="l"/>
                          <a:tab pos="114300" algn="l"/>
                        </a:tabLst>
                      </a:pPr>
                      <a:r>
                        <a:rPr lang="ko-KR" altLang="en-US" sz="1400" spc="-100" baseline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텍스트</a:t>
                      </a:r>
                    </a:p>
                  </a:txBody>
                  <a:tcPr marL="93135" marR="93135" marT="46568" marB="46568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Bef>
                          <a:spcPts val="200"/>
                        </a:spcBef>
                        <a:tabLst>
                          <a:tab pos="71438" algn="l"/>
                          <a:tab pos="114300" algn="l"/>
                        </a:tabLst>
                      </a:pPr>
                      <a:r>
                        <a:rPr lang="ko-KR" altLang="en-US" sz="1400" spc="-100" baseline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텍스트</a:t>
                      </a:r>
                    </a:p>
                  </a:txBody>
                  <a:tcPr marL="93135" marR="93135" marT="46568" marB="46568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393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spc="-100" baseline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2000" spc="-100" baseline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E3D43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3135" marR="93135" marT="46568" marB="4656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196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Bef>
                          <a:spcPts val="200"/>
                        </a:spcBef>
                        <a:tabLst>
                          <a:tab pos="71438" algn="l"/>
                          <a:tab pos="114300" algn="l"/>
                        </a:tabLst>
                      </a:pPr>
                      <a:r>
                        <a:rPr lang="ko-KR" altLang="en-US" sz="1400" spc="-100" baseline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텍스트</a:t>
                      </a:r>
                    </a:p>
                  </a:txBody>
                  <a:tcPr marL="93135" marR="93135" marT="46568" marB="4656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196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Bef>
                          <a:spcPts val="200"/>
                        </a:spcBef>
                        <a:tabLst>
                          <a:tab pos="71438" algn="l"/>
                          <a:tab pos="114300" algn="l"/>
                        </a:tabLst>
                      </a:pPr>
                      <a:r>
                        <a:rPr lang="ko-KR" altLang="en-US" sz="1400" spc="-100" baseline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텍스트</a:t>
                      </a:r>
                    </a:p>
                  </a:txBody>
                  <a:tcPr marL="93135" marR="93135" marT="46568" marB="4656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196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Bef>
                          <a:spcPts val="200"/>
                        </a:spcBef>
                        <a:tabLst>
                          <a:tab pos="71438" algn="l"/>
                          <a:tab pos="114300" algn="l"/>
                        </a:tabLst>
                      </a:pPr>
                      <a:r>
                        <a:rPr lang="ko-KR" altLang="en-US" sz="1400" spc="-100" baseline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텍스트</a:t>
                      </a:r>
                    </a:p>
                  </a:txBody>
                  <a:tcPr marL="93135" marR="93135" marT="46568" marB="4656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196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Bef>
                          <a:spcPts val="200"/>
                        </a:spcBef>
                        <a:tabLst>
                          <a:tab pos="71438" algn="l"/>
                          <a:tab pos="114300" algn="l"/>
                        </a:tabLst>
                      </a:pPr>
                      <a:r>
                        <a:rPr lang="ko-KR" altLang="en-US" sz="1400" spc="-100" baseline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텍스트</a:t>
                      </a:r>
                    </a:p>
                  </a:txBody>
                  <a:tcPr marL="93135" marR="93135" marT="46568" marB="4656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1961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393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spc="-100" baseline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sz="2000" spc="-100" baseline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E3D43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3135" marR="93135" marT="46568" marB="4656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Bef>
                          <a:spcPts val="200"/>
                        </a:spcBef>
                        <a:tabLst>
                          <a:tab pos="71438" algn="l"/>
                          <a:tab pos="114300" algn="l"/>
                        </a:tabLst>
                      </a:pPr>
                      <a:r>
                        <a:rPr lang="ko-KR" altLang="en-US" sz="1400" spc="-100" baseline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텍스트</a:t>
                      </a:r>
                    </a:p>
                  </a:txBody>
                  <a:tcPr marL="93135" marR="93135" marT="46568" marB="4656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Bef>
                          <a:spcPts val="200"/>
                        </a:spcBef>
                        <a:tabLst>
                          <a:tab pos="71438" algn="l"/>
                          <a:tab pos="114300" algn="l"/>
                        </a:tabLst>
                      </a:pPr>
                      <a:r>
                        <a:rPr lang="ko-KR" altLang="en-US" sz="1400" spc="-100" baseline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텍스트</a:t>
                      </a:r>
                    </a:p>
                  </a:txBody>
                  <a:tcPr marL="93135" marR="93135" marT="46568" marB="4656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Bef>
                          <a:spcPts val="200"/>
                        </a:spcBef>
                        <a:tabLst>
                          <a:tab pos="71438" algn="l"/>
                          <a:tab pos="114300" algn="l"/>
                        </a:tabLst>
                      </a:pPr>
                      <a:r>
                        <a:rPr lang="ko-KR" altLang="en-US" sz="1400" spc="-100" baseline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텍스트</a:t>
                      </a:r>
                    </a:p>
                  </a:txBody>
                  <a:tcPr marL="93135" marR="93135" marT="46568" marB="4656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Bef>
                          <a:spcPts val="200"/>
                        </a:spcBef>
                        <a:tabLst>
                          <a:tab pos="71438" algn="l"/>
                          <a:tab pos="114300" algn="l"/>
                        </a:tabLst>
                      </a:pPr>
                      <a:r>
                        <a:rPr lang="ko-KR" altLang="en-US" sz="1400" spc="-100" baseline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텍스트</a:t>
                      </a:r>
                    </a:p>
                  </a:txBody>
                  <a:tcPr marL="93135" marR="93135" marT="46568" marB="4656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393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spc="-100" baseline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</a:t>
                      </a:r>
                      <a:endParaRPr lang="ko-KR" altLang="en-US" sz="2000" spc="-100" baseline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E3D43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3135" marR="93135" marT="46568" marB="4656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Bef>
                          <a:spcPts val="200"/>
                        </a:spcBef>
                        <a:tabLst>
                          <a:tab pos="71438" algn="l"/>
                          <a:tab pos="114300" algn="l"/>
                        </a:tabLst>
                      </a:pPr>
                      <a:r>
                        <a:rPr lang="ko-KR" altLang="en-US" sz="1400" spc="-100" baseline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텍스트</a:t>
                      </a:r>
                    </a:p>
                  </a:txBody>
                  <a:tcPr marL="93135" marR="93135" marT="46568" marB="4656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Bef>
                          <a:spcPts val="200"/>
                        </a:spcBef>
                        <a:tabLst>
                          <a:tab pos="71438" algn="l"/>
                          <a:tab pos="114300" algn="l"/>
                        </a:tabLst>
                      </a:pPr>
                      <a:r>
                        <a:rPr lang="ko-KR" altLang="en-US" sz="1400" spc="-100" baseline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텍스트</a:t>
                      </a:r>
                    </a:p>
                  </a:txBody>
                  <a:tcPr marL="93135" marR="93135" marT="46568" marB="4656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Bef>
                          <a:spcPts val="200"/>
                        </a:spcBef>
                        <a:tabLst>
                          <a:tab pos="71438" algn="l"/>
                          <a:tab pos="114300" algn="l"/>
                        </a:tabLst>
                      </a:pPr>
                      <a:r>
                        <a:rPr lang="ko-KR" altLang="en-US" sz="1400" spc="-100" baseline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텍스트</a:t>
                      </a:r>
                    </a:p>
                  </a:txBody>
                  <a:tcPr marL="93135" marR="93135" marT="46568" marB="4656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Bef>
                          <a:spcPts val="200"/>
                        </a:spcBef>
                        <a:tabLst>
                          <a:tab pos="71438" algn="l"/>
                          <a:tab pos="114300" algn="l"/>
                        </a:tabLst>
                      </a:pPr>
                      <a:r>
                        <a:rPr lang="ko-KR" altLang="en-US" sz="1400" spc="-100" baseline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텍스트</a:t>
                      </a:r>
                    </a:p>
                  </a:txBody>
                  <a:tcPr marL="93135" marR="93135" marT="46568" marB="4656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393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spc="-100" baseline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</a:t>
                      </a:r>
                      <a:endParaRPr lang="ko-KR" altLang="en-US" sz="2000" spc="-100" baseline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E3D43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3135" marR="93135" marT="46568" marB="4656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Bef>
                          <a:spcPts val="200"/>
                        </a:spcBef>
                        <a:tabLst>
                          <a:tab pos="71438" algn="l"/>
                          <a:tab pos="114300" algn="l"/>
                        </a:tabLst>
                      </a:pPr>
                      <a:r>
                        <a:rPr lang="ko-KR" altLang="en-US" sz="1400" spc="-100" baseline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텍스트</a:t>
                      </a:r>
                    </a:p>
                  </a:txBody>
                  <a:tcPr marL="93135" marR="93135" marT="46568" marB="4656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Bef>
                          <a:spcPts val="200"/>
                        </a:spcBef>
                        <a:tabLst>
                          <a:tab pos="71438" algn="l"/>
                          <a:tab pos="114300" algn="l"/>
                        </a:tabLst>
                      </a:pPr>
                      <a:r>
                        <a:rPr lang="ko-KR" altLang="en-US" sz="1400" spc="-100" baseline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텍스트</a:t>
                      </a:r>
                    </a:p>
                  </a:txBody>
                  <a:tcPr marL="93135" marR="93135" marT="46568" marB="4656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Bef>
                          <a:spcPts val="200"/>
                        </a:spcBef>
                        <a:tabLst>
                          <a:tab pos="71438" algn="l"/>
                          <a:tab pos="114300" algn="l"/>
                        </a:tabLst>
                      </a:pPr>
                      <a:r>
                        <a:rPr lang="ko-KR" altLang="en-US" sz="1400" spc="-100" baseline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텍스트</a:t>
                      </a:r>
                    </a:p>
                  </a:txBody>
                  <a:tcPr marL="93135" marR="93135" marT="46568" marB="4656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Bef>
                          <a:spcPts val="200"/>
                        </a:spcBef>
                        <a:tabLst>
                          <a:tab pos="71438" algn="l"/>
                          <a:tab pos="114300" algn="l"/>
                        </a:tabLst>
                      </a:pPr>
                      <a:r>
                        <a:rPr lang="ko-KR" altLang="en-US" sz="1400" spc="-100" baseline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텍스트</a:t>
                      </a:r>
                    </a:p>
                  </a:txBody>
                  <a:tcPr marL="93135" marR="93135" marT="46568" marB="4656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393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spc="-100" baseline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6</a:t>
                      </a:r>
                      <a:endParaRPr lang="ko-KR" altLang="en-US" sz="2000" spc="-100" baseline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E3D43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3135" marR="93135" marT="46568" marB="4656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Bef>
                          <a:spcPts val="200"/>
                        </a:spcBef>
                        <a:tabLst>
                          <a:tab pos="71438" algn="l"/>
                          <a:tab pos="114300" algn="l"/>
                        </a:tabLst>
                      </a:pPr>
                      <a:r>
                        <a:rPr lang="ko-KR" altLang="en-US" sz="1400" spc="-100" baseline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텍스트</a:t>
                      </a:r>
                    </a:p>
                  </a:txBody>
                  <a:tcPr marL="93135" marR="93135" marT="46568" marB="4656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Bef>
                          <a:spcPts val="200"/>
                        </a:spcBef>
                        <a:tabLst>
                          <a:tab pos="71438" algn="l"/>
                          <a:tab pos="114300" algn="l"/>
                        </a:tabLst>
                      </a:pPr>
                      <a:r>
                        <a:rPr lang="ko-KR" altLang="en-US" sz="1400" spc="-100" baseline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텍스트</a:t>
                      </a:r>
                    </a:p>
                  </a:txBody>
                  <a:tcPr marL="93135" marR="93135" marT="46568" marB="4656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Bef>
                          <a:spcPts val="200"/>
                        </a:spcBef>
                        <a:tabLst>
                          <a:tab pos="71438" algn="l"/>
                          <a:tab pos="114300" algn="l"/>
                        </a:tabLst>
                      </a:pPr>
                      <a:r>
                        <a:rPr lang="ko-KR" altLang="en-US" sz="1400" spc="-100" baseline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텍스트</a:t>
                      </a:r>
                    </a:p>
                  </a:txBody>
                  <a:tcPr marL="93135" marR="93135" marT="46568" marB="4656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Bef>
                          <a:spcPts val="200"/>
                        </a:spcBef>
                        <a:tabLst>
                          <a:tab pos="71438" algn="l"/>
                          <a:tab pos="114300" algn="l"/>
                        </a:tabLst>
                      </a:pPr>
                      <a:r>
                        <a:rPr lang="ko-KR" altLang="en-US" sz="1400" spc="-100" baseline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텍스트</a:t>
                      </a:r>
                    </a:p>
                  </a:txBody>
                  <a:tcPr marL="93135" marR="93135" marT="46568" marB="4656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4393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spc="-100" baseline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7</a:t>
                      </a:r>
                      <a:endParaRPr lang="ko-KR" altLang="en-US" sz="2000" spc="-100" baseline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E3D43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3135" marR="93135" marT="46568" marB="4656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Bef>
                          <a:spcPts val="200"/>
                        </a:spcBef>
                        <a:tabLst>
                          <a:tab pos="71438" algn="l"/>
                          <a:tab pos="114300" algn="l"/>
                        </a:tabLst>
                      </a:pPr>
                      <a:r>
                        <a:rPr lang="ko-KR" altLang="en-US" sz="1400" spc="-100" baseline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텍스트</a:t>
                      </a:r>
                    </a:p>
                  </a:txBody>
                  <a:tcPr marL="93135" marR="93135" marT="46568" marB="4656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Bef>
                          <a:spcPts val="200"/>
                        </a:spcBef>
                        <a:tabLst>
                          <a:tab pos="71438" algn="l"/>
                          <a:tab pos="114300" algn="l"/>
                        </a:tabLst>
                      </a:pPr>
                      <a:r>
                        <a:rPr lang="ko-KR" altLang="en-US" sz="1400" spc="-100" baseline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텍스트</a:t>
                      </a:r>
                    </a:p>
                  </a:txBody>
                  <a:tcPr marL="93135" marR="93135" marT="46568" marB="4656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Bef>
                          <a:spcPts val="200"/>
                        </a:spcBef>
                        <a:tabLst>
                          <a:tab pos="71438" algn="l"/>
                          <a:tab pos="114300" algn="l"/>
                        </a:tabLst>
                      </a:pPr>
                      <a:r>
                        <a:rPr lang="ko-KR" altLang="en-US" sz="1400" spc="-100" baseline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텍스트</a:t>
                      </a:r>
                    </a:p>
                  </a:txBody>
                  <a:tcPr marL="93135" marR="93135" marT="46568" marB="4656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Bef>
                          <a:spcPts val="200"/>
                        </a:spcBef>
                        <a:tabLst>
                          <a:tab pos="71438" algn="l"/>
                          <a:tab pos="114300" algn="l"/>
                        </a:tabLst>
                      </a:pPr>
                      <a:r>
                        <a:rPr lang="ko-KR" altLang="en-US" sz="1400" spc="-100" baseline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텍스트</a:t>
                      </a:r>
                    </a:p>
                  </a:txBody>
                  <a:tcPr marL="93135" marR="93135" marT="46568" marB="4656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4393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spc="-100" baseline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8</a:t>
                      </a:r>
                      <a:endParaRPr lang="ko-KR" altLang="en-US" sz="2000" spc="-100" baseline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E3D43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3135" marR="93135" marT="46568" marB="4656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1C65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Bef>
                          <a:spcPts val="200"/>
                        </a:spcBef>
                        <a:tabLst>
                          <a:tab pos="71438" algn="l"/>
                          <a:tab pos="114300" algn="l"/>
                        </a:tabLst>
                      </a:pPr>
                      <a:r>
                        <a:rPr lang="ko-KR" altLang="en-US" sz="1400" spc="-100" baseline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텍스트</a:t>
                      </a:r>
                    </a:p>
                  </a:txBody>
                  <a:tcPr marL="93135" marR="93135" marT="46568" marB="4656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1C65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Bef>
                          <a:spcPts val="200"/>
                        </a:spcBef>
                        <a:tabLst>
                          <a:tab pos="71438" algn="l"/>
                          <a:tab pos="114300" algn="l"/>
                        </a:tabLst>
                      </a:pPr>
                      <a:r>
                        <a:rPr lang="ko-KR" altLang="en-US" sz="1400" spc="-100" baseline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텍스트</a:t>
                      </a:r>
                    </a:p>
                  </a:txBody>
                  <a:tcPr marL="93135" marR="93135" marT="46568" marB="4656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1C65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Bef>
                          <a:spcPts val="200"/>
                        </a:spcBef>
                        <a:tabLst>
                          <a:tab pos="71438" algn="l"/>
                          <a:tab pos="114300" algn="l"/>
                        </a:tabLst>
                      </a:pPr>
                      <a:r>
                        <a:rPr lang="ko-KR" altLang="en-US" sz="1400" spc="-100" baseline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텍스트</a:t>
                      </a:r>
                    </a:p>
                  </a:txBody>
                  <a:tcPr marL="93135" marR="93135" marT="46568" marB="4656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1C65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Bef>
                          <a:spcPts val="200"/>
                        </a:spcBef>
                        <a:tabLst>
                          <a:tab pos="71438" algn="l"/>
                          <a:tab pos="114300" algn="l"/>
                        </a:tabLst>
                      </a:pPr>
                      <a:r>
                        <a:rPr lang="ko-KR" altLang="en-US" sz="1400" spc="-100" baseline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텍스트</a:t>
                      </a:r>
                    </a:p>
                  </a:txBody>
                  <a:tcPr marL="93135" marR="93135" marT="46568" marB="4656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1C65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02927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2597438" y="2162175"/>
            <a:ext cx="1875864" cy="3590658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4717187" y="2162175"/>
            <a:ext cx="1875864" cy="3590658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6836937" y="2162175"/>
            <a:ext cx="1875864" cy="3590658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477688" y="2162175"/>
            <a:ext cx="1875864" cy="3590658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 flipV="1">
            <a:off x="477688" y="5711246"/>
            <a:ext cx="1875864" cy="41587"/>
          </a:xfrm>
          <a:prstGeom prst="rect">
            <a:avLst/>
          </a:prstGeom>
          <a:solidFill>
            <a:srgbClr val="1C65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endParaRPr lang="en-US" altLang="ko-KR" sz="1534" b="1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436753" y="1828801"/>
            <a:ext cx="1957735" cy="410704"/>
          </a:xfrm>
          <a:prstGeom prst="rect">
            <a:avLst/>
          </a:prstGeom>
          <a:solidFill>
            <a:srgbClr val="1C65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sz="1534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카테고리</a:t>
            </a:r>
          </a:p>
        </p:txBody>
      </p:sp>
      <p:sp>
        <p:nvSpPr>
          <p:cNvPr id="51" name="직사각형 50"/>
          <p:cNvSpPr/>
          <p:nvPr/>
        </p:nvSpPr>
        <p:spPr>
          <a:xfrm flipV="1">
            <a:off x="477688" y="2775137"/>
            <a:ext cx="1875864" cy="41587"/>
          </a:xfrm>
          <a:prstGeom prst="rect">
            <a:avLst/>
          </a:prstGeom>
          <a:solidFill>
            <a:srgbClr val="1C65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endParaRPr lang="en-US" altLang="ko-KR" sz="1534" b="1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504904" y="2328093"/>
            <a:ext cx="1821434" cy="3221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sz="1704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텍스트</a:t>
            </a:r>
          </a:p>
        </p:txBody>
      </p:sp>
      <p:sp>
        <p:nvSpPr>
          <p:cNvPr id="66" name="이등변 삼각형 65"/>
          <p:cNvSpPr/>
          <p:nvPr/>
        </p:nvSpPr>
        <p:spPr>
          <a:xfrm rot="10800000">
            <a:off x="1308193" y="2788844"/>
            <a:ext cx="214855" cy="175066"/>
          </a:xfrm>
          <a:prstGeom prst="triangle">
            <a:avLst/>
          </a:prstGeom>
          <a:solidFill>
            <a:srgbClr val="1C65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endParaRPr lang="ko-KR" altLang="en-US" sz="1534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504904" y="3022538"/>
            <a:ext cx="1821434" cy="29308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86575" indent="-86575" latinLnBrk="0">
              <a:lnSpc>
                <a:spcPts val="1534"/>
              </a:lnSpc>
              <a:spcBef>
                <a:spcPts val="681"/>
              </a:spcBef>
              <a:buFont typeface="Arial" panose="020B0604020202020204" pitchFamily="34" charset="0"/>
              <a:buChar char="•"/>
              <a:tabLst>
                <a:tab pos="0" algn="l"/>
                <a:tab pos="60873" algn="l"/>
              </a:tabLst>
            </a:pPr>
            <a:r>
              <a:rPr lang="ko-KR" altLang="en-US" sz="1400" spc="-127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세부 사항을 입력하세요</a:t>
            </a:r>
            <a:endParaRPr lang="en-US" altLang="ko-KR" sz="1400" spc="-127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E3D4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86575" indent="-86575" latinLnBrk="0">
              <a:lnSpc>
                <a:spcPts val="1534"/>
              </a:lnSpc>
              <a:spcBef>
                <a:spcPts val="681"/>
              </a:spcBef>
              <a:buFont typeface="Arial" panose="020B0604020202020204" pitchFamily="34" charset="0"/>
              <a:buChar char="•"/>
              <a:tabLst>
                <a:tab pos="0" algn="l"/>
                <a:tab pos="60873" algn="l"/>
              </a:tabLst>
            </a:pPr>
            <a:r>
              <a:rPr lang="ko-KR" altLang="en-US" sz="1400" spc="-127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세부 사항을 입력하세요</a:t>
            </a:r>
            <a:endParaRPr lang="en-US" altLang="ko-KR" sz="1400" spc="-127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E3D4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 flipV="1">
            <a:off x="2597438" y="5711246"/>
            <a:ext cx="1875864" cy="41587"/>
          </a:xfrm>
          <a:prstGeom prst="rect">
            <a:avLst/>
          </a:prstGeom>
          <a:solidFill>
            <a:srgbClr val="3E3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endParaRPr lang="en-US" altLang="ko-KR" sz="1534" b="1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2556503" y="1828801"/>
            <a:ext cx="1957735" cy="410704"/>
          </a:xfrm>
          <a:prstGeom prst="rect">
            <a:avLst/>
          </a:prstGeom>
          <a:solidFill>
            <a:srgbClr val="3E3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sz="1534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카테고리</a:t>
            </a:r>
            <a:endParaRPr lang="en-US" altLang="ko-KR" sz="1534" b="1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2" name="직사각형 51"/>
          <p:cNvSpPr/>
          <p:nvPr/>
        </p:nvSpPr>
        <p:spPr>
          <a:xfrm flipV="1">
            <a:off x="2597438" y="2775137"/>
            <a:ext cx="1875864" cy="41587"/>
          </a:xfrm>
          <a:prstGeom prst="rect">
            <a:avLst/>
          </a:prstGeom>
          <a:solidFill>
            <a:srgbClr val="3E3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endParaRPr lang="en-US" altLang="ko-KR" sz="1534" b="1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2624654" y="2328093"/>
            <a:ext cx="1821434" cy="3221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sz="1704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텍스트</a:t>
            </a:r>
          </a:p>
        </p:txBody>
      </p:sp>
      <p:sp>
        <p:nvSpPr>
          <p:cNvPr id="67" name="이등변 삼각형 66"/>
          <p:cNvSpPr/>
          <p:nvPr/>
        </p:nvSpPr>
        <p:spPr>
          <a:xfrm rot="10800000">
            <a:off x="3427943" y="2788844"/>
            <a:ext cx="214855" cy="175066"/>
          </a:xfrm>
          <a:prstGeom prst="triangle">
            <a:avLst/>
          </a:prstGeom>
          <a:solidFill>
            <a:srgbClr val="3E3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endParaRPr lang="ko-KR" altLang="en-US" sz="1534" b="1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2624654" y="3022538"/>
            <a:ext cx="1821434" cy="29308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86575" indent="-86575" latinLnBrk="0">
              <a:lnSpc>
                <a:spcPts val="1534"/>
              </a:lnSpc>
              <a:spcBef>
                <a:spcPts val="681"/>
              </a:spcBef>
              <a:buFont typeface="Arial" panose="020B0604020202020204" pitchFamily="34" charset="0"/>
              <a:buChar char="•"/>
              <a:tabLst>
                <a:tab pos="0" algn="l"/>
                <a:tab pos="60873" algn="l"/>
              </a:tabLst>
            </a:pPr>
            <a:r>
              <a:rPr lang="ko-KR" altLang="en-US" sz="1400" spc="-127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세부 사항을 입력하세요</a:t>
            </a:r>
            <a:endParaRPr lang="en-US" altLang="ko-KR" sz="1400" spc="-127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E3D4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86575" indent="-86575" latinLnBrk="0">
              <a:lnSpc>
                <a:spcPts val="1534"/>
              </a:lnSpc>
              <a:spcBef>
                <a:spcPts val="681"/>
              </a:spcBef>
              <a:buFont typeface="Arial" panose="020B0604020202020204" pitchFamily="34" charset="0"/>
              <a:buChar char="•"/>
              <a:tabLst>
                <a:tab pos="0" algn="l"/>
                <a:tab pos="60873" algn="l"/>
              </a:tabLst>
            </a:pPr>
            <a:r>
              <a:rPr lang="ko-KR" altLang="en-US" sz="1400" spc="-127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세부 사항을 입력하세요</a:t>
            </a:r>
            <a:endParaRPr lang="en-US" altLang="ko-KR" sz="1400" spc="-127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E3D4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 flipV="1">
            <a:off x="4717187" y="5711246"/>
            <a:ext cx="1875864" cy="41587"/>
          </a:xfrm>
          <a:prstGeom prst="rect">
            <a:avLst/>
          </a:prstGeom>
          <a:solidFill>
            <a:srgbClr val="1C65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endParaRPr lang="en-US" altLang="ko-KR" sz="1534" b="1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4676253" y="1828801"/>
            <a:ext cx="1957735" cy="410704"/>
          </a:xfrm>
          <a:prstGeom prst="rect">
            <a:avLst/>
          </a:prstGeom>
          <a:solidFill>
            <a:srgbClr val="1C65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sz="1534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카테고리</a:t>
            </a:r>
          </a:p>
        </p:txBody>
      </p:sp>
      <p:sp>
        <p:nvSpPr>
          <p:cNvPr id="53" name="직사각형 52"/>
          <p:cNvSpPr/>
          <p:nvPr/>
        </p:nvSpPr>
        <p:spPr>
          <a:xfrm flipV="1">
            <a:off x="4717187" y="2775137"/>
            <a:ext cx="1875864" cy="41587"/>
          </a:xfrm>
          <a:prstGeom prst="rect">
            <a:avLst/>
          </a:prstGeom>
          <a:solidFill>
            <a:srgbClr val="1C65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endParaRPr lang="en-US" altLang="ko-KR" sz="1534" b="1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4744403" y="2328093"/>
            <a:ext cx="1821434" cy="3221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sz="1704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텍스트</a:t>
            </a:r>
          </a:p>
        </p:txBody>
      </p:sp>
      <p:sp>
        <p:nvSpPr>
          <p:cNvPr id="68" name="이등변 삼각형 67"/>
          <p:cNvSpPr/>
          <p:nvPr/>
        </p:nvSpPr>
        <p:spPr>
          <a:xfrm rot="10800000">
            <a:off x="5547692" y="2788844"/>
            <a:ext cx="214855" cy="175066"/>
          </a:xfrm>
          <a:prstGeom prst="triangle">
            <a:avLst/>
          </a:prstGeom>
          <a:solidFill>
            <a:srgbClr val="1C65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endParaRPr lang="ko-KR" altLang="en-US" sz="1534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4744403" y="3022538"/>
            <a:ext cx="1821434" cy="29308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86575" indent="-86575" latinLnBrk="0">
              <a:lnSpc>
                <a:spcPts val="1534"/>
              </a:lnSpc>
              <a:spcBef>
                <a:spcPts val="681"/>
              </a:spcBef>
              <a:buFont typeface="Arial" panose="020B0604020202020204" pitchFamily="34" charset="0"/>
              <a:buChar char="•"/>
              <a:tabLst>
                <a:tab pos="0" algn="l"/>
                <a:tab pos="60873" algn="l"/>
              </a:tabLst>
            </a:pPr>
            <a:r>
              <a:rPr lang="ko-KR" altLang="en-US" sz="1400" spc="-127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세부 사항을 입력하세요</a:t>
            </a:r>
            <a:endParaRPr lang="en-US" altLang="ko-KR" sz="1400" spc="-127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E3D4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86575" indent="-86575" latinLnBrk="0">
              <a:lnSpc>
                <a:spcPts val="1534"/>
              </a:lnSpc>
              <a:spcBef>
                <a:spcPts val="681"/>
              </a:spcBef>
              <a:buFont typeface="Arial" panose="020B0604020202020204" pitchFamily="34" charset="0"/>
              <a:buChar char="•"/>
              <a:tabLst>
                <a:tab pos="0" algn="l"/>
                <a:tab pos="60873" algn="l"/>
              </a:tabLst>
            </a:pPr>
            <a:r>
              <a:rPr lang="ko-KR" altLang="en-US" sz="1400" spc="-127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세부 사항을 입력하세요</a:t>
            </a:r>
            <a:endParaRPr lang="en-US" altLang="ko-KR" sz="1400" spc="-127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E3D4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 flipV="1">
            <a:off x="6836937" y="5711246"/>
            <a:ext cx="1875864" cy="41587"/>
          </a:xfrm>
          <a:prstGeom prst="rect">
            <a:avLst/>
          </a:prstGeom>
          <a:solidFill>
            <a:srgbClr val="3E3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endParaRPr lang="en-US" altLang="ko-KR" sz="1534" b="1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6796002" y="1828801"/>
            <a:ext cx="1957735" cy="410704"/>
          </a:xfrm>
          <a:prstGeom prst="rect">
            <a:avLst/>
          </a:prstGeom>
          <a:solidFill>
            <a:srgbClr val="3E3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sz="1534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카테고리</a:t>
            </a:r>
          </a:p>
        </p:txBody>
      </p:sp>
      <p:sp>
        <p:nvSpPr>
          <p:cNvPr id="54" name="직사각형 53"/>
          <p:cNvSpPr/>
          <p:nvPr/>
        </p:nvSpPr>
        <p:spPr>
          <a:xfrm flipV="1">
            <a:off x="6836937" y="2775137"/>
            <a:ext cx="1875864" cy="41587"/>
          </a:xfrm>
          <a:prstGeom prst="rect">
            <a:avLst/>
          </a:prstGeom>
          <a:solidFill>
            <a:srgbClr val="3E3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endParaRPr lang="en-US" altLang="ko-KR" sz="1534" b="1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6864154" y="2328093"/>
            <a:ext cx="1821434" cy="3221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sz="1704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텍스트</a:t>
            </a:r>
          </a:p>
        </p:txBody>
      </p:sp>
      <p:sp>
        <p:nvSpPr>
          <p:cNvPr id="69" name="이등변 삼각형 68"/>
          <p:cNvSpPr/>
          <p:nvPr/>
        </p:nvSpPr>
        <p:spPr>
          <a:xfrm rot="10800000">
            <a:off x="7667441" y="2788844"/>
            <a:ext cx="214855" cy="175066"/>
          </a:xfrm>
          <a:prstGeom prst="triangle">
            <a:avLst/>
          </a:prstGeom>
          <a:solidFill>
            <a:srgbClr val="3E3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endParaRPr lang="ko-KR" altLang="en-US" sz="1534" b="1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6864154" y="3022538"/>
            <a:ext cx="1821434" cy="29308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86575" indent="-86575" latinLnBrk="0">
              <a:lnSpc>
                <a:spcPts val="1534"/>
              </a:lnSpc>
              <a:spcBef>
                <a:spcPts val="681"/>
              </a:spcBef>
              <a:buFont typeface="Arial" panose="020B0604020202020204" pitchFamily="34" charset="0"/>
              <a:buChar char="•"/>
              <a:tabLst>
                <a:tab pos="0" algn="l"/>
                <a:tab pos="60873" algn="l"/>
              </a:tabLst>
            </a:pPr>
            <a:r>
              <a:rPr lang="ko-KR" altLang="en-US" sz="1400" spc="-127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세부 사항을 입력하세요</a:t>
            </a:r>
            <a:endParaRPr lang="en-US" altLang="ko-KR" sz="1400" spc="-127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E3D4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86575" indent="-86575" latinLnBrk="0">
              <a:lnSpc>
                <a:spcPts val="1534"/>
              </a:lnSpc>
              <a:spcBef>
                <a:spcPts val="681"/>
              </a:spcBef>
              <a:buFont typeface="Arial" panose="020B0604020202020204" pitchFamily="34" charset="0"/>
              <a:buChar char="•"/>
              <a:tabLst>
                <a:tab pos="0" algn="l"/>
                <a:tab pos="60873" algn="l"/>
              </a:tabLst>
            </a:pPr>
            <a:r>
              <a:rPr lang="ko-KR" altLang="en-US" sz="1400" spc="-127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세부 사항을 입력하세요</a:t>
            </a:r>
            <a:endParaRPr lang="en-US" altLang="ko-KR" sz="1400" spc="-127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E3D4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1967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114296" y="3102269"/>
            <a:ext cx="2972468" cy="5478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lang="en-US" altLang="en-US" sz="3200" b="1" spc="-150" baseline="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B316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en-US" altLang="ko-KR" sz="4800"/>
              <a:t>Thank you</a:t>
            </a:r>
            <a:endParaRPr lang="ko-KR" altLang="en-US" sz="4800"/>
          </a:p>
        </p:txBody>
      </p:sp>
    </p:spTree>
    <p:extLst>
      <p:ext uri="{BB962C8B-B14F-4D97-AF65-F5344CB8AC3E}">
        <p14:creationId xmlns:p14="http://schemas.microsoft.com/office/powerpoint/2010/main" val="172416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85533" y="368354"/>
            <a:ext cx="2188421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altLang="ko-KR" sz="3200">
                <a:solidFill>
                  <a:srgbClr val="1C3844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+mj-cs"/>
              </a:rPr>
              <a:t>Contents</a:t>
            </a:r>
            <a:endParaRPr lang="ko-KR" altLang="en-US" sz="3200">
              <a:solidFill>
                <a:srgbClr val="1C3844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+mj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86987" y="1416216"/>
            <a:ext cx="2880347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sz="3200" b="1" spc="-10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chemeClr val="bg1"/>
                </a:solidFill>
                <a:ea typeface="+mn-lt"/>
                <a:cs typeface="+mn-lt"/>
              </a:rPr>
              <a:t>주제 선정 배경</a:t>
            </a:r>
            <a:endParaRPr lang="ko-KR" sz="3200">
              <a:solidFill>
                <a:schemeClr val="bg1"/>
              </a:solidFill>
              <a:cs typeface="Calibri" panose="020F0502020204030204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822333" y="1413241"/>
            <a:ext cx="486858" cy="480131"/>
          </a:xfrm>
          <a:prstGeom prst="roundRect">
            <a:avLst/>
          </a:prstGeom>
          <a:solidFill>
            <a:srgbClr val="2D58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877249" y="1440940"/>
            <a:ext cx="377026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altLang="ko-KR" sz="240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+mj-cs"/>
              </a:rPr>
              <a:t>1</a:t>
            </a:r>
            <a:endParaRPr lang="ko-KR" altLang="en-US" sz="240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+mj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450308" y="1391297"/>
            <a:ext cx="2252541" cy="58477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/>
            <a:r>
              <a:rPr lang="ko-KR" sz="3200" b="1" spc="-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a typeface="+mn-lt"/>
                <a:cs typeface="+mn-lt"/>
              </a:rPr>
              <a:t>데이터 분석</a:t>
            </a:r>
            <a:endParaRPr lang="ko-KR" altLang="en-US" sz="320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4816460" y="1439310"/>
            <a:ext cx="486858" cy="480131"/>
          </a:xfrm>
          <a:prstGeom prst="roundRect">
            <a:avLst/>
          </a:prstGeom>
          <a:solidFill>
            <a:srgbClr val="2D58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4871376" y="1475507"/>
            <a:ext cx="377026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altLang="ko-KR" sz="240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+mj-cs"/>
              </a:rPr>
              <a:t>2</a:t>
            </a:r>
            <a:endParaRPr lang="ko-KR" altLang="en-US" sz="240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+mj-cs"/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856326" y="3708889"/>
            <a:ext cx="486858" cy="480131"/>
          </a:xfrm>
          <a:prstGeom prst="roundRect">
            <a:avLst/>
          </a:prstGeom>
          <a:solidFill>
            <a:srgbClr val="2D58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911242" y="3736588"/>
            <a:ext cx="377026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altLang="ko-KR" sz="240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+mj-cs"/>
              </a:rPr>
              <a:t>3</a:t>
            </a:r>
            <a:endParaRPr lang="ko-KR" altLang="en-US" sz="240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+mj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A1A3A80E-A1C7-1B4E-365D-453A37C99118}"/>
              </a:ext>
            </a:extLst>
          </p:cNvPr>
          <p:cNvSpPr txBox="1"/>
          <p:nvPr/>
        </p:nvSpPr>
        <p:spPr>
          <a:xfrm>
            <a:off x="1260724" y="3694294"/>
            <a:ext cx="2566972" cy="60177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ko-KR" sz="3200" b="1" spc="-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a typeface="+mn-lt"/>
                <a:cs typeface="+mn-lt"/>
              </a:rPr>
              <a:t>시사점 </a:t>
            </a:r>
            <a:r>
              <a:rPr lang="ko-KR" altLang="en-US" sz="3200" b="1" spc="-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a typeface="+mn-lt"/>
                <a:cs typeface="+mn-lt"/>
              </a:rPr>
              <a:t>도출</a:t>
            </a:r>
            <a:endParaRPr lang="ko-KR" sz="3200" b="1" spc="-100">
              <a:ln>
                <a:solidFill>
                  <a:srgbClr val="5B9BD5">
                    <a:alpha val="0"/>
                  </a:srgbClr>
                </a:solidFill>
              </a:ln>
              <a:solidFill>
                <a:schemeClr val="bg1"/>
              </a:solidFill>
              <a:cs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B0EE6D8-E681-3C7F-47D9-4D90127EB125}"/>
              </a:ext>
            </a:extLst>
          </p:cNvPr>
          <p:cNvSpPr txBox="1"/>
          <p:nvPr/>
        </p:nvSpPr>
        <p:spPr>
          <a:xfrm>
            <a:off x="1437975" y="2053577"/>
            <a:ext cx="2880347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b="1" spc="-10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chemeClr val="bg1"/>
                </a:solidFill>
                <a:latin typeface="맑은 고딕"/>
                <a:ea typeface="맑은 고딕"/>
                <a:cs typeface="Calibri"/>
              </a:rPr>
              <a:t>선박 </a:t>
            </a:r>
            <a:r>
              <a:rPr lang="ko-KR" b="1" spc="-100" err="1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chemeClr val="bg1"/>
                </a:solidFill>
                <a:latin typeface="맑은 고딕"/>
                <a:ea typeface="맑은 고딕"/>
                <a:cs typeface="Calibri"/>
              </a:rPr>
              <a:t>입출입</a:t>
            </a:r>
            <a:r>
              <a:rPr lang="ko-KR" b="1" spc="-10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chemeClr val="bg1"/>
                </a:solidFill>
                <a:latin typeface="맑은 고딕"/>
                <a:ea typeface="맑은 고딕"/>
                <a:cs typeface="Calibri"/>
              </a:rPr>
              <a:t> 관리 </a:t>
            </a:r>
            <a:r>
              <a:rPr lang="ko-KR" altLang="en-US" b="1" spc="-10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chemeClr val="bg1"/>
                </a:solidFill>
                <a:latin typeface="맑은 고딕"/>
                <a:ea typeface="맑은 고딕"/>
                <a:cs typeface="Calibri"/>
              </a:rPr>
              <a:t>개요</a:t>
            </a:r>
            <a:endParaRPr lang="ko-KR" b="1" spc="-100">
              <a:ln>
                <a:solidFill>
                  <a:srgbClr val="5B9BD5">
                    <a:alpha val="0"/>
                  </a:srgbClr>
                </a:solidFill>
              </a:ln>
              <a:solidFill>
                <a:schemeClr val="bg1"/>
              </a:solidFill>
              <a:latin typeface="맑은 고딕"/>
              <a:ea typeface="맑은 고딕"/>
              <a:cs typeface="Calibri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="" xmlns:a16="http://schemas.microsoft.com/office/drawing/2014/main" id="{F89C529A-1FFD-6F43-573A-9A3317518B93}"/>
              </a:ext>
            </a:extLst>
          </p:cNvPr>
          <p:cNvGrpSpPr/>
          <p:nvPr/>
        </p:nvGrpSpPr>
        <p:grpSpPr>
          <a:xfrm>
            <a:off x="1179254" y="2118586"/>
            <a:ext cx="282903" cy="255385"/>
            <a:chOff x="1179254" y="2118586"/>
            <a:chExt cx="282903" cy="255385"/>
          </a:xfrm>
        </p:grpSpPr>
        <p:sp>
          <p:nvSpPr>
            <p:cNvPr id="4" name="모서리가 둥근 직사각형 6">
              <a:extLst>
                <a:ext uri="{FF2B5EF4-FFF2-40B4-BE49-F238E27FC236}">
                  <a16:creationId xmlns="" xmlns:a16="http://schemas.microsoft.com/office/drawing/2014/main" id="{5FE1C607-C235-F97D-4E14-B1F0560CF24E}"/>
                </a:ext>
              </a:extLst>
            </p:cNvPr>
            <p:cNvSpPr/>
            <p:nvPr/>
          </p:nvSpPr>
          <p:spPr>
            <a:xfrm>
              <a:off x="1179254" y="2118586"/>
              <a:ext cx="282903" cy="24218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="" xmlns:a16="http://schemas.microsoft.com/office/drawing/2014/main" id="{B6CC19A6-E83D-393D-0938-E8632FA09F2B}"/>
                </a:ext>
              </a:extLst>
            </p:cNvPr>
            <p:cNvSpPr txBox="1"/>
            <p:nvPr/>
          </p:nvSpPr>
          <p:spPr>
            <a:xfrm>
              <a:off x="1234169" y="2129289"/>
              <a:ext cx="164575" cy="244682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en-US" altLang="ko-KR" sz="1100">
                  <a:solidFill>
                    <a:srgbClr val="1C657C"/>
                  </a:solidFill>
                  <a:latin typeface="HY견고딕"/>
                  <a:ea typeface="HY견고딕"/>
                  <a:cs typeface="+mj-cs"/>
                </a:rPr>
                <a:t>1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2AD65F55-D566-F44B-3095-952409EB88D7}"/>
              </a:ext>
            </a:extLst>
          </p:cNvPr>
          <p:cNvSpPr txBox="1"/>
          <p:nvPr/>
        </p:nvSpPr>
        <p:spPr>
          <a:xfrm>
            <a:off x="1480466" y="2368008"/>
            <a:ext cx="2880347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b="1" spc="-100" err="1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chemeClr val="bg1"/>
                </a:solidFill>
                <a:latin typeface="맑은 고딕"/>
                <a:ea typeface="맑은 고딕"/>
                <a:cs typeface="Calibri"/>
              </a:rPr>
              <a:t>Key</a:t>
            </a:r>
            <a:r>
              <a:rPr lang="ko-KR" b="1" spc="-10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chemeClr val="bg1"/>
                </a:solidFill>
                <a:latin typeface="맑은 고딕"/>
                <a:ea typeface="맑은 고딕"/>
                <a:cs typeface="Calibri"/>
              </a:rPr>
              <a:t> </a:t>
            </a:r>
            <a:r>
              <a:rPr lang="ko-KR" b="1" spc="-100" err="1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chemeClr val="bg1"/>
                </a:solidFill>
                <a:latin typeface="맑은 고딕"/>
                <a:ea typeface="맑은 고딕"/>
                <a:cs typeface="Calibri"/>
              </a:rPr>
              <a:t>Pain</a:t>
            </a:r>
            <a:r>
              <a:rPr lang="ko-KR" b="1" spc="-10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chemeClr val="bg1"/>
                </a:solidFill>
                <a:latin typeface="맑은 고딕"/>
                <a:ea typeface="맑은 고딕"/>
                <a:cs typeface="Calibri"/>
              </a:rPr>
              <a:t> </a:t>
            </a:r>
            <a:r>
              <a:rPr lang="ko-KR" b="1" spc="-100" err="1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chemeClr val="bg1"/>
                </a:solidFill>
                <a:latin typeface="맑은 고딕"/>
                <a:ea typeface="맑은 고딕"/>
                <a:cs typeface="Calibri"/>
              </a:rPr>
              <a:t>Points</a:t>
            </a:r>
            <a:endParaRPr lang="ko-KR" b="1" spc="-100">
              <a:ln>
                <a:solidFill>
                  <a:srgbClr val="5B9BD5">
                    <a:alpha val="0"/>
                  </a:srgbClr>
                </a:solidFill>
              </a:ln>
              <a:solidFill>
                <a:schemeClr val="bg1"/>
              </a:solidFill>
              <a:latin typeface="맑은 고딕"/>
              <a:ea typeface="맑은 고딕"/>
              <a:cs typeface="Calibri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52297276-E075-4F44-FDDC-BB017826DB76}"/>
              </a:ext>
            </a:extLst>
          </p:cNvPr>
          <p:cNvSpPr txBox="1"/>
          <p:nvPr/>
        </p:nvSpPr>
        <p:spPr>
          <a:xfrm>
            <a:off x="1437974" y="2784416"/>
            <a:ext cx="2880347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b="1" spc="-10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chemeClr val="bg1"/>
                </a:solidFill>
                <a:latin typeface="맑은 고딕"/>
                <a:ea typeface="맑은 고딕"/>
                <a:cs typeface="Calibri"/>
              </a:rPr>
              <a:t>분석 목적 및 범위</a:t>
            </a:r>
            <a:endParaRPr lang="ko-KR">
              <a:solidFill>
                <a:schemeClr val="bg1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0B8D0524-A7FD-420F-7D58-26FD7C167D92}"/>
              </a:ext>
            </a:extLst>
          </p:cNvPr>
          <p:cNvSpPr txBox="1"/>
          <p:nvPr/>
        </p:nvSpPr>
        <p:spPr>
          <a:xfrm>
            <a:off x="1480465" y="3149837"/>
            <a:ext cx="2880347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b="1" spc="-10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chemeClr val="bg1"/>
                </a:solidFill>
                <a:latin typeface="맑은 고딕"/>
                <a:ea typeface="맑은 고딕"/>
                <a:cs typeface="Calibri"/>
              </a:rPr>
              <a:t>기대효과</a:t>
            </a:r>
            <a:endParaRPr lang="ko-KR">
              <a:solidFill>
                <a:schemeClr val="bg1"/>
              </a:solidFill>
              <a:ea typeface="맑은 고딕"/>
              <a:cs typeface="Calibri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FBBFFAAA-1174-6E11-F8B6-771D6E7D22E0}"/>
              </a:ext>
            </a:extLst>
          </p:cNvPr>
          <p:cNvSpPr txBox="1"/>
          <p:nvPr/>
        </p:nvSpPr>
        <p:spPr>
          <a:xfrm>
            <a:off x="1208674" y="2443721"/>
            <a:ext cx="164575" cy="24468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endParaRPr lang="en-US" altLang="ko-KR" sz="1100">
              <a:solidFill>
                <a:srgbClr val="1C657C"/>
              </a:solidFill>
              <a:latin typeface="HY견고딕"/>
              <a:ea typeface="HY견고딕"/>
              <a:cs typeface="+mj-cs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025FE48B-EADB-DEC9-7CF3-51366A94198B}"/>
              </a:ext>
            </a:extLst>
          </p:cNvPr>
          <p:cNvSpPr txBox="1"/>
          <p:nvPr/>
        </p:nvSpPr>
        <p:spPr>
          <a:xfrm>
            <a:off x="5474591" y="2036580"/>
            <a:ext cx="2880347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b="1" spc="-10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FFFFFF"/>
                </a:solidFill>
                <a:latin typeface="맑은 고딕"/>
                <a:ea typeface="맑은 고딕"/>
                <a:cs typeface="Arial"/>
              </a:rPr>
              <a:t>분석 대상 데이터 선정</a:t>
            </a:r>
          </a:p>
        </p:txBody>
      </p:sp>
      <p:grpSp>
        <p:nvGrpSpPr>
          <p:cNvPr id="30" name="그룹 29">
            <a:extLst>
              <a:ext uri="{FF2B5EF4-FFF2-40B4-BE49-F238E27FC236}">
                <a16:creationId xmlns="" xmlns:a16="http://schemas.microsoft.com/office/drawing/2014/main" id="{E9957A8C-6A16-8407-4B67-6EC779610474}"/>
              </a:ext>
            </a:extLst>
          </p:cNvPr>
          <p:cNvGrpSpPr/>
          <p:nvPr/>
        </p:nvGrpSpPr>
        <p:grpSpPr>
          <a:xfrm>
            <a:off x="5164881" y="2110087"/>
            <a:ext cx="282903" cy="255385"/>
            <a:chOff x="1179254" y="2118586"/>
            <a:chExt cx="282903" cy="255385"/>
          </a:xfrm>
        </p:grpSpPr>
        <p:sp>
          <p:nvSpPr>
            <p:cNvPr id="31" name="모서리가 둥근 직사각형 6">
              <a:extLst>
                <a:ext uri="{FF2B5EF4-FFF2-40B4-BE49-F238E27FC236}">
                  <a16:creationId xmlns="" xmlns:a16="http://schemas.microsoft.com/office/drawing/2014/main" id="{A9C8DCD9-6096-CCE0-BCC4-F24F6A0A17D1}"/>
                </a:ext>
              </a:extLst>
            </p:cNvPr>
            <p:cNvSpPr/>
            <p:nvPr/>
          </p:nvSpPr>
          <p:spPr>
            <a:xfrm>
              <a:off x="1179254" y="2118586"/>
              <a:ext cx="282903" cy="24218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="" xmlns:a16="http://schemas.microsoft.com/office/drawing/2014/main" id="{03E024C2-0056-E01F-2766-A0E98BE9EF92}"/>
                </a:ext>
              </a:extLst>
            </p:cNvPr>
            <p:cNvSpPr txBox="1"/>
            <p:nvPr/>
          </p:nvSpPr>
          <p:spPr>
            <a:xfrm>
              <a:off x="1234169" y="2129289"/>
              <a:ext cx="164575" cy="244682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en-US" altLang="ko-KR" sz="1100">
                  <a:solidFill>
                    <a:srgbClr val="1C657C"/>
                  </a:solidFill>
                  <a:latin typeface="HY견고딕"/>
                  <a:ea typeface="HY견고딕"/>
                  <a:cs typeface="+mj-cs"/>
                </a:rPr>
                <a:t>1</a:t>
              </a: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14BD826B-0799-A59E-644D-513490FF8634}"/>
              </a:ext>
            </a:extLst>
          </p:cNvPr>
          <p:cNvSpPr txBox="1"/>
          <p:nvPr/>
        </p:nvSpPr>
        <p:spPr>
          <a:xfrm>
            <a:off x="5474592" y="2452989"/>
            <a:ext cx="2880347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b="1" spc="-10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FFFFFF"/>
                </a:solidFill>
                <a:latin typeface="맑은 고딕"/>
                <a:ea typeface="맑은 고딕"/>
                <a:cs typeface="Arial"/>
              </a:rPr>
              <a:t>데이터 수집 및 가공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41ADABA5-800A-94DF-4BA2-564042513A1C}"/>
              </a:ext>
            </a:extLst>
          </p:cNvPr>
          <p:cNvSpPr txBox="1"/>
          <p:nvPr/>
        </p:nvSpPr>
        <p:spPr>
          <a:xfrm>
            <a:off x="5474591" y="2818408"/>
            <a:ext cx="2880347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b="1" spc="-10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FFFFFF"/>
                </a:solidFill>
                <a:latin typeface="맑은 고딕"/>
                <a:ea typeface="맑은 고딕"/>
                <a:cs typeface="Arial"/>
              </a:rPr>
              <a:t>분석 방법 정의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D732548B-7499-239B-FBF3-9BFAE9E35DFB}"/>
              </a:ext>
            </a:extLst>
          </p:cNvPr>
          <p:cNvSpPr txBox="1"/>
          <p:nvPr/>
        </p:nvSpPr>
        <p:spPr>
          <a:xfrm>
            <a:off x="5474591" y="3183830"/>
            <a:ext cx="2880347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b="1" spc="-10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FFFFFF"/>
                </a:solidFill>
                <a:latin typeface="맑은 고딕"/>
                <a:ea typeface="맑은 고딕"/>
                <a:cs typeface="Arial"/>
              </a:rPr>
              <a:t>데이터 분석</a:t>
            </a:r>
          </a:p>
        </p:txBody>
      </p:sp>
      <p:grpSp>
        <p:nvGrpSpPr>
          <p:cNvPr id="36" name="그룹 35">
            <a:extLst>
              <a:ext uri="{FF2B5EF4-FFF2-40B4-BE49-F238E27FC236}">
                <a16:creationId xmlns="" xmlns:a16="http://schemas.microsoft.com/office/drawing/2014/main" id="{01957C99-51D9-3812-C772-EA202AE0790F}"/>
              </a:ext>
            </a:extLst>
          </p:cNvPr>
          <p:cNvGrpSpPr/>
          <p:nvPr/>
        </p:nvGrpSpPr>
        <p:grpSpPr>
          <a:xfrm>
            <a:off x="5164881" y="2475507"/>
            <a:ext cx="282903" cy="255385"/>
            <a:chOff x="1179254" y="2118586"/>
            <a:chExt cx="282903" cy="255385"/>
          </a:xfrm>
        </p:grpSpPr>
        <p:sp>
          <p:nvSpPr>
            <p:cNvPr id="37" name="모서리가 둥근 직사각형 6">
              <a:extLst>
                <a:ext uri="{FF2B5EF4-FFF2-40B4-BE49-F238E27FC236}">
                  <a16:creationId xmlns="" xmlns:a16="http://schemas.microsoft.com/office/drawing/2014/main" id="{D5EB0551-258C-5EBE-B680-2362177A4DC2}"/>
                </a:ext>
              </a:extLst>
            </p:cNvPr>
            <p:cNvSpPr/>
            <p:nvPr/>
          </p:nvSpPr>
          <p:spPr>
            <a:xfrm>
              <a:off x="1179254" y="2118586"/>
              <a:ext cx="282903" cy="24218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TextBox 37">
              <a:extLst>
                <a:ext uri="{FF2B5EF4-FFF2-40B4-BE49-F238E27FC236}">
                  <a16:creationId xmlns="" xmlns:a16="http://schemas.microsoft.com/office/drawing/2014/main" id="{573B74FB-1DE4-ACFB-1381-12A7EEAA0013}"/>
                </a:ext>
              </a:extLst>
            </p:cNvPr>
            <p:cNvSpPr txBox="1"/>
            <p:nvPr/>
          </p:nvSpPr>
          <p:spPr>
            <a:xfrm>
              <a:off x="1234169" y="2129289"/>
              <a:ext cx="164575" cy="244682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en-US" altLang="ko-KR" sz="1100">
                  <a:solidFill>
                    <a:srgbClr val="1C657C"/>
                  </a:solidFill>
                  <a:latin typeface="HY견고딕"/>
                  <a:ea typeface="HY견고딕"/>
                  <a:cs typeface="+mj-cs"/>
                </a:rPr>
                <a:t>2</a:t>
              </a:r>
              <a:endParaRPr lang="ko-KR" altLang="en-US">
                <a:cs typeface="+mj-cs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F154313D-81AA-6C04-77C7-5A1886712C22}"/>
              </a:ext>
            </a:extLst>
          </p:cNvPr>
          <p:cNvSpPr txBox="1"/>
          <p:nvPr/>
        </p:nvSpPr>
        <p:spPr>
          <a:xfrm>
            <a:off x="5474590" y="3515257"/>
            <a:ext cx="2880347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b="1" spc="-10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FFFFFF"/>
                </a:solidFill>
                <a:latin typeface="맑은 고딕"/>
                <a:ea typeface="맑은 고딕"/>
                <a:cs typeface="Arial"/>
              </a:rPr>
              <a:t>결과 검증</a:t>
            </a:r>
          </a:p>
        </p:txBody>
      </p:sp>
      <p:grpSp>
        <p:nvGrpSpPr>
          <p:cNvPr id="26" name="그룹 25">
            <a:extLst>
              <a:ext uri="{FF2B5EF4-FFF2-40B4-BE49-F238E27FC236}">
                <a16:creationId xmlns="" xmlns:a16="http://schemas.microsoft.com/office/drawing/2014/main" id="{BCE3196F-7269-273F-CA67-40CDF477860D}"/>
              </a:ext>
            </a:extLst>
          </p:cNvPr>
          <p:cNvGrpSpPr/>
          <p:nvPr/>
        </p:nvGrpSpPr>
        <p:grpSpPr>
          <a:xfrm>
            <a:off x="5173379" y="2840927"/>
            <a:ext cx="282903" cy="255385"/>
            <a:chOff x="1179254" y="2118586"/>
            <a:chExt cx="282903" cy="255385"/>
          </a:xfrm>
        </p:grpSpPr>
        <p:sp>
          <p:nvSpPr>
            <p:cNvPr id="27" name="모서리가 둥근 직사각형 6">
              <a:extLst>
                <a:ext uri="{FF2B5EF4-FFF2-40B4-BE49-F238E27FC236}">
                  <a16:creationId xmlns="" xmlns:a16="http://schemas.microsoft.com/office/drawing/2014/main" id="{B8C7FBF8-0D79-7B4D-3EDB-B66AF178FB16}"/>
                </a:ext>
              </a:extLst>
            </p:cNvPr>
            <p:cNvSpPr/>
            <p:nvPr/>
          </p:nvSpPr>
          <p:spPr>
            <a:xfrm>
              <a:off x="1179254" y="2118586"/>
              <a:ext cx="282903" cy="24218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="" xmlns:a16="http://schemas.microsoft.com/office/drawing/2014/main" id="{8FD37671-42D3-10AF-DBAD-44501869880E}"/>
                </a:ext>
              </a:extLst>
            </p:cNvPr>
            <p:cNvSpPr txBox="1"/>
            <p:nvPr/>
          </p:nvSpPr>
          <p:spPr>
            <a:xfrm>
              <a:off x="1234169" y="2129289"/>
              <a:ext cx="164575" cy="244682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en-US" altLang="ko-KR" sz="1100">
                  <a:solidFill>
                    <a:srgbClr val="1C657C"/>
                  </a:solidFill>
                  <a:latin typeface="HY견고딕"/>
                  <a:ea typeface="HY견고딕"/>
                  <a:cs typeface="+mj-cs"/>
                </a:rPr>
                <a:t>3</a:t>
              </a:r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="" xmlns:a16="http://schemas.microsoft.com/office/drawing/2014/main" id="{70EB08D7-8036-C42F-B6D5-5489378D150F}"/>
              </a:ext>
            </a:extLst>
          </p:cNvPr>
          <p:cNvGrpSpPr/>
          <p:nvPr/>
        </p:nvGrpSpPr>
        <p:grpSpPr>
          <a:xfrm>
            <a:off x="5173380" y="3206348"/>
            <a:ext cx="282903" cy="255385"/>
            <a:chOff x="1179254" y="2118586"/>
            <a:chExt cx="282903" cy="255385"/>
          </a:xfrm>
        </p:grpSpPr>
        <p:sp>
          <p:nvSpPr>
            <p:cNvPr id="40" name="모서리가 둥근 직사각형 6">
              <a:extLst>
                <a:ext uri="{FF2B5EF4-FFF2-40B4-BE49-F238E27FC236}">
                  <a16:creationId xmlns="" xmlns:a16="http://schemas.microsoft.com/office/drawing/2014/main" id="{330969CE-8C6E-5461-CB98-FBFCF5BF562C}"/>
                </a:ext>
              </a:extLst>
            </p:cNvPr>
            <p:cNvSpPr/>
            <p:nvPr/>
          </p:nvSpPr>
          <p:spPr>
            <a:xfrm>
              <a:off x="1179254" y="2118586"/>
              <a:ext cx="282903" cy="24218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TextBox 40">
              <a:extLst>
                <a:ext uri="{FF2B5EF4-FFF2-40B4-BE49-F238E27FC236}">
                  <a16:creationId xmlns="" xmlns:a16="http://schemas.microsoft.com/office/drawing/2014/main" id="{EF6ABD29-0925-2293-B3DC-86A00BEEB013}"/>
                </a:ext>
              </a:extLst>
            </p:cNvPr>
            <p:cNvSpPr txBox="1"/>
            <p:nvPr/>
          </p:nvSpPr>
          <p:spPr>
            <a:xfrm>
              <a:off x="1234169" y="2129289"/>
              <a:ext cx="164575" cy="244682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en-US" altLang="ko-KR" sz="1100">
                  <a:solidFill>
                    <a:srgbClr val="1C657C"/>
                  </a:solidFill>
                  <a:latin typeface="HY견고딕"/>
                  <a:ea typeface="HY견고딕"/>
                  <a:cs typeface="+mj-cs"/>
                </a:rPr>
                <a:t>4</a:t>
              </a:r>
              <a:endParaRPr lang="ko-KR" altLang="en-US">
                <a:cs typeface="+mj-cs"/>
              </a:endParaRPr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="" xmlns:a16="http://schemas.microsoft.com/office/drawing/2014/main" id="{F4FBD4A5-7B80-3656-1167-CA5923A22E52}"/>
              </a:ext>
            </a:extLst>
          </p:cNvPr>
          <p:cNvGrpSpPr/>
          <p:nvPr/>
        </p:nvGrpSpPr>
        <p:grpSpPr>
          <a:xfrm>
            <a:off x="5173380" y="3580266"/>
            <a:ext cx="282903" cy="255385"/>
            <a:chOff x="1179254" y="2118586"/>
            <a:chExt cx="282903" cy="255385"/>
          </a:xfrm>
        </p:grpSpPr>
        <p:sp>
          <p:nvSpPr>
            <p:cNvPr id="43" name="모서리가 둥근 직사각형 6">
              <a:extLst>
                <a:ext uri="{FF2B5EF4-FFF2-40B4-BE49-F238E27FC236}">
                  <a16:creationId xmlns="" xmlns:a16="http://schemas.microsoft.com/office/drawing/2014/main" id="{6F7BE6DF-3F11-61A7-CAB9-A4578E924EAA}"/>
                </a:ext>
              </a:extLst>
            </p:cNvPr>
            <p:cNvSpPr/>
            <p:nvPr/>
          </p:nvSpPr>
          <p:spPr>
            <a:xfrm>
              <a:off x="1179254" y="2118586"/>
              <a:ext cx="282903" cy="24218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TextBox 43">
              <a:extLst>
                <a:ext uri="{FF2B5EF4-FFF2-40B4-BE49-F238E27FC236}">
                  <a16:creationId xmlns="" xmlns:a16="http://schemas.microsoft.com/office/drawing/2014/main" id="{EF7639EB-6C42-D062-2ED6-6419B7977C9E}"/>
                </a:ext>
              </a:extLst>
            </p:cNvPr>
            <p:cNvSpPr txBox="1"/>
            <p:nvPr/>
          </p:nvSpPr>
          <p:spPr>
            <a:xfrm>
              <a:off x="1234169" y="2129289"/>
              <a:ext cx="164575" cy="244682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en-US" altLang="ko-KR" sz="1100">
                  <a:solidFill>
                    <a:srgbClr val="1C657C"/>
                  </a:solidFill>
                  <a:latin typeface="HY견고딕"/>
                  <a:ea typeface="HY견고딕"/>
                  <a:cs typeface="+mj-cs"/>
                </a:rPr>
                <a:t>5</a:t>
              </a:r>
              <a:endParaRPr lang="ko-KR" altLang="en-US">
                <a:cs typeface="+mj-cs"/>
              </a:endParaRPr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="" xmlns:a16="http://schemas.microsoft.com/office/drawing/2014/main" id="{43E25EFC-0F62-AD94-A7C8-C832F9D38961}"/>
              </a:ext>
            </a:extLst>
          </p:cNvPr>
          <p:cNvGrpSpPr/>
          <p:nvPr/>
        </p:nvGrpSpPr>
        <p:grpSpPr>
          <a:xfrm>
            <a:off x="1179253" y="2467009"/>
            <a:ext cx="282903" cy="255385"/>
            <a:chOff x="1179254" y="2118586"/>
            <a:chExt cx="282903" cy="255385"/>
          </a:xfrm>
        </p:grpSpPr>
        <p:sp>
          <p:nvSpPr>
            <p:cNvPr id="46" name="모서리가 둥근 직사각형 6">
              <a:extLst>
                <a:ext uri="{FF2B5EF4-FFF2-40B4-BE49-F238E27FC236}">
                  <a16:creationId xmlns="" xmlns:a16="http://schemas.microsoft.com/office/drawing/2014/main" id="{EDD128B6-D279-55C3-E47C-4CD9B2AB38D8}"/>
                </a:ext>
              </a:extLst>
            </p:cNvPr>
            <p:cNvSpPr/>
            <p:nvPr/>
          </p:nvSpPr>
          <p:spPr>
            <a:xfrm>
              <a:off x="1179254" y="2118586"/>
              <a:ext cx="282903" cy="24218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TextBox 46">
              <a:extLst>
                <a:ext uri="{FF2B5EF4-FFF2-40B4-BE49-F238E27FC236}">
                  <a16:creationId xmlns="" xmlns:a16="http://schemas.microsoft.com/office/drawing/2014/main" id="{70118B07-A8F9-5943-D24A-072F646BA1D8}"/>
                </a:ext>
              </a:extLst>
            </p:cNvPr>
            <p:cNvSpPr txBox="1"/>
            <p:nvPr/>
          </p:nvSpPr>
          <p:spPr>
            <a:xfrm>
              <a:off x="1234169" y="2129289"/>
              <a:ext cx="164575" cy="244682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en-US" altLang="ko-KR" sz="1100">
                  <a:solidFill>
                    <a:srgbClr val="1C657C"/>
                  </a:solidFill>
                  <a:latin typeface="HY견고딕"/>
                  <a:ea typeface="HY견고딕"/>
                  <a:cs typeface="+mj-cs"/>
                </a:rPr>
                <a:t>2</a:t>
              </a:r>
              <a:endParaRPr lang="ko-KR" altLang="en-US">
                <a:cs typeface="+mj-cs"/>
              </a:endParaRPr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="" xmlns:a16="http://schemas.microsoft.com/office/drawing/2014/main" id="{299F0308-0C7A-EC4C-A22C-EBA85A5D8AF6}"/>
              </a:ext>
            </a:extLst>
          </p:cNvPr>
          <p:cNvGrpSpPr/>
          <p:nvPr/>
        </p:nvGrpSpPr>
        <p:grpSpPr>
          <a:xfrm>
            <a:off x="1179253" y="2840927"/>
            <a:ext cx="282903" cy="255385"/>
            <a:chOff x="1179254" y="2118586"/>
            <a:chExt cx="282903" cy="255385"/>
          </a:xfrm>
        </p:grpSpPr>
        <p:sp>
          <p:nvSpPr>
            <p:cNvPr id="49" name="모서리가 둥근 직사각형 6">
              <a:extLst>
                <a:ext uri="{FF2B5EF4-FFF2-40B4-BE49-F238E27FC236}">
                  <a16:creationId xmlns="" xmlns:a16="http://schemas.microsoft.com/office/drawing/2014/main" id="{F2713726-E2DC-616A-0BAE-413641479E92}"/>
                </a:ext>
              </a:extLst>
            </p:cNvPr>
            <p:cNvSpPr/>
            <p:nvPr/>
          </p:nvSpPr>
          <p:spPr>
            <a:xfrm>
              <a:off x="1179254" y="2118586"/>
              <a:ext cx="282903" cy="24218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="" xmlns:a16="http://schemas.microsoft.com/office/drawing/2014/main" id="{B062A0B6-4C81-3E96-32D5-A1BA1467AF01}"/>
                </a:ext>
              </a:extLst>
            </p:cNvPr>
            <p:cNvSpPr txBox="1"/>
            <p:nvPr/>
          </p:nvSpPr>
          <p:spPr>
            <a:xfrm>
              <a:off x="1234169" y="2129289"/>
              <a:ext cx="164575" cy="244682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en-US" altLang="ko-KR" sz="1100">
                  <a:solidFill>
                    <a:srgbClr val="1C657C"/>
                  </a:solidFill>
                  <a:latin typeface="HY견고딕"/>
                  <a:ea typeface="HY견고딕"/>
                  <a:cs typeface="+mj-cs"/>
                </a:rPr>
                <a:t>3</a:t>
              </a:r>
            </a:p>
          </p:txBody>
        </p:sp>
      </p:grpSp>
      <p:grpSp>
        <p:nvGrpSpPr>
          <p:cNvPr id="51" name="그룹 50">
            <a:extLst>
              <a:ext uri="{FF2B5EF4-FFF2-40B4-BE49-F238E27FC236}">
                <a16:creationId xmlns="" xmlns:a16="http://schemas.microsoft.com/office/drawing/2014/main" id="{38A71973-AD94-4816-5C1D-01BB0DE6BB49}"/>
              </a:ext>
            </a:extLst>
          </p:cNvPr>
          <p:cNvGrpSpPr/>
          <p:nvPr/>
        </p:nvGrpSpPr>
        <p:grpSpPr>
          <a:xfrm>
            <a:off x="1179253" y="3197850"/>
            <a:ext cx="282903" cy="255385"/>
            <a:chOff x="1179254" y="2118586"/>
            <a:chExt cx="282903" cy="255385"/>
          </a:xfrm>
        </p:grpSpPr>
        <p:sp>
          <p:nvSpPr>
            <p:cNvPr id="52" name="모서리가 둥근 직사각형 6">
              <a:extLst>
                <a:ext uri="{FF2B5EF4-FFF2-40B4-BE49-F238E27FC236}">
                  <a16:creationId xmlns="" xmlns:a16="http://schemas.microsoft.com/office/drawing/2014/main" id="{2DF8760A-2727-01E7-B20F-079CF09E736C}"/>
                </a:ext>
              </a:extLst>
            </p:cNvPr>
            <p:cNvSpPr/>
            <p:nvPr/>
          </p:nvSpPr>
          <p:spPr>
            <a:xfrm>
              <a:off x="1179254" y="2118586"/>
              <a:ext cx="282903" cy="24218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="" xmlns:a16="http://schemas.microsoft.com/office/drawing/2014/main" id="{2CF0AF1D-B921-2670-37DC-EF69A60376CC}"/>
                </a:ext>
              </a:extLst>
            </p:cNvPr>
            <p:cNvSpPr txBox="1"/>
            <p:nvPr/>
          </p:nvSpPr>
          <p:spPr>
            <a:xfrm>
              <a:off x="1234169" y="2129289"/>
              <a:ext cx="164575" cy="244682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en-US" altLang="ko-KR" sz="1100">
                  <a:solidFill>
                    <a:srgbClr val="1C657C"/>
                  </a:solidFill>
                  <a:latin typeface="HY견고딕"/>
                  <a:ea typeface="HY견고딕"/>
                  <a:cs typeface="+mj-cs"/>
                </a:rPr>
                <a:t>4</a:t>
              </a:r>
              <a:endParaRPr lang="ko-KR" altLang="en-US">
                <a:cs typeface="+mj-cs"/>
              </a:endParaRPr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="" xmlns:a16="http://schemas.microsoft.com/office/drawing/2014/main" id="{757E5551-2177-058A-3804-14CDCC75B9C8}"/>
              </a:ext>
            </a:extLst>
          </p:cNvPr>
          <p:cNvGrpSpPr/>
          <p:nvPr/>
        </p:nvGrpSpPr>
        <p:grpSpPr>
          <a:xfrm>
            <a:off x="1204747" y="4328101"/>
            <a:ext cx="282903" cy="255385"/>
            <a:chOff x="1179254" y="2118586"/>
            <a:chExt cx="282903" cy="255385"/>
          </a:xfrm>
        </p:grpSpPr>
        <p:sp>
          <p:nvSpPr>
            <p:cNvPr id="56" name="모서리가 둥근 직사각형 6">
              <a:extLst>
                <a:ext uri="{FF2B5EF4-FFF2-40B4-BE49-F238E27FC236}">
                  <a16:creationId xmlns="" xmlns:a16="http://schemas.microsoft.com/office/drawing/2014/main" id="{8F793636-BF4A-E680-12A8-DDBBF27323C9}"/>
                </a:ext>
              </a:extLst>
            </p:cNvPr>
            <p:cNvSpPr/>
            <p:nvPr/>
          </p:nvSpPr>
          <p:spPr>
            <a:xfrm>
              <a:off x="1179254" y="2118586"/>
              <a:ext cx="282903" cy="24218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>
              <a:extLst>
                <a:ext uri="{FF2B5EF4-FFF2-40B4-BE49-F238E27FC236}">
                  <a16:creationId xmlns="" xmlns:a16="http://schemas.microsoft.com/office/drawing/2014/main" id="{E1F42B98-C413-4320-64F2-6AEB45831C74}"/>
                </a:ext>
              </a:extLst>
            </p:cNvPr>
            <p:cNvSpPr txBox="1"/>
            <p:nvPr/>
          </p:nvSpPr>
          <p:spPr>
            <a:xfrm>
              <a:off x="1234169" y="2129289"/>
              <a:ext cx="164575" cy="244682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en-US" altLang="ko-KR" sz="1100">
                  <a:solidFill>
                    <a:srgbClr val="1C657C"/>
                  </a:solidFill>
                  <a:latin typeface="HY견고딕"/>
                  <a:ea typeface="HY견고딕"/>
                  <a:cs typeface="+mj-cs"/>
                </a:rPr>
                <a:t>1</a:t>
              </a:r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="" xmlns:a16="http://schemas.microsoft.com/office/drawing/2014/main" id="{831B7E41-671F-E16F-909D-EF4D534E13CE}"/>
              </a:ext>
            </a:extLst>
          </p:cNvPr>
          <p:cNvSpPr txBox="1"/>
          <p:nvPr/>
        </p:nvSpPr>
        <p:spPr>
          <a:xfrm>
            <a:off x="1565446" y="4662506"/>
            <a:ext cx="2880347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>
                <a:solidFill>
                  <a:srgbClr val="FFFFFF"/>
                </a:solidFill>
                <a:latin typeface="맑은 고딕"/>
                <a:ea typeface="맑은 고딕"/>
                <a:cs typeface="Calibri"/>
              </a:rPr>
              <a:t>향후 고려사항</a:t>
            </a:r>
            <a:endParaRPr lang="ko-KR">
              <a:solidFill>
                <a:srgbClr val="FFFFFF"/>
              </a:solidFill>
              <a:latin typeface="맑은 고딕"/>
              <a:ea typeface="맑은 고딕"/>
            </a:endParaRPr>
          </a:p>
        </p:txBody>
      </p:sp>
      <p:grpSp>
        <p:nvGrpSpPr>
          <p:cNvPr id="59" name="그룹 58">
            <a:extLst>
              <a:ext uri="{FF2B5EF4-FFF2-40B4-BE49-F238E27FC236}">
                <a16:creationId xmlns="" xmlns:a16="http://schemas.microsoft.com/office/drawing/2014/main" id="{5DDF2C84-672E-BBE3-B4EC-FFE7D629C057}"/>
              </a:ext>
            </a:extLst>
          </p:cNvPr>
          <p:cNvGrpSpPr/>
          <p:nvPr/>
        </p:nvGrpSpPr>
        <p:grpSpPr>
          <a:xfrm>
            <a:off x="1204747" y="4693521"/>
            <a:ext cx="282903" cy="255385"/>
            <a:chOff x="1179254" y="2118586"/>
            <a:chExt cx="282903" cy="255385"/>
          </a:xfrm>
        </p:grpSpPr>
        <p:sp>
          <p:nvSpPr>
            <p:cNvPr id="60" name="모서리가 둥근 직사각형 6">
              <a:extLst>
                <a:ext uri="{FF2B5EF4-FFF2-40B4-BE49-F238E27FC236}">
                  <a16:creationId xmlns="" xmlns:a16="http://schemas.microsoft.com/office/drawing/2014/main" id="{D4E8C1EB-AF53-952E-BF91-B8C11B1C4C51}"/>
                </a:ext>
              </a:extLst>
            </p:cNvPr>
            <p:cNvSpPr/>
            <p:nvPr/>
          </p:nvSpPr>
          <p:spPr>
            <a:xfrm>
              <a:off x="1179254" y="2118586"/>
              <a:ext cx="282903" cy="24218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TextBox 60">
              <a:extLst>
                <a:ext uri="{FF2B5EF4-FFF2-40B4-BE49-F238E27FC236}">
                  <a16:creationId xmlns="" xmlns:a16="http://schemas.microsoft.com/office/drawing/2014/main" id="{64C624A3-F465-759D-E816-FB75D2F9DD0A}"/>
                </a:ext>
              </a:extLst>
            </p:cNvPr>
            <p:cNvSpPr txBox="1"/>
            <p:nvPr/>
          </p:nvSpPr>
          <p:spPr>
            <a:xfrm>
              <a:off x="1234169" y="2129289"/>
              <a:ext cx="164575" cy="244682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en-US" altLang="ko-KR" sz="1100">
                  <a:solidFill>
                    <a:srgbClr val="1C657C"/>
                  </a:solidFill>
                  <a:latin typeface="HY견고딕"/>
                  <a:ea typeface="HY견고딕"/>
                  <a:cs typeface="+mj-cs"/>
                </a:rPr>
                <a:t>2</a:t>
              </a:r>
              <a:endParaRPr lang="ko-KR" altLang="en-US">
                <a:cs typeface="+mj-cs"/>
              </a:endParaRPr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="" xmlns:a16="http://schemas.microsoft.com/office/drawing/2014/main" id="{9C7E0E61-FC9E-A4E7-C635-D7185CF76759}"/>
              </a:ext>
            </a:extLst>
          </p:cNvPr>
          <p:cNvSpPr txBox="1"/>
          <p:nvPr/>
        </p:nvSpPr>
        <p:spPr>
          <a:xfrm>
            <a:off x="1565446" y="4246097"/>
            <a:ext cx="2880347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err="1">
                <a:solidFill>
                  <a:srgbClr val="FFFFFF"/>
                </a:solidFill>
                <a:latin typeface="맑은 고딕"/>
                <a:ea typeface="맑은 고딕"/>
                <a:cs typeface="Calibri"/>
              </a:rPr>
              <a:t>분석결과</a:t>
            </a:r>
            <a:r>
              <a:rPr lang="en-US" altLang="ko-KR">
                <a:solidFill>
                  <a:srgbClr val="FFFFFF"/>
                </a:solidFill>
                <a:latin typeface="맑은 고딕"/>
                <a:ea typeface="맑은 고딕"/>
                <a:cs typeface="Calibri"/>
              </a:rPr>
              <a:t> </a:t>
            </a:r>
            <a:r>
              <a:rPr lang="en-US" altLang="ko-KR" err="1">
                <a:solidFill>
                  <a:srgbClr val="FFFFFF"/>
                </a:solidFill>
                <a:latin typeface="맑은 고딕"/>
                <a:ea typeface="맑은 고딕"/>
                <a:cs typeface="Calibri"/>
              </a:rPr>
              <a:t>해석</a:t>
            </a:r>
            <a:r>
              <a:rPr lang="en-US" altLang="ko-KR">
                <a:solidFill>
                  <a:srgbClr val="FFFFFF"/>
                </a:solidFill>
                <a:latin typeface="맑은 고딕"/>
                <a:ea typeface="맑은 고딕"/>
                <a:cs typeface="Calibri"/>
              </a:rPr>
              <a:t> 및 </a:t>
            </a:r>
            <a:r>
              <a:rPr lang="en-US" altLang="ko-KR" err="1">
                <a:solidFill>
                  <a:srgbClr val="FFFFFF"/>
                </a:solidFill>
                <a:latin typeface="맑은 고딕"/>
                <a:ea typeface="맑은 고딕"/>
                <a:cs typeface="Calibri"/>
              </a:rPr>
              <a:t>시사점</a:t>
            </a:r>
          </a:p>
        </p:txBody>
      </p:sp>
    </p:spTree>
    <p:extLst>
      <p:ext uri="{BB962C8B-B14F-4D97-AF65-F5344CB8AC3E}">
        <p14:creationId xmlns:p14="http://schemas.microsoft.com/office/powerpoint/2010/main" val="1217472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ko-KR" altLang="en-US" dirty="0">
                <a:ln>
                  <a:solidFill>
                    <a:prstClr val="white">
                      <a:alpha val="0"/>
                    </a:prstClr>
                  </a:solidFill>
                </a:ln>
                <a:latin typeface="나눔바른고딕"/>
                <a:ea typeface="나눔바른고딕"/>
              </a:rPr>
              <a:t>주제 선정 배경</a:t>
            </a:r>
            <a:endParaRPr lang="ko-KR" altLang="en-US" dirty="0">
              <a:ln>
                <a:solidFill>
                  <a:prstClr val="white">
                    <a:alpha val="0"/>
                  </a:prstClr>
                </a:solidFill>
              </a:ln>
            </a:endParaRPr>
          </a:p>
        </p:txBody>
      </p:sp>
      <p:pic>
        <p:nvPicPr>
          <p:cNvPr id="3" name="그림 2" descr="텍스트, 라인, 그래프, 폰트이(가) 표시된 사진&#10;&#10;자동 생성된 설명">
            <a:extLst>
              <a:ext uri="{FF2B5EF4-FFF2-40B4-BE49-F238E27FC236}">
                <a16:creationId xmlns="" xmlns:a16="http://schemas.microsoft.com/office/drawing/2014/main" id="{15867317-8576-78B0-AEBE-C6F76A40A1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531" y="1074472"/>
            <a:ext cx="3703489" cy="2278587"/>
          </a:xfrm>
          <a:prstGeom prst="rect">
            <a:avLst/>
          </a:prstGeom>
        </p:spPr>
      </p:pic>
      <p:sp>
        <p:nvSpPr>
          <p:cNvPr id="4" name="TextBox 1">
            <a:extLst>
              <a:ext uri="{FF2B5EF4-FFF2-40B4-BE49-F238E27FC236}">
                <a16:creationId xmlns="" xmlns:a16="http://schemas.microsoft.com/office/drawing/2014/main" id="{851E7169-BEF3-364E-9A54-3DC010BC7565}"/>
              </a:ext>
            </a:extLst>
          </p:cNvPr>
          <p:cNvSpPr txBox="1"/>
          <p:nvPr/>
        </p:nvSpPr>
        <p:spPr>
          <a:xfrm>
            <a:off x="393265" y="3288508"/>
            <a:ext cx="4631184" cy="215444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dirty="0">
                <a:latin typeface="맑은 고딕"/>
                <a:ea typeface="맑은 고딕"/>
              </a:rPr>
              <a:t>출처 : </a:t>
            </a:r>
            <a:r>
              <a:rPr lang="ko-KR" altLang="en-US" sz="800" dirty="0">
                <a:solidFill>
                  <a:srgbClr val="000000"/>
                </a:solidFill>
                <a:latin typeface="맑은 고딕"/>
                <a:ea typeface="맑은 고딕"/>
              </a:rPr>
              <a:t>코로나19 여파에 韓 무역의존도 14년래 최저, </a:t>
            </a:r>
            <a:r>
              <a:rPr lang="ko-KR" altLang="en-US" sz="800" dirty="0" err="1">
                <a:solidFill>
                  <a:srgbClr val="000000"/>
                </a:solidFill>
                <a:latin typeface="맑은 고딕"/>
                <a:ea typeface="맑은 고딕"/>
              </a:rPr>
              <a:t>연합인포맥스</a:t>
            </a:r>
            <a:endParaRPr lang="ko-KR" altLang="en-US" sz="800" dirty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="" xmlns:a16="http://schemas.microsoft.com/office/drawing/2014/main" id="{30F6F155-12D1-6432-CCA6-5DF25EBA54CD}"/>
              </a:ext>
            </a:extLst>
          </p:cNvPr>
          <p:cNvSpPr/>
          <p:nvPr/>
        </p:nvSpPr>
        <p:spPr>
          <a:xfrm>
            <a:off x="462248" y="3579417"/>
            <a:ext cx="3453407" cy="368214"/>
          </a:xfrm>
          <a:prstGeom prst="rect">
            <a:avLst/>
          </a:prstGeom>
          <a:solidFill>
            <a:srgbClr val="1C65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45720" rIns="91440" bIns="45720" rtlCol="0" anchor="ctr"/>
          <a:lstStyle/>
          <a:p>
            <a:pPr algn="ctr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sz="1500" b="1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chemeClr val="bg1"/>
                </a:solidFill>
                <a:latin typeface="나눔바른고딕"/>
                <a:ea typeface="나눔바른고딕"/>
              </a:rPr>
              <a:t>무역의존도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0079C995-40FF-D672-7DBF-EA20A8649C6C}"/>
              </a:ext>
            </a:extLst>
          </p:cNvPr>
          <p:cNvSpPr/>
          <p:nvPr/>
        </p:nvSpPr>
        <p:spPr>
          <a:xfrm>
            <a:off x="394429" y="4093303"/>
            <a:ext cx="3860988" cy="7043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 anchorCtr="0"/>
          <a:lstStyle/>
          <a:p>
            <a:pPr>
              <a:tabLst>
                <a:tab pos="0" algn="l"/>
                <a:tab pos="60873" algn="l"/>
              </a:tabLst>
            </a:pPr>
            <a:r>
              <a:rPr lang="en-US" altLang="ko-KR" dirty="0" err="1">
                <a:solidFill>
                  <a:srgbClr val="2D586B"/>
                </a:solidFill>
                <a:latin typeface="맑은 고딕"/>
                <a:ea typeface="맑은 고딕"/>
                <a:cs typeface="+mn-lt"/>
              </a:rPr>
              <a:t>한국의</a:t>
            </a:r>
            <a:r>
              <a:rPr lang="en-US" altLang="ko-KR" dirty="0">
                <a:solidFill>
                  <a:srgbClr val="2D586B"/>
                </a:solidFill>
                <a:latin typeface="맑은 고딕"/>
                <a:ea typeface="맑은 고딕"/>
                <a:cs typeface="+mn-lt"/>
              </a:rPr>
              <a:t> </a:t>
            </a:r>
            <a:r>
              <a:rPr lang="en-US" altLang="ko-KR" dirty="0" err="1">
                <a:solidFill>
                  <a:srgbClr val="2D586B"/>
                </a:solidFill>
                <a:latin typeface="맑은 고딕"/>
                <a:ea typeface="맑은 고딕"/>
                <a:cs typeface="+mn-lt"/>
              </a:rPr>
              <a:t>무역의존도는</a:t>
            </a:r>
            <a:endParaRPr lang="en-US" altLang="ko-KR" dirty="0">
              <a:solidFill>
                <a:srgbClr val="2D586B"/>
              </a:solidFill>
              <a:latin typeface="맑은 고딕"/>
              <a:ea typeface="맑은 고딕"/>
              <a:cs typeface="+mn-lt"/>
            </a:endParaRPr>
          </a:p>
          <a:p>
            <a:pPr>
              <a:tabLst>
                <a:tab pos="0" algn="l"/>
                <a:tab pos="60873" algn="l"/>
              </a:tabLst>
            </a:pPr>
            <a:r>
              <a:rPr lang="en-US" altLang="ko-KR" dirty="0">
                <a:solidFill>
                  <a:srgbClr val="2D586B"/>
                </a:solidFill>
                <a:latin typeface="맑은 고딕"/>
                <a:ea typeface="맑은 고딕"/>
                <a:cs typeface="+mn-lt"/>
              </a:rPr>
              <a:t>2011년, 2012년에는 80% </a:t>
            </a:r>
            <a:r>
              <a:rPr lang="en-US" altLang="ko-KR" dirty="0" err="1">
                <a:solidFill>
                  <a:srgbClr val="2D586B"/>
                </a:solidFill>
                <a:latin typeface="맑은 고딕"/>
                <a:ea typeface="맑은 고딕"/>
                <a:cs typeface="+mn-lt"/>
              </a:rPr>
              <a:t>육박</a:t>
            </a:r>
            <a:endParaRPr lang="en-US" altLang="ko-KR">
              <a:solidFill>
                <a:srgbClr val="2D586B"/>
              </a:solidFill>
              <a:latin typeface="맑은 고딕"/>
              <a:ea typeface="맑은 고딕"/>
              <a:cs typeface="+mn-lt"/>
            </a:endParaRPr>
          </a:p>
          <a:p>
            <a:pPr>
              <a:tabLst>
                <a:tab pos="0" algn="l"/>
                <a:tab pos="60873" algn="l"/>
              </a:tabLst>
            </a:pPr>
            <a:endParaRPr lang="en-US" altLang="ko-KR" sz="900">
              <a:solidFill>
                <a:srgbClr val="2D586B"/>
              </a:solidFill>
              <a:latin typeface="맑은 고딕"/>
              <a:ea typeface="맑은 고딕"/>
              <a:cs typeface="Calibri"/>
            </a:endParaRPr>
          </a:p>
          <a:p>
            <a:pPr>
              <a:tabLst>
                <a:tab pos="0" algn="l"/>
                <a:tab pos="60873" algn="l"/>
              </a:tabLst>
            </a:pPr>
            <a:r>
              <a:rPr lang="en-US" altLang="ko-KR" dirty="0">
                <a:solidFill>
                  <a:srgbClr val="2D586B"/>
                </a:solidFill>
                <a:latin typeface="맑은 고딕"/>
                <a:ea typeface="맑은 고딕"/>
                <a:cs typeface="Calibri"/>
              </a:rPr>
              <a:t>2020년에는 59.83%이며,</a:t>
            </a:r>
          </a:p>
        </p:txBody>
      </p:sp>
      <p:graphicFrame>
        <p:nvGraphicFramePr>
          <p:cNvPr id="5" name="차트 4">
            <a:extLst>
              <a:ext uri="{FF2B5EF4-FFF2-40B4-BE49-F238E27FC236}">
                <a16:creationId xmlns="" xmlns:a16="http://schemas.microsoft.com/office/drawing/2014/main" id="{320EB055-B3B3-55C0-BAEB-9C9C422A195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67704125"/>
              </p:ext>
            </p:extLst>
          </p:nvPr>
        </p:nvGraphicFramePr>
        <p:xfrm>
          <a:off x="4264053" y="1150627"/>
          <a:ext cx="4680197" cy="22035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6" name="TextBox 1">
            <a:extLst>
              <a:ext uri="{FF2B5EF4-FFF2-40B4-BE49-F238E27FC236}">
                <a16:creationId xmlns="" xmlns:a16="http://schemas.microsoft.com/office/drawing/2014/main" id="{BB6926B7-BEDA-B82C-353F-939792164E09}"/>
              </a:ext>
            </a:extLst>
          </p:cNvPr>
          <p:cNvSpPr txBox="1"/>
          <p:nvPr/>
        </p:nvSpPr>
        <p:spPr>
          <a:xfrm>
            <a:off x="4839534" y="3321263"/>
            <a:ext cx="4631184" cy="215444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dirty="0">
                <a:latin typeface="맑은 고딕"/>
                <a:ea typeface="맑은 고딕"/>
              </a:rPr>
              <a:t>출처 : </a:t>
            </a:r>
            <a:r>
              <a:rPr lang="ko-KR" sz="800" dirty="0">
                <a:latin typeface="맑은 고딕"/>
                <a:ea typeface="맑은 고딕"/>
                <a:cs typeface="+mn-lt"/>
              </a:rPr>
              <a:t>국가물류통합정보센터</a:t>
            </a:r>
            <a:endParaRPr lang="ko-KR" altLang="en-US" sz="800" dirty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22734DF7-B8D2-AEAB-2184-AA8404148F75}"/>
              </a:ext>
            </a:extLst>
          </p:cNvPr>
          <p:cNvSpPr/>
          <p:nvPr/>
        </p:nvSpPr>
        <p:spPr>
          <a:xfrm>
            <a:off x="368934" y="5070590"/>
            <a:ext cx="5059224" cy="7043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 anchorCtr="0"/>
          <a:lstStyle/>
          <a:p>
            <a:pPr>
              <a:tabLst>
                <a:tab pos="0" algn="l"/>
                <a:tab pos="60873" algn="l"/>
              </a:tabLst>
            </a:pPr>
            <a:r>
              <a:rPr lang="en-US" altLang="ko-KR" b="1" dirty="0" err="1">
                <a:solidFill>
                  <a:srgbClr val="2D586B"/>
                </a:solidFill>
                <a:latin typeface="맑은 고딕"/>
                <a:ea typeface="맑은 고딕"/>
                <a:cs typeface="Calibri"/>
              </a:rPr>
              <a:t>수출입</a:t>
            </a:r>
            <a:r>
              <a:rPr lang="en-US" altLang="ko-KR" b="1" dirty="0">
                <a:solidFill>
                  <a:srgbClr val="2D586B"/>
                </a:solidFill>
                <a:latin typeface="맑은 고딕"/>
                <a:ea typeface="맑은 고딕"/>
                <a:cs typeface="Calibri"/>
              </a:rPr>
              <a:t> </a:t>
            </a:r>
            <a:r>
              <a:rPr lang="en-US" altLang="ko-KR" b="1" dirty="0" err="1">
                <a:solidFill>
                  <a:srgbClr val="2D586B"/>
                </a:solidFill>
                <a:latin typeface="맑은 고딕"/>
                <a:ea typeface="맑은 고딕"/>
                <a:cs typeface="Calibri"/>
              </a:rPr>
              <a:t>물동량의</a:t>
            </a:r>
            <a:r>
              <a:rPr lang="en-US" altLang="ko-KR" b="1" dirty="0">
                <a:solidFill>
                  <a:srgbClr val="2D586B"/>
                </a:solidFill>
                <a:latin typeface="맑은 고딕"/>
                <a:ea typeface="맑은 고딕"/>
                <a:cs typeface="Calibri"/>
              </a:rPr>
              <a:t> 99.7%는 </a:t>
            </a:r>
            <a:r>
              <a:rPr lang="en-US" altLang="ko-KR" b="1" dirty="0" err="1">
                <a:solidFill>
                  <a:srgbClr val="2D586B"/>
                </a:solidFill>
                <a:latin typeface="맑은 고딕"/>
                <a:ea typeface="맑은 고딕"/>
                <a:cs typeface="Calibri"/>
              </a:rPr>
              <a:t>해상운송으로</a:t>
            </a:r>
            <a:r>
              <a:rPr lang="en-US" altLang="ko-KR" b="1" dirty="0">
                <a:solidFill>
                  <a:srgbClr val="2D586B"/>
                </a:solidFill>
                <a:latin typeface="맑은 고딕"/>
                <a:ea typeface="맑은 고딕"/>
                <a:cs typeface="Calibri"/>
              </a:rPr>
              <a:t> </a:t>
            </a:r>
            <a:r>
              <a:rPr lang="en-US" altLang="ko-KR" b="1" dirty="0" err="1">
                <a:solidFill>
                  <a:srgbClr val="2D586B"/>
                </a:solidFill>
                <a:latin typeface="맑은 고딕"/>
                <a:ea typeface="맑은 고딕"/>
                <a:cs typeface="Calibri"/>
              </a:rPr>
              <a:t>처리</a:t>
            </a:r>
            <a:endParaRPr lang="en-US" altLang="ko-KR" b="1" dirty="0">
              <a:solidFill>
                <a:srgbClr val="2D586B"/>
              </a:solidFill>
              <a:latin typeface="맑은 고딕"/>
              <a:ea typeface="맑은 고딕"/>
              <a:cs typeface="Calibri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365E67AF-29AC-02DA-FA0D-7D270E869CD5}"/>
              </a:ext>
            </a:extLst>
          </p:cNvPr>
          <p:cNvSpPr/>
          <p:nvPr/>
        </p:nvSpPr>
        <p:spPr>
          <a:xfrm>
            <a:off x="4872783" y="3579417"/>
            <a:ext cx="3453407" cy="368214"/>
          </a:xfrm>
          <a:prstGeom prst="rect">
            <a:avLst/>
          </a:prstGeom>
          <a:solidFill>
            <a:srgbClr val="1C65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45720" rIns="91440" bIns="45720" rtlCol="0" anchor="ctr"/>
          <a:lstStyle/>
          <a:p>
            <a:pPr algn="ctr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sz="1500" b="1" dirty="0" err="1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chemeClr val="bg1"/>
                </a:solidFill>
                <a:latin typeface="나눔바른고딕"/>
                <a:ea typeface="나눔바른고딕"/>
              </a:rPr>
              <a:t>선박입출항</a:t>
            </a:r>
            <a:r>
              <a:rPr lang="ko-KR" altLang="en-US" sz="1500" b="1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chemeClr val="bg1"/>
                </a:solidFill>
                <a:latin typeface="나눔바른고딕"/>
                <a:ea typeface="나눔바른고딕"/>
              </a:rPr>
              <a:t> 통계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5CD72676-FBAC-2FFC-2993-84BD147C869B}"/>
              </a:ext>
            </a:extLst>
          </p:cNvPr>
          <p:cNvSpPr/>
          <p:nvPr/>
        </p:nvSpPr>
        <p:spPr>
          <a:xfrm>
            <a:off x="4618005" y="4093303"/>
            <a:ext cx="4345382" cy="7043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 anchorCtr="0"/>
          <a:lstStyle/>
          <a:p>
            <a:pPr>
              <a:tabLst>
                <a:tab pos="0" algn="l"/>
                <a:tab pos="60873" algn="l"/>
              </a:tabLst>
            </a:pPr>
            <a:r>
              <a:rPr lang="en-US" altLang="ko-KR" sz="1600" dirty="0">
                <a:solidFill>
                  <a:srgbClr val="2D586B"/>
                </a:solidFill>
                <a:latin typeface="맑은 고딕"/>
                <a:ea typeface="맑은 고딕"/>
                <a:cs typeface="Calibri"/>
              </a:rPr>
              <a:t>2022년 </a:t>
            </a:r>
            <a:r>
              <a:rPr lang="en-US" altLang="ko-KR" sz="1600" dirty="0" err="1">
                <a:solidFill>
                  <a:srgbClr val="2D586B"/>
                </a:solidFill>
                <a:latin typeface="맑은 고딕"/>
                <a:ea typeface="맑은 고딕"/>
                <a:cs typeface="Calibri"/>
              </a:rPr>
              <a:t>기준으로</a:t>
            </a:r>
            <a:r>
              <a:rPr lang="en-US" altLang="ko-KR" sz="1600" dirty="0">
                <a:solidFill>
                  <a:srgbClr val="2D586B"/>
                </a:solidFill>
                <a:latin typeface="맑은 고딕"/>
                <a:ea typeface="맑은 고딕"/>
                <a:cs typeface="Calibri"/>
              </a:rPr>
              <a:t> </a:t>
            </a:r>
            <a:r>
              <a:rPr lang="en-US" altLang="ko-KR" sz="1600" dirty="0" err="1">
                <a:solidFill>
                  <a:srgbClr val="2D586B"/>
                </a:solidFill>
                <a:latin typeface="맑은 고딕"/>
                <a:ea typeface="맑은 고딕"/>
                <a:cs typeface="Calibri"/>
              </a:rPr>
              <a:t>연간</a:t>
            </a:r>
            <a:r>
              <a:rPr lang="en-US" altLang="ko-KR" sz="1600" dirty="0">
                <a:solidFill>
                  <a:srgbClr val="2D586B"/>
                </a:solidFill>
                <a:latin typeface="맑은 고딕"/>
                <a:ea typeface="맑은 고딕"/>
                <a:cs typeface="Calibri"/>
              </a:rPr>
              <a:t> 약 14.5만척에 </a:t>
            </a:r>
            <a:r>
              <a:rPr lang="en-US" altLang="ko-KR" sz="1600" dirty="0" err="1">
                <a:solidFill>
                  <a:srgbClr val="2D586B"/>
                </a:solidFill>
                <a:latin typeface="맑은 고딕"/>
                <a:ea typeface="맑은 고딕"/>
                <a:cs typeface="Calibri"/>
              </a:rPr>
              <a:t>달함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F516BC9A-FF4A-6F7C-5AC4-8A00B33B2431}"/>
              </a:ext>
            </a:extLst>
          </p:cNvPr>
          <p:cNvSpPr/>
          <p:nvPr/>
        </p:nvSpPr>
        <p:spPr>
          <a:xfrm>
            <a:off x="368934" y="5495495"/>
            <a:ext cx="8195040" cy="7043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 anchorCtr="0"/>
          <a:lstStyle/>
          <a:p>
            <a:pPr>
              <a:tabLst>
                <a:tab pos="0" algn="l"/>
                <a:tab pos="60873" algn="l"/>
              </a:tabLst>
            </a:pPr>
            <a:r>
              <a:rPr lang="en-US" altLang="ko-KR" b="1" dirty="0" err="1">
                <a:solidFill>
                  <a:srgbClr val="2D586B"/>
                </a:solidFill>
                <a:latin typeface="맑은 고딕"/>
                <a:ea typeface="맑은 고딕"/>
                <a:cs typeface="Calibri"/>
              </a:rPr>
              <a:t>선박입출항</a:t>
            </a:r>
            <a:r>
              <a:rPr lang="en-US" altLang="ko-KR" b="1" dirty="0">
                <a:solidFill>
                  <a:srgbClr val="2D586B"/>
                </a:solidFill>
                <a:latin typeface="맑은 고딕"/>
                <a:ea typeface="맑은 고딕"/>
                <a:cs typeface="Calibri"/>
              </a:rPr>
              <a:t> </a:t>
            </a:r>
            <a:r>
              <a:rPr lang="en-US" altLang="ko-KR" b="1" dirty="0" err="1">
                <a:solidFill>
                  <a:srgbClr val="2D586B"/>
                </a:solidFill>
                <a:latin typeface="맑은 고딕"/>
                <a:ea typeface="맑은 고딕"/>
                <a:cs typeface="Calibri"/>
              </a:rPr>
              <a:t>통계는</a:t>
            </a:r>
            <a:r>
              <a:rPr lang="en-US" altLang="ko-KR" b="1" dirty="0">
                <a:solidFill>
                  <a:srgbClr val="2D586B"/>
                </a:solidFill>
                <a:latin typeface="맑은 고딕"/>
                <a:ea typeface="맑은 고딕"/>
                <a:cs typeface="Calibri"/>
              </a:rPr>
              <a:t> </a:t>
            </a:r>
            <a:r>
              <a:rPr lang="en-US" altLang="ko-KR" b="1" dirty="0" err="1">
                <a:solidFill>
                  <a:srgbClr val="2D586B"/>
                </a:solidFill>
                <a:latin typeface="맑은 고딕"/>
                <a:ea typeface="맑은 고딕"/>
                <a:cs typeface="Calibri"/>
              </a:rPr>
              <a:t>다양한</a:t>
            </a:r>
            <a:r>
              <a:rPr lang="en-US" altLang="ko-KR" b="1" dirty="0">
                <a:solidFill>
                  <a:srgbClr val="2D586B"/>
                </a:solidFill>
                <a:latin typeface="맑은 고딕"/>
                <a:ea typeface="맑은 고딕"/>
                <a:cs typeface="Calibri"/>
              </a:rPr>
              <a:t> </a:t>
            </a:r>
            <a:r>
              <a:rPr lang="en-US" altLang="ko-KR" b="1" dirty="0" err="1">
                <a:solidFill>
                  <a:srgbClr val="2D586B"/>
                </a:solidFill>
                <a:latin typeface="맑은 고딕"/>
                <a:ea typeface="맑은 고딕"/>
                <a:cs typeface="Calibri"/>
              </a:rPr>
              <a:t>수요자에게</a:t>
            </a:r>
            <a:r>
              <a:rPr lang="en-US" altLang="ko-KR" b="1" dirty="0">
                <a:solidFill>
                  <a:srgbClr val="2D586B"/>
                </a:solidFill>
                <a:latin typeface="맑은 고딕"/>
                <a:ea typeface="맑은 고딕"/>
                <a:cs typeface="Calibri"/>
              </a:rPr>
              <a:t> </a:t>
            </a:r>
            <a:r>
              <a:rPr lang="en-US" altLang="ko-KR" b="1" dirty="0" err="1">
                <a:solidFill>
                  <a:srgbClr val="2D586B"/>
                </a:solidFill>
                <a:latin typeface="맑은 고딕"/>
                <a:ea typeface="맑은 고딕"/>
                <a:cs typeface="Calibri"/>
              </a:rPr>
              <a:t>필요한</a:t>
            </a:r>
            <a:r>
              <a:rPr lang="en-US" altLang="ko-KR" b="1" dirty="0">
                <a:solidFill>
                  <a:srgbClr val="2D586B"/>
                </a:solidFill>
                <a:latin typeface="맑은 고딕"/>
                <a:ea typeface="맑은 고딕"/>
                <a:cs typeface="Calibri"/>
              </a:rPr>
              <a:t> </a:t>
            </a:r>
            <a:r>
              <a:rPr lang="en-US" altLang="ko-KR" b="1" dirty="0" err="1">
                <a:solidFill>
                  <a:srgbClr val="2D586B"/>
                </a:solidFill>
                <a:latin typeface="맑은 고딕"/>
                <a:ea typeface="맑은 고딕"/>
                <a:cs typeface="Calibri"/>
              </a:rPr>
              <a:t>정보</a:t>
            </a:r>
            <a:endParaRPr lang="en-US" altLang="ko-KR" b="1">
              <a:solidFill>
                <a:srgbClr val="2D586B"/>
              </a:solidFill>
              <a:latin typeface="맑은 고딕"/>
              <a:ea typeface="맑은 고딕"/>
              <a:cs typeface="Calibri"/>
            </a:endParaRPr>
          </a:p>
          <a:p>
            <a:pPr>
              <a:tabLst>
                <a:tab pos="0" algn="l"/>
                <a:tab pos="60873" algn="l"/>
              </a:tabLst>
            </a:pPr>
            <a:endParaRPr lang="en-US" altLang="ko-KR" sz="900">
              <a:solidFill>
                <a:srgbClr val="2D586B"/>
              </a:solidFill>
              <a:latin typeface="맑은 고딕"/>
              <a:ea typeface="맑은 고딕"/>
              <a:cs typeface="Calibri"/>
            </a:endParaRPr>
          </a:p>
          <a:p>
            <a:pPr>
              <a:tabLst>
                <a:tab pos="0" algn="l"/>
                <a:tab pos="60873" algn="l"/>
              </a:tabLst>
            </a:pPr>
            <a:r>
              <a:rPr lang="en-US" altLang="ko-KR" dirty="0" err="1">
                <a:solidFill>
                  <a:srgbClr val="2D586B"/>
                </a:solidFill>
                <a:latin typeface="맑은 고딕"/>
                <a:ea typeface="맑은 고딕"/>
                <a:cs typeface="Calibri"/>
              </a:rPr>
              <a:t>조선사</a:t>
            </a:r>
            <a:r>
              <a:rPr lang="en-US" altLang="ko-KR" dirty="0">
                <a:solidFill>
                  <a:srgbClr val="2D586B"/>
                </a:solidFill>
                <a:latin typeface="맑은 고딕"/>
                <a:ea typeface="맑은 고딕"/>
                <a:cs typeface="Calibri"/>
              </a:rPr>
              <a:t>, </a:t>
            </a:r>
            <a:r>
              <a:rPr lang="en-US" altLang="ko-KR" dirty="0" err="1">
                <a:solidFill>
                  <a:srgbClr val="2D586B"/>
                </a:solidFill>
                <a:latin typeface="맑은 고딕"/>
                <a:ea typeface="맑은 고딕"/>
                <a:cs typeface="Calibri"/>
              </a:rPr>
              <a:t>도선사</a:t>
            </a:r>
            <a:r>
              <a:rPr lang="en-US" altLang="ko-KR" dirty="0">
                <a:solidFill>
                  <a:srgbClr val="2D586B"/>
                </a:solidFill>
                <a:latin typeface="맑은 고딕"/>
                <a:ea typeface="맑은 고딕"/>
                <a:cs typeface="Calibri"/>
              </a:rPr>
              <a:t>, </a:t>
            </a:r>
            <a:r>
              <a:rPr lang="en-US" altLang="ko-KR" dirty="0" err="1">
                <a:solidFill>
                  <a:srgbClr val="2D586B"/>
                </a:solidFill>
                <a:latin typeface="맑은 고딕"/>
                <a:ea typeface="맑은 고딕"/>
                <a:cs typeface="Calibri"/>
              </a:rPr>
              <a:t>항만시설운영업체</a:t>
            </a:r>
            <a:r>
              <a:rPr lang="en-US" altLang="ko-KR" dirty="0">
                <a:solidFill>
                  <a:srgbClr val="2D586B"/>
                </a:solidFill>
                <a:latin typeface="맑은 고딕"/>
                <a:ea typeface="맑은 고딕"/>
                <a:cs typeface="Calibri"/>
              </a:rPr>
              <a:t>(</a:t>
            </a:r>
            <a:r>
              <a:rPr lang="en-US" altLang="ko-KR" dirty="0" err="1">
                <a:solidFill>
                  <a:srgbClr val="2D586B"/>
                </a:solidFill>
                <a:latin typeface="맑은 고딕"/>
                <a:ea typeface="맑은 고딕"/>
                <a:cs typeface="Calibri"/>
              </a:rPr>
              <a:t>터미널</a:t>
            </a:r>
            <a:r>
              <a:rPr lang="en-US" altLang="ko-KR" dirty="0">
                <a:solidFill>
                  <a:srgbClr val="2D586B"/>
                </a:solidFill>
                <a:latin typeface="맑은 고딕"/>
                <a:ea typeface="맑은 고딕"/>
                <a:cs typeface="Calibri"/>
              </a:rPr>
              <a:t> </a:t>
            </a:r>
            <a:r>
              <a:rPr lang="en-US" altLang="ko-KR" dirty="0" err="1">
                <a:solidFill>
                  <a:srgbClr val="2D586B"/>
                </a:solidFill>
                <a:latin typeface="맑은 고딕"/>
                <a:ea typeface="맑은 고딕"/>
                <a:cs typeface="Calibri"/>
              </a:rPr>
              <a:t>운영사</a:t>
            </a:r>
            <a:r>
              <a:rPr lang="en-US" altLang="ko-KR" dirty="0">
                <a:solidFill>
                  <a:srgbClr val="2D586B"/>
                </a:solidFill>
                <a:latin typeface="맑은 고딕"/>
                <a:ea typeface="맑은 고딕"/>
                <a:cs typeface="Calibri"/>
              </a:rPr>
              <a:t>) 및 </a:t>
            </a:r>
            <a:r>
              <a:rPr lang="en-US" altLang="ko-KR" dirty="0" err="1">
                <a:solidFill>
                  <a:srgbClr val="2D586B"/>
                </a:solidFill>
                <a:latin typeface="맑은 고딕"/>
                <a:ea typeface="맑은 고딕"/>
                <a:cs typeface="Calibri"/>
              </a:rPr>
              <a:t>임대</a:t>
            </a:r>
            <a:r>
              <a:rPr lang="en-US" altLang="ko-KR" dirty="0">
                <a:solidFill>
                  <a:srgbClr val="2D586B"/>
                </a:solidFill>
                <a:latin typeface="맑은 고딕"/>
                <a:ea typeface="맑은 고딕"/>
                <a:cs typeface="Calibri"/>
              </a:rPr>
              <a:t> </a:t>
            </a:r>
            <a:r>
              <a:rPr lang="en-US" altLang="ko-KR" dirty="0" err="1">
                <a:solidFill>
                  <a:srgbClr val="2D586B"/>
                </a:solidFill>
                <a:latin typeface="맑은 고딕"/>
                <a:ea typeface="맑은 고딕"/>
                <a:cs typeface="Calibri"/>
              </a:rPr>
              <a:t>사업자</a:t>
            </a:r>
            <a:r>
              <a:rPr lang="en-US" altLang="ko-KR" dirty="0">
                <a:solidFill>
                  <a:srgbClr val="2D586B"/>
                </a:solidFill>
                <a:latin typeface="맑은 고딕"/>
                <a:ea typeface="맑은 고딕"/>
                <a:cs typeface="Calibri"/>
              </a:rPr>
              <a:t>, </a:t>
            </a:r>
          </a:p>
          <a:p>
            <a:pPr>
              <a:tabLst>
                <a:tab pos="0" algn="l"/>
                <a:tab pos="60873" algn="l"/>
              </a:tabLst>
            </a:pPr>
            <a:r>
              <a:rPr lang="en-US" altLang="ko-KR" dirty="0" err="1">
                <a:solidFill>
                  <a:srgbClr val="2D586B"/>
                </a:solidFill>
                <a:latin typeface="맑은 고딕"/>
                <a:ea typeface="맑은 고딕"/>
                <a:cs typeface="Calibri"/>
              </a:rPr>
              <a:t>항만건설업체에</a:t>
            </a:r>
            <a:r>
              <a:rPr lang="en-US" altLang="ko-KR" dirty="0">
                <a:solidFill>
                  <a:srgbClr val="2D586B"/>
                </a:solidFill>
                <a:latin typeface="맑은 고딕"/>
                <a:ea typeface="맑은 고딕"/>
                <a:cs typeface="Calibri"/>
              </a:rPr>
              <a:t> </a:t>
            </a:r>
            <a:r>
              <a:rPr lang="en-US" altLang="ko-KR" dirty="0" err="1">
                <a:solidFill>
                  <a:srgbClr val="2D586B"/>
                </a:solidFill>
                <a:latin typeface="맑은 고딕"/>
                <a:ea typeface="맑은 고딕"/>
                <a:cs typeface="Calibri"/>
              </a:rPr>
              <a:t>이르기까지</a:t>
            </a:r>
            <a:r>
              <a:rPr lang="en-US" altLang="ko-KR" dirty="0">
                <a:solidFill>
                  <a:srgbClr val="2D586B"/>
                </a:solidFill>
                <a:latin typeface="맑은 고딕"/>
                <a:ea typeface="맑은 고딕"/>
                <a:cs typeface="Calibri"/>
              </a:rPr>
              <a:t> </a:t>
            </a:r>
            <a:r>
              <a:rPr lang="en-US" altLang="ko-KR" dirty="0" err="1">
                <a:solidFill>
                  <a:srgbClr val="2D586B"/>
                </a:solidFill>
                <a:latin typeface="맑은 고딕"/>
                <a:ea typeface="맑은 고딕"/>
                <a:cs typeface="Calibri"/>
              </a:rPr>
              <a:t>다양한</a:t>
            </a:r>
            <a:r>
              <a:rPr lang="en-US" altLang="ko-KR" dirty="0">
                <a:solidFill>
                  <a:srgbClr val="2D586B"/>
                </a:solidFill>
                <a:latin typeface="맑은 고딕"/>
                <a:ea typeface="맑은 고딕"/>
                <a:cs typeface="Calibri"/>
              </a:rPr>
              <a:t> </a:t>
            </a:r>
            <a:r>
              <a:rPr lang="en-US" altLang="ko-KR" dirty="0" err="1">
                <a:solidFill>
                  <a:srgbClr val="2D586B"/>
                </a:solidFill>
                <a:latin typeface="맑은 고딕"/>
                <a:ea typeface="맑은 고딕"/>
                <a:cs typeface="Calibri"/>
              </a:rPr>
              <a:t>항만산업</a:t>
            </a:r>
            <a:r>
              <a:rPr lang="en-US" altLang="ko-KR" dirty="0">
                <a:solidFill>
                  <a:srgbClr val="2D586B"/>
                </a:solidFill>
                <a:latin typeface="맑은 고딕"/>
                <a:ea typeface="맑은 고딕"/>
                <a:cs typeface="Calibri"/>
              </a:rPr>
              <a:t> </a:t>
            </a:r>
            <a:r>
              <a:rPr lang="en-US" altLang="ko-KR" dirty="0" err="1">
                <a:solidFill>
                  <a:srgbClr val="2D586B"/>
                </a:solidFill>
                <a:latin typeface="맑은 고딕"/>
                <a:ea typeface="맑은 고딕"/>
                <a:cs typeface="Calibri"/>
              </a:rPr>
              <a:t>구성원에게</a:t>
            </a:r>
            <a:r>
              <a:rPr lang="en-US" altLang="ko-KR" dirty="0">
                <a:solidFill>
                  <a:srgbClr val="2D586B"/>
                </a:solidFill>
                <a:latin typeface="맑은 고딕"/>
                <a:ea typeface="맑은 고딕"/>
                <a:cs typeface="Calibri"/>
              </a:rPr>
              <a:t> </a:t>
            </a:r>
            <a:r>
              <a:rPr lang="en-US" altLang="ko-KR" dirty="0" err="1">
                <a:solidFill>
                  <a:srgbClr val="2D586B"/>
                </a:solidFill>
                <a:latin typeface="맑은 고딕"/>
                <a:ea typeface="맑은 고딕"/>
                <a:cs typeface="Calibri"/>
              </a:rPr>
              <a:t>매우</a:t>
            </a:r>
            <a:r>
              <a:rPr lang="en-US" altLang="ko-KR" dirty="0">
                <a:solidFill>
                  <a:srgbClr val="2D586B"/>
                </a:solidFill>
                <a:latin typeface="맑은 고딕"/>
                <a:ea typeface="맑은 고딕"/>
                <a:cs typeface="Calibri"/>
              </a:rPr>
              <a:t> </a:t>
            </a:r>
            <a:r>
              <a:rPr lang="en-US" altLang="ko-KR" dirty="0" err="1">
                <a:solidFill>
                  <a:srgbClr val="2D586B"/>
                </a:solidFill>
                <a:latin typeface="맑은 고딕"/>
                <a:ea typeface="맑은 고딕"/>
                <a:cs typeface="Calibri"/>
              </a:rPr>
              <a:t>중요한</a:t>
            </a:r>
            <a:r>
              <a:rPr lang="en-US" altLang="ko-KR" dirty="0">
                <a:solidFill>
                  <a:srgbClr val="2D586B"/>
                </a:solidFill>
                <a:latin typeface="맑은 고딕"/>
                <a:ea typeface="맑은 고딕"/>
                <a:cs typeface="Calibri"/>
              </a:rPr>
              <a:t> </a:t>
            </a:r>
            <a:r>
              <a:rPr lang="en-US" altLang="ko-KR" dirty="0" err="1">
                <a:solidFill>
                  <a:srgbClr val="1C657C"/>
                </a:solidFill>
                <a:latin typeface="맑은 고딕"/>
                <a:ea typeface="맑은 고딕"/>
                <a:cs typeface="Calibri"/>
              </a:rPr>
              <a:t>자료</a:t>
            </a:r>
            <a:endParaRPr lang="en-US" altLang="ko-KR">
              <a:solidFill>
                <a:srgbClr val="1C657C"/>
              </a:solidFill>
              <a:latin typeface="맑은 고딕"/>
              <a:ea typeface="맑은 고딕"/>
              <a:cs typeface="Calibri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="" xmlns:a16="http://schemas.microsoft.com/office/drawing/2014/main" id="{A1F626BA-90FE-659A-A45A-E9CCDE7CAC5F}"/>
              </a:ext>
            </a:extLst>
          </p:cNvPr>
          <p:cNvCxnSpPr/>
          <p:nvPr/>
        </p:nvCxnSpPr>
        <p:spPr>
          <a:xfrm>
            <a:off x="4130202" y="1151605"/>
            <a:ext cx="5100" cy="3608309"/>
          </a:xfrm>
          <a:prstGeom prst="straightConnector1">
            <a:avLst/>
          </a:prstGeom>
          <a:ln w="28575">
            <a:solidFill>
              <a:srgbClr val="1C65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79194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 descr="폰트, 화이트, 타이포그래피, 텍스트이(가) 표시된 사진&#10;&#10;자동 생성된 설명">
            <a:extLst>
              <a:ext uri="{FF2B5EF4-FFF2-40B4-BE49-F238E27FC236}">
                <a16:creationId xmlns="" xmlns:a16="http://schemas.microsoft.com/office/drawing/2014/main" id="{67DC486A-6D89-A97E-1250-33A1AB2F6E0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188" b="-2041"/>
          <a:stretch/>
        </p:blipFill>
        <p:spPr>
          <a:xfrm>
            <a:off x="4002624" y="884216"/>
            <a:ext cx="3722800" cy="432746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ko-KR" altLang="en-US">
                <a:ln>
                  <a:solidFill>
                    <a:prstClr val="white">
                      <a:alpha val="0"/>
                    </a:prstClr>
                  </a:solidFill>
                </a:ln>
                <a:latin typeface="나눔바른고딕"/>
                <a:ea typeface="나눔바른고딕"/>
              </a:rPr>
              <a:t>주제 선정 배경</a:t>
            </a:r>
            <a:endParaRPr lang="ko-KR" altLang="en-US">
              <a:ln>
                <a:solidFill>
                  <a:prstClr val="white">
                    <a:alpha val="0"/>
                  </a:prstClr>
                </a:solidFill>
              </a:ln>
            </a:endParaRPr>
          </a:p>
        </p:txBody>
      </p:sp>
      <p:graphicFrame>
        <p:nvGraphicFramePr>
          <p:cNvPr id="6" name="차트 5">
            <a:extLst>
              <a:ext uri="{FF2B5EF4-FFF2-40B4-BE49-F238E27FC236}">
                <a16:creationId xmlns="" xmlns:a16="http://schemas.microsoft.com/office/drawing/2014/main" id="{9D9021C4-2134-3DBF-ABA0-45E3829384E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35549745"/>
              </p:ext>
            </p:extLst>
          </p:nvPr>
        </p:nvGraphicFramePr>
        <p:xfrm>
          <a:off x="249553" y="1098048"/>
          <a:ext cx="4234812" cy="20566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9A4ECC3C-658C-4BC9-A9AD-1F167F5E1D23}"/>
              </a:ext>
            </a:extLst>
          </p:cNvPr>
          <p:cNvSpPr/>
          <p:nvPr/>
        </p:nvSpPr>
        <p:spPr>
          <a:xfrm>
            <a:off x="598217" y="3205499"/>
            <a:ext cx="3453407" cy="368214"/>
          </a:xfrm>
          <a:prstGeom prst="rect">
            <a:avLst/>
          </a:prstGeom>
          <a:solidFill>
            <a:srgbClr val="1C65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45720" rIns="91440" bIns="45720" rtlCol="0" anchor="ctr"/>
          <a:lstStyle/>
          <a:p>
            <a:pPr algn="ctr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sz="1500" b="1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chemeClr val="bg1"/>
                </a:solidFill>
                <a:latin typeface="나눔바른고딕"/>
                <a:ea typeface="나눔바른고딕"/>
              </a:rPr>
              <a:t>해상 물동량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F2552E08-C62B-52D6-7086-0F62F3A613F2}"/>
              </a:ext>
            </a:extLst>
          </p:cNvPr>
          <p:cNvSpPr/>
          <p:nvPr/>
        </p:nvSpPr>
        <p:spPr>
          <a:xfrm>
            <a:off x="224466" y="3863853"/>
            <a:ext cx="8127053" cy="7043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 anchorCtr="0"/>
          <a:lstStyle/>
          <a:p>
            <a:pPr>
              <a:tabLst>
                <a:tab pos="0" algn="l"/>
                <a:tab pos="60873" algn="l"/>
              </a:tabLst>
            </a:pPr>
            <a:r>
              <a:rPr lang="en-US" altLang="ko-KR" dirty="0" err="1">
                <a:solidFill>
                  <a:srgbClr val="2D586B"/>
                </a:solidFill>
                <a:latin typeface="맑은 고딕"/>
                <a:ea typeface="맑은 고딕"/>
                <a:cs typeface="Calibri"/>
              </a:rPr>
              <a:t>세계화</a:t>
            </a:r>
            <a:r>
              <a:rPr lang="en-US" altLang="ko-KR" dirty="0">
                <a:solidFill>
                  <a:srgbClr val="2D586B"/>
                </a:solidFill>
                <a:latin typeface="맑은 고딕"/>
                <a:ea typeface="맑은 고딕"/>
                <a:cs typeface="Calibri"/>
              </a:rPr>
              <a:t> </a:t>
            </a:r>
            <a:r>
              <a:rPr lang="en-US" altLang="ko-KR" dirty="0" err="1">
                <a:solidFill>
                  <a:srgbClr val="2D586B"/>
                </a:solidFill>
                <a:latin typeface="맑은 고딕"/>
                <a:ea typeface="맑은 고딕"/>
                <a:cs typeface="Calibri"/>
              </a:rPr>
              <a:t>추세에</a:t>
            </a:r>
            <a:r>
              <a:rPr lang="en-US" altLang="ko-KR" dirty="0">
                <a:solidFill>
                  <a:srgbClr val="2D586B"/>
                </a:solidFill>
                <a:latin typeface="맑은 고딕"/>
                <a:ea typeface="맑은 고딕"/>
                <a:cs typeface="Calibri"/>
              </a:rPr>
              <a:t> </a:t>
            </a:r>
            <a:r>
              <a:rPr lang="en-US" altLang="ko-KR" dirty="0" err="1">
                <a:solidFill>
                  <a:srgbClr val="2D586B"/>
                </a:solidFill>
                <a:latin typeface="맑은 고딕"/>
                <a:ea typeface="맑은 고딕"/>
                <a:cs typeface="Calibri"/>
              </a:rPr>
              <a:t>따라</a:t>
            </a:r>
            <a:r>
              <a:rPr lang="en-US" altLang="ko-KR" dirty="0">
                <a:solidFill>
                  <a:srgbClr val="2D586B"/>
                </a:solidFill>
                <a:latin typeface="맑은 고딕"/>
                <a:ea typeface="맑은 고딕"/>
                <a:cs typeface="Calibri"/>
              </a:rPr>
              <a:t> </a:t>
            </a:r>
            <a:r>
              <a:rPr lang="en-US" altLang="ko-KR" b="1" dirty="0" err="1">
                <a:solidFill>
                  <a:srgbClr val="2D586B"/>
                </a:solidFill>
                <a:latin typeface="맑은 고딕"/>
                <a:ea typeface="맑은 고딕"/>
                <a:cs typeface="Calibri"/>
              </a:rPr>
              <a:t>해상</a:t>
            </a:r>
            <a:r>
              <a:rPr lang="en-US" altLang="ko-KR" b="1" dirty="0">
                <a:solidFill>
                  <a:srgbClr val="2D586B"/>
                </a:solidFill>
                <a:latin typeface="맑은 고딕"/>
                <a:ea typeface="맑은 고딕"/>
                <a:cs typeface="Calibri"/>
              </a:rPr>
              <a:t> </a:t>
            </a:r>
            <a:r>
              <a:rPr lang="en-US" altLang="ko-KR" b="1" dirty="0" err="1">
                <a:solidFill>
                  <a:srgbClr val="2D586B"/>
                </a:solidFill>
                <a:latin typeface="맑은 고딕"/>
                <a:ea typeface="맑은 고딕"/>
                <a:cs typeface="Calibri"/>
              </a:rPr>
              <a:t>물동량은</a:t>
            </a:r>
            <a:r>
              <a:rPr lang="en-US" altLang="ko-KR" b="1" dirty="0">
                <a:solidFill>
                  <a:srgbClr val="2D586B"/>
                </a:solidFill>
                <a:latin typeface="맑은 고딕"/>
                <a:ea typeface="맑은 고딕"/>
                <a:cs typeface="Calibri"/>
              </a:rPr>
              <a:t> </a:t>
            </a:r>
            <a:r>
              <a:rPr lang="en-US" altLang="ko-KR" b="1" dirty="0" err="1">
                <a:solidFill>
                  <a:srgbClr val="2D586B"/>
                </a:solidFill>
                <a:latin typeface="맑은 고딕"/>
                <a:ea typeface="맑은 고딕"/>
                <a:cs typeface="Calibri"/>
              </a:rPr>
              <a:t>꾸준히</a:t>
            </a:r>
            <a:r>
              <a:rPr lang="en-US" altLang="ko-KR" b="1" dirty="0">
                <a:solidFill>
                  <a:srgbClr val="2D586B"/>
                </a:solidFill>
                <a:latin typeface="맑은 고딕"/>
                <a:ea typeface="맑은 고딕"/>
                <a:cs typeface="Calibri"/>
              </a:rPr>
              <a:t> </a:t>
            </a:r>
            <a:r>
              <a:rPr lang="en-US" altLang="ko-KR" b="1" dirty="0" err="1">
                <a:solidFill>
                  <a:srgbClr val="2D586B"/>
                </a:solidFill>
                <a:latin typeface="맑은 고딕"/>
                <a:ea typeface="맑은 고딕"/>
                <a:cs typeface="Calibri"/>
              </a:rPr>
              <a:t>증가</a:t>
            </a:r>
            <a:endParaRPr lang="en-US" altLang="ko-KR" b="1" dirty="0">
              <a:solidFill>
                <a:srgbClr val="2D586B"/>
              </a:solidFill>
              <a:latin typeface="맑은 고딕"/>
              <a:ea typeface="맑은 고딕"/>
              <a:cs typeface="Calibri"/>
            </a:endParaRPr>
          </a:p>
          <a:p>
            <a:pPr>
              <a:tabLst>
                <a:tab pos="0" algn="l"/>
                <a:tab pos="60873" algn="l"/>
              </a:tabLst>
            </a:pPr>
            <a:r>
              <a:rPr lang="en-US" altLang="ko-KR" dirty="0" err="1">
                <a:solidFill>
                  <a:srgbClr val="2D586B"/>
                </a:solidFill>
                <a:latin typeface="맑은 고딕"/>
                <a:ea typeface="맑은 고딕"/>
                <a:cs typeface="Calibri"/>
              </a:rPr>
              <a:t>이전보다</a:t>
            </a:r>
            <a:r>
              <a:rPr lang="en-US" altLang="ko-KR" dirty="0">
                <a:solidFill>
                  <a:srgbClr val="2D586B"/>
                </a:solidFill>
                <a:latin typeface="맑은 고딕"/>
                <a:ea typeface="맑은 고딕"/>
                <a:cs typeface="Calibri"/>
              </a:rPr>
              <a:t> </a:t>
            </a:r>
            <a:r>
              <a:rPr lang="en-US" altLang="ko-KR" dirty="0" err="1">
                <a:solidFill>
                  <a:srgbClr val="2D586B"/>
                </a:solidFill>
                <a:latin typeface="맑은 고딕"/>
                <a:ea typeface="맑은 고딕"/>
                <a:cs typeface="Calibri"/>
              </a:rPr>
              <a:t>국가간의</a:t>
            </a:r>
            <a:r>
              <a:rPr lang="en-US" altLang="ko-KR" dirty="0">
                <a:solidFill>
                  <a:srgbClr val="2D586B"/>
                </a:solidFill>
                <a:latin typeface="맑은 고딕"/>
                <a:ea typeface="맑은 고딕"/>
                <a:cs typeface="Calibri"/>
              </a:rPr>
              <a:t> </a:t>
            </a:r>
            <a:r>
              <a:rPr lang="en-US" altLang="ko-KR" dirty="0" err="1">
                <a:solidFill>
                  <a:srgbClr val="2D586B"/>
                </a:solidFill>
                <a:latin typeface="맑은 고딕"/>
                <a:ea typeface="맑은 고딕"/>
                <a:cs typeface="Calibri"/>
              </a:rPr>
              <a:t>의존도가</a:t>
            </a:r>
            <a:r>
              <a:rPr lang="en-US" altLang="ko-KR" dirty="0">
                <a:solidFill>
                  <a:srgbClr val="2D586B"/>
                </a:solidFill>
                <a:latin typeface="맑은 고딕"/>
                <a:ea typeface="맑은 고딕"/>
                <a:cs typeface="Calibri"/>
              </a:rPr>
              <a:t> </a:t>
            </a:r>
            <a:r>
              <a:rPr lang="en-US" altLang="ko-KR" dirty="0" err="1">
                <a:solidFill>
                  <a:srgbClr val="2D586B"/>
                </a:solidFill>
                <a:latin typeface="맑은 고딕"/>
                <a:ea typeface="맑은 고딕"/>
                <a:cs typeface="Calibri"/>
              </a:rPr>
              <a:t>높아졌고</a:t>
            </a:r>
            <a:r>
              <a:rPr lang="en-US" altLang="ko-KR" dirty="0">
                <a:solidFill>
                  <a:srgbClr val="2D586B"/>
                </a:solidFill>
                <a:latin typeface="맑은 고딕"/>
                <a:ea typeface="맑은 고딕"/>
                <a:cs typeface="Calibri"/>
              </a:rPr>
              <a:t>, </a:t>
            </a:r>
            <a:endParaRPr lang="en-US" altLang="ko-KR" dirty="0" err="1">
              <a:solidFill>
                <a:srgbClr val="2D586B"/>
              </a:solidFill>
              <a:latin typeface="맑은 고딕"/>
              <a:ea typeface="맑은 고딕"/>
              <a:cs typeface="Calibri"/>
            </a:endParaRPr>
          </a:p>
          <a:p>
            <a:pPr>
              <a:tabLst>
                <a:tab pos="0" algn="l"/>
                <a:tab pos="60873" algn="l"/>
              </a:tabLst>
            </a:pPr>
            <a:r>
              <a:rPr lang="en-US" altLang="ko-KR" err="1">
                <a:solidFill>
                  <a:srgbClr val="2D586B"/>
                </a:solidFill>
                <a:latin typeface="맑은 고딕"/>
                <a:ea typeface="맑은 고딕"/>
                <a:cs typeface="Calibri"/>
              </a:rPr>
              <a:t>코로나</a:t>
            </a:r>
            <a:r>
              <a:rPr lang="en-US" altLang="ko-KR" dirty="0">
                <a:solidFill>
                  <a:srgbClr val="2D586B"/>
                </a:solidFill>
                <a:latin typeface="맑은 고딕"/>
                <a:ea typeface="맑은 고딕"/>
                <a:cs typeface="Calibri"/>
              </a:rPr>
              <a:t>, </a:t>
            </a:r>
            <a:r>
              <a:rPr lang="en-US" altLang="ko-KR" err="1">
                <a:solidFill>
                  <a:srgbClr val="2D586B"/>
                </a:solidFill>
                <a:latin typeface="맑은 고딕"/>
                <a:ea typeface="맑은 고딕"/>
                <a:cs typeface="Calibri"/>
              </a:rPr>
              <a:t>러시아</a:t>
            </a:r>
            <a:r>
              <a:rPr lang="en-US" altLang="ko-KR" dirty="0">
                <a:solidFill>
                  <a:srgbClr val="2D586B"/>
                </a:solidFill>
                <a:latin typeface="맑은 고딕"/>
                <a:ea typeface="맑은 고딕"/>
                <a:cs typeface="Calibri"/>
              </a:rPr>
              <a:t> - </a:t>
            </a:r>
            <a:r>
              <a:rPr lang="en-US" altLang="ko-KR" err="1">
                <a:solidFill>
                  <a:srgbClr val="2D586B"/>
                </a:solidFill>
                <a:latin typeface="맑은 고딕"/>
                <a:ea typeface="맑은 고딕"/>
                <a:cs typeface="Calibri"/>
              </a:rPr>
              <a:t>우크라이나와</a:t>
            </a:r>
            <a:r>
              <a:rPr lang="en-US" altLang="ko-KR" dirty="0">
                <a:solidFill>
                  <a:srgbClr val="2D586B"/>
                </a:solidFill>
                <a:latin typeface="맑은 고딕"/>
                <a:ea typeface="맑은 고딕"/>
                <a:cs typeface="Calibri"/>
              </a:rPr>
              <a:t> </a:t>
            </a:r>
            <a:r>
              <a:rPr lang="en-US" altLang="ko-KR" err="1">
                <a:solidFill>
                  <a:srgbClr val="2D586B"/>
                </a:solidFill>
                <a:latin typeface="맑은 고딕"/>
                <a:ea typeface="맑은 고딕"/>
                <a:cs typeface="Calibri"/>
              </a:rPr>
              <a:t>같은</a:t>
            </a:r>
            <a:r>
              <a:rPr lang="en-US" altLang="ko-KR" dirty="0">
                <a:solidFill>
                  <a:srgbClr val="2D586B"/>
                </a:solidFill>
                <a:latin typeface="맑은 고딕"/>
                <a:ea typeface="맑은 고딕"/>
                <a:cs typeface="Calibri"/>
              </a:rPr>
              <a:t> </a:t>
            </a:r>
            <a:r>
              <a:rPr lang="en-US" altLang="ko-KR" b="1" err="1">
                <a:solidFill>
                  <a:srgbClr val="2D586B"/>
                </a:solidFill>
                <a:latin typeface="맑은 고딕"/>
                <a:ea typeface="맑은 고딕"/>
                <a:cs typeface="Calibri"/>
              </a:rPr>
              <a:t>예상하지</a:t>
            </a:r>
            <a:r>
              <a:rPr lang="en-US" altLang="ko-KR" b="1" dirty="0">
                <a:solidFill>
                  <a:srgbClr val="2D586B"/>
                </a:solidFill>
                <a:latin typeface="맑은 고딕"/>
                <a:ea typeface="맑은 고딕"/>
                <a:cs typeface="Calibri"/>
              </a:rPr>
              <a:t> </a:t>
            </a:r>
            <a:r>
              <a:rPr lang="en-US" altLang="ko-KR" b="1" err="1">
                <a:solidFill>
                  <a:srgbClr val="2D586B"/>
                </a:solidFill>
                <a:latin typeface="맑은 고딕"/>
                <a:ea typeface="맑은 고딕"/>
                <a:cs typeface="Calibri"/>
              </a:rPr>
              <a:t>못한</a:t>
            </a:r>
            <a:r>
              <a:rPr lang="en-US" altLang="ko-KR" b="1" dirty="0">
                <a:solidFill>
                  <a:srgbClr val="2D586B"/>
                </a:solidFill>
                <a:latin typeface="맑은 고딕"/>
                <a:ea typeface="맑은 고딕"/>
                <a:cs typeface="Calibri"/>
              </a:rPr>
              <a:t> </a:t>
            </a:r>
            <a:r>
              <a:rPr lang="en-US" altLang="ko-KR" b="1" err="1">
                <a:solidFill>
                  <a:srgbClr val="2D586B"/>
                </a:solidFill>
                <a:latin typeface="맑은 고딕"/>
                <a:ea typeface="맑은 고딕"/>
                <a:cs typeface="Calibri"/>
              </a:rPr>
              <a:t>이슈들이</a:t>
            </a:r>
            <a:r>
              <a:rPr lang="en-US" altLang="ko-KR" b="1" dirty="0">
                <a:solidFill>
                  <a:srgbClr val="2D586B"/>
                </a:solidFill>
                <a:latin typeface="맑은 고딕"/>
                <a:ea typeface="맑은 고딕"/>
                <a:cs typeface="Calibri"/>
              </a:rPr>
              <a:t> </a:t>
            </a:r>
            <a:r>
              <a:rPr lang="en-US" altLang="ko-KR" b="1" err="1">
                <a:solidFill>
                  <a:srgbClr val="2D586B"/>
                </a:solidFill>
                <a:latin typeface="맑은 고딕"/>
                <a:ea typeface="맑은 고딕"/>
                <a:cs typeface="Calibri"/>
              </a:rPr>
              <a:t>지속적으로</a:t>
            </a:r>
            <a:r>
              <a:rPr lang="en-US" altLang="ko-KR" b="1" dirty="0">
                <a:solidFill>
                  <a:srgbClr val="2D586B"/>
                </a:solidFill>
                <a:latin typeface="맑은 고딕"/>
                <a:ea typeface="맑은 고딕"/>
                <a:cs typeface="Calibri"/>
              </a:rPr>
              <a:t> </a:t>
            </a:r>
            <a:r>
              <a:rPr lang="en-US" altLang="ko-KR" b="1" err="1">
                <a:solidFill>
                  <a:srgbClr val="2D586B"/>
                </a:solidFill>
                <a:latin typeface="맑은 고딕"/>
                <a:ea typeface="맑은 고딕"/>
                <a:cs typeface="Calibri"/>
              </a:rPr>
              <a:t>발생</a:t>
            </a:r>
            <a:endParaRPr lang="en-US" altLang="ko-KR" b="1">
              <a:solidFill>
                <a:srgbClr val="2D586B"/>
              </a:solidFill>
              <a:latin typeface="맑은 고딕"/>
              <a:ea typeface="맑은 고딕"/>
              <a:cs typeface="Calibri"/>
            </a:endParaRPr>
          </a:p>
          <a:p>
            <a:pPr>
              <a:tabLst>
                <a:tab pos="0" algn="l"/>
                <a:tab pos="60873" algn="l"/>
              </a:tabLst>
            </a:pPr>
            <a:endParaRPr lang="en-US" altLang="ko-KR" dirty="0">
              <a:solidFill>
                <a:srgbClr val="2D586B"/>
              </a:solidFill>
              <a:latin typeface="맑은 고딕"/>
              <a:ea typeface="맑은 고딕"/>
              <a:cs typeface="Calibri"/>
            </a:endParaRPr>
          </a:p>
          <a:p>
            <a:pPr>
              <a:tabLst>
                <a:tab pos="0" algn="l"/>
                <a:tab pos="60873" algn="l"/>
              </a:tabLst>
            </a:pPr>
            <a:r>
              <a:rPr lang="en-US" altLang="ko-KR" dirty="0" err="1">
                <a:solidFill>
                  <a:srgbClr val="2D586B"/>
                </a:solidFill>
                <a:latin typeface="맑은 고딕"/>
                <a:ea typeface="맑은 고딕"/>
                <a:cs typeface="Calibri"/>
              </a:rPr>
              <a:t>환율</a:t>
            </a:r>
            <a:r>
              <a:rPr lang="en-US" altLang="ko-KR" dirty="0">
                <a:solidFill>
                  <a:srgbClr val="2D586B"/>
                </a:solidFill>
                <a:latin typeface="맑은 고딕"/>
                <a:ea typeface="맑은 고딕"/>
                <a:cs typeface="Calibri"/>
              </a:rPr>
              <a:t>, </a:t>
            </a:r>
            <a:r>
              <a:rPr lang="en-US" altLang="ko-KR" dirty="0" err="1">
                <a:solidFill>
                  <a:srgbClr val="2D586B"/>
                </a:solidFill>
                <a:latin typeface="맑은 고딕"/>
                <a:ea typeface="맑은 고딕"/>
                <a:cs typeface="Calibri"/>
              </a:rPr>
              <a:t>국제</a:t>
            </a:r>
            <a:r>
              <a:rPr lang="en-US" altLang="ko-KR" dirty="0">
                <a:solidFill>
                  <a:srgbClr val="2D586B"/>
                </a:solidFill>
                <a:latin typeface="맑은 고딕"/>
                <a:ea typeface="맑은 고딕"/>
                <a:cs typeface="Calibri"/>
              </a:rPr>
              <a:t> </a:t>
            </a:r>
            <a:r>
              <a:rPr lang="en-US" altLang="ko-KR" dirty="0" err="1">
                <a:solidFill>
                  <a:srgbClr val="2D586B"/>
                </a:solidFill>
                <a:latin typeface="맑은 고딕"/>
                <a:ea typeface="맑은 고딕"/>
                <a:cs typeface="Calibri"/>
              </a:rPr>
              <a:t>무역</a:t>
            </a:r>
            <a:r>
              <a:rPr lang="en-US" altLang="ko-KR" dirty="0">
                <a:solidFill>
                  <a:srgbClr val="2D586B"/>
                </a:solidFill>
                <a:latin typeface="맑은 고딕"/>
                <a:ea typeface="맑은 고딕"/>
                <a:cs typeface="Calibri"/>
              </a:rPr>
              <a:t> </a:t>
            </a:r>
            <a:r>
              <a:rPr lang="en-US" altLang="ko-KR" dirty="0" err="1">
                <a:solidFill>
                  <a:srgbClr val="2D586B"/>
                </a:solidFill>
                <a:latin typeface="맑은 고딕"/>
                <a:ea typeface="맑은 고딕"/>
                <a:cs typeface="Calibri"/>
              </a:rPr>
              <a:t>수지</a:t>
            </a:r>
            <a:r>
              <a:rPr lang="en-US" altLang="ko-KR" dirty="0">
                <a:solidFill>
                  <a:srgbClr val="2D586B"/>
                </a:solidFill>
                <a:latin typeface="맑은 고딕"/>
                <a:ea typeface="맑은 고딕"/>
                <a:cs typeface="Calibri"/>
              </a:rPr>
              <a:t> 등 </a:t>
            </a:r>
          </a:p>
          <a:p>
            <a:pPr>
              <a:tabLst>
                <a:tab pos="0" algn="l"/>
                <a:tab pos="60873" algn="l"/>
              </a:tabLst>
            </a:pPr>
            <a:r>
              <a:rPr lang="en-US" altLang="ko-KR" dirty="0" err="1">
                <a:solidFill>
                  <a:srgbClr val="2D586B"/>
                </a:solidFill>
                <a:latin typeface="맑은 고딕"/>
                <a:ea typeface="맑은 고딕"/>
                <a:cs typeface="Calibri"/>
              </a:rPr>
              <a:t>어떠한</a:t>
            </a:r>
            <a:r>
              <a:rPr lang="en-US" altLang="ko-KR" dirty="0">
                <a:solidFill>
                  <a:srgbClr val="2D586B"/>
                </a:solidFill>
                <a:latin typeface="맑은 고딕"/>
                <a:ea typeface="맑은 고딕"/>
                <a:cs typeface="Calibri"/>
              </a:rPr>
              <a:t> </a:t>
            </a:r>
            <a:r>
              <a:rPr lang="en-US" altLang="ko-KR" dirty="0" err="1">
                <a:solidFill>
                  <a:srgbClr val="2D586B"/>
                </a:solidFill>
                <a:latin typeface="맑은 고딕"/>
                <a:ea typeface="맑은 고딕"/>
                <a:cs typeface="Calibri"/>
              </a:rPr>
              <a:t>경제적</a:t>
            </a:r>
            <a:r>
              <a:rPr lang="en-US" altLang="ko-KR" dirty="0">
                <a:solidFill>
                  <a:srgbClr val="2D586B"/>
                </a:solidFill>
                <a:latin typeface="맑은 고딕"/>
                <a:ea typeface="맑은 고딕"/>
                <a:cs typeface="Calibri"/>
              </a:rPr>
              <a:t> </a:t>
            </a:r>
            <a:r>
              <a:rPr lang="en-US" altLang="ko-KR" dirty="0" err="1">
                <a:solidFill>
                  <a:srgbClr val="2D586B"/>
                </a:solidFill>
                <a:latin typeface="맑은 고딕"/>
                <a:ea typeface="맑은 고딕"/>
                <a:cs typeface="Calibri"/>
              </a:rPr>
              <a:t>지표가</a:t>
            </a:r>
            <a:r>
              <a:rPr lang="en-US" altLang="ko-KR" dirty="0">
                <a:solidFill>
                  <a:srgbClr val="2D586B"/>
                </a:solidFill>
                <a:latin typeface="맑은 고딕"/>
                <a:ea typeface="맑은 고딕"/>
                <a:cs typeface="Calibri"/>
              </a:rPr>
              <a:t> </a:t>
            </a:r>
            <a:r>
              <a:rPr lang="en-US" altLang="ko-KR" dirty="0" err="1">
                <a:solidFill>
                  <a:srgbClr val="2D586B"/>
                </a:solidFill>
                <a:latin typeface="맑은 고딕"/>
                <a:ea typeface="맑은 고딕"/>
                <a:cs typeface="Calibri"/>
              </a:rPr>
              <a:t>해상</a:t>
            </a:r>
            <a:r>
              <a:rPr lang="en-US" altLang="ko-KR" dirty="0">
                <a:solidFill>
                  <a:srgbClr val="2D586B"/>
                </a:solidFill>
                <a:latin typeface="맑은 고딕"/>
                <a:ea typeface="맑은 고딕"/>
                <a:cs typeface="Calibri"/>
              </a:rPr>
              <a:t> </a:t>
            </a:r>
            <a:r>
              <a:rPr lang="en-US" altLang="ko-KR" dirty="0" err="1">
                <a:solidFill>
                  <a:srgbClr val="2D586B"/>
                </a:solidFill>
                <a:latin typeface="맑은 고딕"/>
                <a:ea typeface="맑은 고딕"/>
                <a:cs typeface="Calibri"/>
              </a:rPr>
              <a:t>물동량과</a:t>
            </a:r>
            <a:r>
              <a:rPr lang="en-US" altLang="ko-KR" dirty="0">
                <a:solidFill>
                  <a:srgbClr val="2D586B"/>
                </a:solidFill>
                <a:latin typeface="맑은 고딕"/>
                <a:ea typeface="맑은 고딕"/>
                <a:cs typeface="Calibri"/>
              </a:rPr>
              <a:t> </a:t>
            </a:r>
            <a:r>
              <a:rPr lang="en-US" altLang="ko-KR" dirty="0" err="1">
                <a:solidFill>
                  <a:srgbClr val="2D586B"/>
                </a:solidFill>
                <a:latin typeface="맑은 고딕"/>
                <a:ea typeface="맑은 고딕"/>
                <a:cs typeface="Calibri"/>
              </a:rPr>
              <a:t>긴밀한</a:t>
            </a:r>
            <a:r>
              <a:rPr lang="en-US" altLang="ko-KR" dirty="0">
                <a:solidFill>
                  <a:srgbClr val="2D586B"/>
                </a:solidFill>
                <a:latin typeface="맑은 고딕"/>
                <a:ea typeface="맑은 고딕"/>
                <a:cs typeface="Calibri"/>
              </a:rPr>
              <a:t> </a:t>
            </a:r>
            <a:r>
              <a:rPr lang="en-US" altLang="ko-KR" dirty="0" err="1">
                <a:solidFill>
                  <a:srgbClr val="2D586B"/>
                </a:solidFill>
                <a:latin typeface="맑은 고딕"/>
                <a:ea typeface="맑은 고딕"/>
                <a:cs typeface="Calibri"/>
              </a:rPr>
              <a:t>연관을</a:t>
            </a:r>
            <a:r>
              <a:rPr lang="en-US" altLang="ko-KR" dirty="0">
                <a:solidFill>
                  <a:srgbClr val="2D586B"/>
                </a:solidFill>
                <a:latin typeface="맑은 고딕"/>
                <a:ea typeface="맑은 고딕"/>
                <a:cs typeface="Calibri"/>
              </a:rPr>
              <a:t> </a:t>
            </a:r>
            <a:r>
              <a:rPr lang="en-US" altLang="ko-KR" dirty="0" err="1">
                <a:solidFill>
                  <a:srgbClr val="2D586B"/>
                </a:solidFill>
                <a:latin typeface="맑은 고딕"/>
                <a:ea typeface="맑은 고딕"/>
                <a:cs typeface="Calibri"/>
              </a:rPr>
              <a:t>가지고</a:t>
            </a:r>
            <a:r>
              <a:rPr lang="en-US" altLang="ko-KR" dirty="0">
                <a:solidFill>
                  <a:srgbClr val="2D586B"/>
                </a:solidFill>
                <a:latin typeface="맑은 고딕"/>
                <a:ea typeface="맑은 고딕"/>
                <a:cs typeface="Calibri"/>
              </a:rPr>
              <a:t> </a:t>
            </a:r>
            <a:r>
              <a:rPr lang="en-US" altLang="ko-KR" dirty="0" err="1">
                <a:solidFill>
                  <a:srgbClr val="2D586B"/>
                </a:solidFill>
                <a:latin typeface="맑은 고딕"/>
                <a:ea typeface="맑은 고딕"/>
                <a:cs typeface="Calibri"/>
              </a:rPr>
              <a:t>있는지</a:t>
            </a:r>
            <a:r>
              <a:rPr lang="en-US" altLang="ko-KR" dirty="0">
                <a:solidFill>
                  <a:srgbClr val="2D586B"/>
                </a:solidFill>
                <a:latin typeface="맑은 고딕"/>
                <a:ea typeface="맑은 고딕"/>
                <a:cs typeface="Calibri"/>
              </a:rPr>
              <a:t> </a:t>
            </a:r>
            <a:r>
              <a:rPr lang="en-US" altLang="ko-KR" dirty="0" err="1">
                <a:solidFill>
                  <a:srgbClr val="2D586B"/>
                </a:solidFill>
                <a:latin typeface="맑은 고딕"/>
                <a:ea typeface="맑은 고딕"/>
                <a:cs typeface="Calibri"/>
              </a:rPr>
              <a:t>확인</a:t>
            </a:r>
            <a:endParaRPr lang="en-US" altLang="ko-KR" dirty="0">
              <a:solidFill>
                <a:srgbClr val="2D586B"/>
              </a:solidFill>
              <a:latin typeface="맑은 고딕"/>
              <a:ea typeface="맑은 고딕"/>
              <a:cs typeface="Calibri"/>
            </a:endParaRPr>
          </a:p>
          <a:p>
            <a:pPr>
              <a:tabLst>
                <a:tab pos="0" algn="l"/>
                <a:tab pos="60873" algn="l"/>
              </a:tabLst>
            </a:pPr>
            <a:endParaRPr lang="en-US" altLang="ko-KR" dirty="0">
              <a:solidFill>
                <a:srgbClr val="2D586B"/>
              </a:solidFill>
              <a:latin typeface="맑은 고딕"/>
              <a:ea typeface="맑은 고딕"/>
              <a:cs typeface="Calibri"/>
            </a:endParaRPr>
          </a:p>
          <a:p>
            <a:pPr>
              <a:tabLst>
                <a:tab pos="0" algn="l"/>
                <a:tab pos="60873" algn="l"/>
              </a:tabLst>
            </a:pPr>
            <a:r>
              <a:rPr lang="en-US" altLang="ko-KR" dirty="0" err="1">
                <a:solidFill>
                  <a:srgbClr val="2D586B"/>
                </a:solidFill>
                <a:latin typeface="맑은 고딕"/>
                <a:ea typeface="맑은 고딕"/>
                <a:cs typeface="Calibri"/>
              </a:rPr>
              <a:t>이를</a:t>
            </a:r>
            <a:r>
              <a:rPr lang="en-US" altLang="ko-KR" dirty="0">
                <a:solidFill>
                  <a:srgbClr val="2D586B"/>
                </a:solidFill>
                <a:latin typeface="맑은 고딕"/>
                <a:ea typeface="맑은 고딕"/>
                <a:cs typeface="Calibri"/>
              </a:rPr>
              <a:t> </a:t>
            </a:r>
            <a:r>
              <a:rPr lang="en-US" altLang="ko-KR" dirty="0" err="1">
                <a:solidFill>
                  <a:srgbClr val="2D586B"/>
                </a:solidFill>
                <a:latin typeface="맑은 고딕"/>
                <a:ea typeface="맑은 고딕"/>
                <a:cs typeface="Calibri"/>
              </a:rPr>
              <a:t>통해</a:t>
            </a:r>
            <a:r>
              <a:rPr lang="en-US" altLang="ko-KR" dirty="0">
                <a:solidFill>
                  <a:srgbClr val="2D586B"/>
                </a:solidFill>
                <a:latin typeface="맑은 고딕"/>
                <a:ea typeface="맑은 고딕"/>
                <a:cs typeface="Calibri"/>
              </a:rPr>
              <a:t>, </a:t>
            </a:r>
          </a:p>
          <a:p>
            <a:pPr>
              <a:tabLst>
                <a:tab pos="0" algn="l"/>
                <a:tab pos="60873" algn="l"/>
              </a:tabLst>
            </a:pPr>
            <a:r>
              <a:rPr lang="en-US" altLang="ko-KR" dirty="0" err="1">
                <a:solidFill>
                  <a:srgbClr val="2D586B"/>
                </a:solidFill>
                <a:latin typeface="맑은 고딕"/>
                <a:ea typeface="맑은 고딕"/>
                <a:cs typeface="Calibri"/>
              </a:rPr>
              <a:t>급격한</a:t>
            </a:r>
            <a:r>
              <a:rPr lang="en-US" altLang="ko-KR" dirty="0">
                <a:solidFill>
                  <a:srgbClr val="2D586B"/>
                </a:solidFill>
                <a:latin typeface="맑은 고딕"/>
                <a:ea typeface="맑은 고딕"/>
                <a:cs typeface="Calibri"/>
              </a:rPr>
              <a:t> </a:t>
            </a:r>
            <a:r>
              <a:rPr lang="en-US" altLang="ko-KR" dirty="0" err="1">
                <a:solidFill>
                  <a:srgbClr val="2D586B"/>
                </a:solidFill>
                <a:latin typeface="맑은 고딕"/>
                <a:ea typeface="맑은 고딕"/>
                <a:cs typeface="Calibri"/>
              </a:rPr>
              <a:t>변화</a:t>
            </a:r>
            <a:r>
              <a:rPr lang="en-US" altLang="ko-KR" dirty="0">
                <a:solidFill>
                  <a:srgbClr val="2D586B"/>
                </a:solidFill>
                <a:latin typeface="맑은 고딕"/>
                <a:ea typeface="맑은 고딕"/>
                <a:cs typeface="Calibri"/>
              </a:rPr>
              <a:t> </a:t>
            </a:r>
            <a:r>
              <a:rPr lang="en-US" altLang="ko-KR" dirty="0" err="1">
                <a:solidFill>
                  <a:srgbClr val="2D586B"/>
                </a:solidFill>
                <a:latin typeface="맑은 고딕"/>
                <a:ea typeface="맑은 고딕"/>
                <a:cs typeface="Calibri"/>
              </a:rPr>
              <a:t>속에서도</a:t>
            </a:r>
            <a:r>
              <a:rPr lang="en-US" altLang="ko-KR" dirty="0">
                <a:solidFill>
                  <a:srgbClr val="2D586B"/>
                </a:solidFill>
                <a:latin typeface="맑은 고딕"/>
                <a:ea typeface="맑은 고딕"/>
                <a:cs typeface="Calibri"/>
              </a:rPr>
              <a:t> </a:t>
            </a:r>
            <a:r>
              <a:rPr lang="en-US" altLang="ko-KR" dirty="0" err="1">
                <a:solidFill>
                  <a:srgbClr val="2D586B"/>
                </a:solidFill>
                <a:latin typeface="맑은 고딕"/>
                <a:ea typeface="맑은 고딕"/>
                <a:cs typeface="Calibri"/>
              </a:rPr>
              <a:t>안정적으로</a:t>
            </a:r>
            <a:r>
              <a:rPr lang="en-US" altLang="ko-KR" dirty="0">
                <a:solidFill>
                  <a:srgbClr val="2D586B"/>
                </a:solidFill>
                <a:latin typeface="맑은 고딕"/>
                <a:ea typeface="맑은 고딕"/>
                <a:cs typeface="Calibri"/>
              </a:rPr>
              <a:t> </a:t>
            </a:r>
            <a:r>
              <a:rPr lang="en-US" altLang="ko-KR" dirty="0" err="1">
                <a:solidFill>
                  <a:srgbClr val="2D586B"/>
                </a:solidFill>
                <a:latin typeface="맑은 고딕"/>
                <a:ea typeface="맑은 고딕"/>
                <a:cs typeface="Calibri"/>
              </a:rPr>
              <a:t>항만산업을</a:t>
            </a:r>
            <a:r>
              <a:rPr lang="en-US" altLang="ko-KR" dirty="0">
                <a:solidFill>
                  <a:srgbClr val="2D586B"/>
                </a:solidFill>
                <a:latin typeface="맑은 고딕"/>
                <a:ea typeface="맑은 고딕"/>
                <a:cs typeface="Calibri"/>
              </a:rPr>
              <a:t> </a:t>
            </a:r>
            <a:r>
              <a:rPr lang="en-US" altLang="ko-KR" dirty="0" err="1">
                <a:solidFill>
                  <a:srgbClr val="2D586B"/>
                </a:solidFill>
                <a:latin typeface="맑은 고딕"/>
                <a:ea typeface="맑은 고딕"/>
                <a:cs typeface="Calibri"/>
              </a:rPr>
              <a:t>운영할</a:t>
            </a:r>
            <a:r>
              <a:rPr lang="en-US" altLang="ko-KR" dirty="0">
                <a:solidFill>
                  <a:srgbClr val="2D586B"/>
                </a:solidFill>
                <a:latin typeface="맑은 고딕"/>
                <a:ea typeface="맑은 고딕"/>
                <a:cs typeface="Calibri"/>
              </a:rPr>
              <a:t> 수 </a:t>
            </a:r>
            <a:r>
              <a:rPr lang="en-US" altLang="ko-KR" dirty="0" err="1">
                <a:solidFill>
                  <a:srgbClr val="2D586B"/>
                </a:solidFill>
                <a:latin typeface="맑은 고딕"/>
                <a:ea typeface="맑은 고딕"/>
                <a:cs typeface="Calibri"/>
              </a:rPr>
              <a:t>있기를</a:t>
            </a:r>
            <a:r>
              <a:rPr lang="en-US" altLang="ko-KR" dirty="0">
                <a:solidFill>
                  <a:srgbClr val="2D586B"/>
                </a:solidFill>
                <a:latin typeface="맑은 고딕"/>
                <a:ea typeface="맑은 고딕"/>
                <a:cs typeface="Calibri"/>
              </a:rPr>
              <a:t> </a:t>
            </a:r>
            <a:r>
              <a:rPr lang="en-US" altLang="ko-KR" dirty="0" err="1">
                <a:solidFill>
                  <a:srgbClr val="2D586B"/>
                </a:solidFill>
                <a:latin typeface="맑은 고딕"/>
                <a:ea typeface="맑은 고딕"/>
                <a:cs typeface="Calibri"/>
              </a:rPr>
              <a:t>바람</a:t>
            </a:r>
            <a:r>
              <a:rPr lang="en-US" altLang="ko-KR" dirty="0">
                <a:solidFill>
                  <a:srgbClr val="2D586B"/>
                </a:solidFill>
                <a:latin typeface="맑은 고딕"/>
                <a:ea typeface="맑은 고딕"/>
                <a:cs typeface="Calibri"/>
              </a:rPr>
              <a:t> 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278E20B8-9485-105E-2874-67B0AA398B0D}"/>
              </a:ext>
            </a:extLst>
          </p:cNvPr>
          <p:cNvSpPr txBox="1"/>
          <p:nvPr/>
        </p:nvSpPr>
        <p:spPr>
          <a:xfrm>
            <a:off x="3784023" y="1155475"/>
            <a:ext cx="1903280" cy="215444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800" dirty="0">
                <a:latin typeface="맑은 고딕"/>
                <a:ea typeface="맑은 고딕"/>
              </a:rPr>
              <a:t>출처 : </a:t>
            </a:r>
            <a:r>
              <a:rPr lang="ko-KR" altLang="en-US" sz="800" dirty="0" err="1">
                <a:solidFill>
                  <a:srgbClr val="000000"/>
                </a:solidFill>
                <a:latin typeface="맑은 고딕"/>
                <a:ea typeface="맑은 고딕"/>
              </a:rPr>
              <a:t>파이낸셜뉴스</a:t>
            </a:r>
            <a:r>
              <a:rPr lang="ko-KR" altLang="en-US" sz="800" dirty="0">
                <a:solidFill>
                  <a:srgbClr val="000000"/>
                </a:solidFill>
                <a:latin typeface="맑은 고딕"/>
                <a:ea typeface="맑은 고딕"/>
              </a:rPr>
              <a:t> / 2023.10.20</a:t>
            </a:r>
          </a:p>
        </p:txBody>
      </p:sp>
      <p:pic>
        <p:nvPicPr>
          <p:cNvPr id="17" name="그림 16" descr="폰트, 타이포그래피, 텍스트, 화이트이(가) 표시된 사진&#10;&#10;자동 생성된 설명">
            <a:extLst>
              <a:ext uri="{FF2B5EF4-FFF2-40B4-BE49-F238E27FC236}">
                <a16:creationId xmlns="" xmlns:a16="http://schemas.microsoft.com/office/drawing/2014/main" id="{B124F101-4E5D-ABDD-E84B-A80A01BDDD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1" y="3131466"/>
            <a:ext cx="4572000" cy="391115"/>
          </a:xfrm>
          <a:prstGeom prst="rect">
            <a:avLst/>
          </a:prstGeom>
        </p:spPr>
      </p:pic>
      <p:pic>
        <p:nvPicPr>
          <p:cNvPr id="19" name="그림 18" descr="폰트, 타이포그래피, 텍스트, 화이트이(가) 표시된 사진&#10;&#10;자동 생성된 설명">
            <a:extLst>
              <a:ext uri="{FF2B5EF4-FFF2-40B4-BE49-F238E27FC236}">
                <a16:creationId xmlns="" xmlns:a16="http://schemas.microsoft.com/office/drawing/2014/main" id="{B2081606-08D2-A250-5F33-93CF2289C46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02624" y="2529515"/>
            <a:ext cx="4572000" cy="320291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657FF396-29DC-CF6A-A6D4-296F54A49E29}"/>
              </a:ext>
            </a:extLst>
          </p:cNvPr>
          <p:cNvSpPr txBox="1"/>
          <p:nvPr/>
        </p:nvSpPr>
        <p:spPr>
          <a:xfrm>
            <a:off x="4055965" y="2812612"/>
            <a:ext cx="1928775" cy="215444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dirty="0">
                <a:latin typeface="맑은 고딕"/>
                <a:ea typeface="맑은 고딕"/>
              </a:rPr>
              <a:t>출처 : 서울신문 / 2023.10.11</a:t>
            </a:r>
            <a:endParaRPr lang="ko-KR" altLang="en-US" sz="800" dirty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pic>
        <p:nvPicPr>
          <p:cNvPr id="21" name="그림 20" descr="폰트, 타이포그래피, 텍스트, 화이트이(가) 표시된 사진&#10;&#10;자동 생성된 설명">
            <a:extLst>
              <a:ext uri="{FF2B5EF4-FFF2-40B4-BE49-F238E27FC236}">
                <a16:creationId xmlns="" xmlns:a16="http://schemas.microsoft.com/office/drawing/2014/main" id="{34928CBE-1D5C-E427-153B-7EE10E82619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21011" y="1510992"/>
            <a:ext cx="4572000" cy="300789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218ADC11-6D69-938B-79FB-F817376D4C90}"/>
              </a:ext>
            </a:extLst>
          </p:cNvPr>
          <p:cNvSpPr txBox="1"/>
          <p:nvPr/>
        </p:nvSpPr>
        <p:spPr>
          <a:xfrm>
            <a:off x="7234269" y="1775839"/>
            <a:ext cx="1826798" cy="215444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800" dirty="0">
                <a:latin typeface="맑은 고딕"/>
                <a:ea typeface="맑은 고딕"/>
              </a:rPr>
              <a:t>출처 : 연합뉴스 / 2022.02.24</a:t>
            </a:r>
            <a:endParaRPr lang="ko-KR" altLang="en-US" sz="800" dirty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pic>
        <p:nvPicPr>
          <p:cNvPr id="23" name="그림 22" descr="폰트, 텍스트, 타이포그래피이(가) 표시된 사진&#10;&#10;자동 생성된 설명">
            <a:extLst>
              <a:ext uri="{FF2B5EF4-FFF2-40B4-BE49-F238E27FC236}">
                <a16:creationId xmlns="" xmlns:a16="http://schemas.microsoft.com/office/drawing/2014/main" id="{3FFB930A-520F-D3ED-662A-E1D3EC75B43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00059" y="2096411"/>
            <a:ext cx="4572000" cy="217714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51E2DF8D-FC33-BBA4-AD5D-F0E3610EF41C}"/>
              </a:ext>
            </a:extLst>
          </p:cNvPr>
          <p:cNvSpPr txBox="1"/>
          <p:nvPr/>
        </p:nvSpPr>
        <p:spPr>
          <a:xfrm>
            <a:off x="7336247" y="2311222"/>
            <a:ext cx="1512366" cy="215444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800" dirty="0">
                <a:latin typeface="맑은 고딕"/>
                <a:ea typeface="맑은 고딕"/>
              </a:rPr>
              <a:t>출처 : 연합뉴스 / 2023.01.30</a:t>
            </a:r>
            <a:endParaRPr lang="ko-KR" altLang="en-US" sz="800" dirty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C3B3F298-8453-D2C4-8EA1-5464472A9CCD}"/>
              </a:ext>
            </a:extLst>
          </p:cNvPr>
          <p:cNvSpPr txBox="1"/>
          <p:nvPr/>
        </p:nvSpPr>
        <p:spPr>
          <a:xfrm>
            <a:off x="7293756" y="3432976"/>
            <a:ext cx="1826797" cy="215444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800" dirty="0">
                <a:latin typeface="맑은 고딕"/>
                <a:ea typeface="맑은 고딕"/>
              </a:rPr>
              <a:t>출처 : 이코노미스트 / 2023.10.21</a:t>
            </a:r>
            <a:endParaRPr lang="ko-KR" altLang="en-US" sz="800" dirty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0419346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타원 12"/>
          <p:cNvSpPr/>
          <p:nvPr/>
        </p:nvSpPr>
        <p:spPr>
          <a:xfrm>
            <a:off x="5187570" y="3315926"/>
            <a:ext cx="1435425" cy="143542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>
              <a:spcBef>
                <a:spcPts val="185"/>
              </a:spcBef>
              <a:tabLst>
                <a:tab pos="65944" algn="l"/>
                <a:tab pos="105510" algn="l"/>
              </a:tabLst>
            </a:pPr>
            <a:r>
              <a:rPr lang="ko-KR" altLang="en-US" sz="1846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텍스트</a:t>
            </a:r>
          </a:p>
        </p:txBody>
      </p:sp>
      <p:sp>
        <p:nvSpPr>
          <p:cNvPr id="11" name="타원 10"/>
          <p:cNvSpPr/>
          <p:nvPr/>
        </p:nvSpPr>
        <p:spPr>
          <a:xfrm>
            <a:off x="2519442" y="3315926"/>
            <a:ext cx="1435425" cy="143542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>
              <a:spcBef>
                <a:spcPts val="185"/>
              </a:spcBef>
              <a:tabLst>
                <a:tab pos="65944" algn="l"/>
                <a:tab pos="105510" algn="l"/>
              </a:tabLst>
            </a:pPr>
            <a:r>
              <a:rPr lang="ko-KR" altLang="en-US" sz="1846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텍스트</a:t>
            </a:r>
          </a:p>
        </p:txBody>
      </p:sp>
      <p:sp>
        <p:nvSpPr>
          <p:cNvPr id="114" name="타원 113"/>
          <p:cNvSpPr/>
          <p:nvPr/>
        </p:nvSpPr>
        <p:spPr>
          <a:xfrm>
            <a:off x="1185378" y="3315926"/>
            <a:ext cx="1435425" cy="1435420"/>
          </a:xfrm>
          <a:prstGeom prst="ellipse">
            <a:avLst/>
          </a:prstGeom>
          <a:solidFill>
            <a:srgbClr val="1C657C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sz="1846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텍스트</a:t>
            </a:r>
          </a:p>
        </p:txBody>
      </p:sp>
      <p:sp>
        <p:nvSpPr>
          <p:cNvPr id="12" name="타원 11"/>
          <p:cNvSpPr/>
          <p:nvPr/>
        </p:nvSpPr>
        <p:spPr>
          <a:xfrm>
            <a:off x="3853506" y="3315926"/>
            <a:ext cx="1435425" cy="1435420"/>
          </a:xfrm>
          <a:prstGeom prst="ellipse">
            <a:avLst/>
          </a:prstGeom>
          <a:solidFill>
            <a:srgbClr val="1C657C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sz="1846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텍스트</a:t>
            </a:r>
          </a:p>
        </p:txBody>
      </p:sp>
      <p:sp>
        <p:nvSpPr>
          <p:cNvPr id="14" name="타원 13"/>
          <p:cNvSpPr/>
          <p:nvPr/>
        </p:nvSpPr>
        <p:spPr>
          <a:xfrm>
            <a:off x="6521634" y="3315925"/>
            <a:ext cx="1435425" cy="1435420"/>
          </a:xfrm>
          <a:prstGeom prst="ellipse">
            <a:avLst/>
          </a:prstGeom>
          <a:solidFill>
            <a:srgbClr val="1C657C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sz="1846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텍스트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913359" y="2136495"/>
            <a:ext cx="7316201" cy="9276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sz="1662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내용을 입력하세요</a:t>
            </a:r>
            <a:endParaRPr lang="en-US" altLang="ko-KR" sz="1662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sz="2585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내용의 핵심을 입력하세요</a:t>
            </a: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6147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직선 연결선 32"/>
          <p:cNvCxnSpPr/>
          <p:nvPr/>
        </p:nvCxnSpPr>
        <p:spPr>
          <a:xfrm>
            <a:off x="890052" y="3732751"/>
            <a:ext cx="7363896" cy="0"/>
          </a:xfrm>
          <a:prstGeom prst="line">
            <a:avLst/>
          </a:prstGeom>
          <a:ln w="28575">
            <a:solidFill>
              <a:srgbClr val="1C65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눈물 방울 38"/>
          <p:cNvSpPr/>
          <p:nvPr/>
        </p:nvSpPr>
        <p:spPr>
          <a:xfrm rot="19059099">
            <a:off x="2437793" y="4093947"/>
            <a:ext cx="1091159" cy="1091159"/>
          </a:xfrm>
          <a:prstGeom prst="teardrop">
            <a:avLst/>
          </a:prstGeom>
          <a:solidFill>
            <a:srgbClr val="1C65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913" tIns="38957" rIns="77913" bIns="3895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534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0" name="눈물 방울 39"/>
          <p:cNvSpPr/>
          <p:nvPr/>
        </p:nvSpPr>
        <p:spPr>
          <a:xfrm rot="19059099">
            <a:off x="5615053" y="4093947"/>
            <a:ext cx="1091159" cy="1091159"/>
          </a:xfrm>
          <a:prstGeom prst="teardrop">
            <a:avLst/>
          </a:prstGeom>
          <a:solidFill>
            <a:srgbClr val="1C65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913" tIns="38957" rIns="77913" bIns="3895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534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1" name="눈물 방울 40"/>
          <p:cNvSpPr/>
          <p:nvPr/>
        </p:nvSpPr>
        <p:spPr>
          <a:xfrm rot="8100000">
            <a:off x="4026422" y="2279576"/>
            <a:ext cx="1091159" cy="1091159"/>
          </a:xfrm>
          <a:prstGeom prst="teardrop">
            <a:avLst/>
          </a:prstGeom>
          <a:solidFill>
            <a:srgbClr val="3E3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endParaRPr lang="ko-KR" altLang="en-US" sz="1534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2" name="눈물 방울 41"/>
          <p:cNvSpPr/>
          <p:nvPr/>
        </p:nvSpPr>
        <p:spPr>
          <a:xfrm rot="8100000">
            <a:off x="898823" y="2279574"/>
            <a:ext cx="1091159" cy="1091159"/>
          </a:xfrm>
          <a:prstGeom prst="teardrop">
            <a:avLst/>
          </a:prstGeom>
          <a:solidFill>
            <a:srgbClr val="3E3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endParaRPr lang="ko-KR" altLang="en-US" sz="1534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3" name="눈물 방울 42"/>
          <p:cNvSpPr/>
          <p:nvPr/>
        </p:nvSpPr>
        <p:spPr>
          <a:xfrm rot="8100000">
            <a:off x="7149406" y="2279574"/>
            <a:ext cx="1091159" cy="1091159"/>
          </a:xfrm>
          <a:prstGeom prst="teardrop">
            <a:avLst/>
          </a:prstGeom>
          <a:solidFill>
            <a:srgbClr val="3E3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endParaRPr lang="ko-KR" altLang="en-US" sz="1534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4" name="타원 43"/>
          <p:cNvSpPr/>
          <p:nvPr/>
        </p:nvSpPr>
        <p:spPr>
          <a:xfrm>
            <a:off x="4503984" y="3664736"/>
            <a:ext cx="136035" cy="136035"/>
          </a:xfrm>
          <a:prstGeom prst="ellipse">
            <a:avLst/>
          </a:prstGeom>
          <a:solidFill>
            <a:srgbClr val="3E3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34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타원 44"/>
          <p:cNvSpPr/>
          <p:nvPr/>
        </p:nvSpPr>
        <p:spPr>
          <a:xfrm>
            <a:off x="2937875" y="3664736"/>
            <a:ext cx="136035" cy="136035"/>
          </a:xfrm>
          <a:prstGeom prst="ellipse">
            <a:avLst/>
          </a:prstGeom>
          <a:solidFill>
            <a:srgbClr val="1C65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34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1376385" y="3664736"/>
            <a:ext cx="136035" cy="136035"/>
          </a:xfrm>
          <a:prstGeom prst="ellipse">
            <a:avLst/>
          </a:prstGeom>
          <a:solidFill>
            <a:srgbClr val="3E3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34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6135011" y="3664736"/>
            <a:ext cx="136035" cy="136035"/>
          </a:xfrm>
          <a:prstGeom prst="ellipse">
            <a:avLst/>
          </a:prstGeom>
          <a:solidFill>
            <a:srgbClr val="1C65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34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7626968" y="3664736"/>
            <a:ext cx="136035" cy="136035"/>
          </a:xfrm>
          <a:prstGeom prst="ellipse">
            <a:avLst/>
          </a:prstGeom>
          <a:solidFill>
            <a:srgbClr val="3E3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34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797814" y="3942665"/>
            <a:ext cx="1666062" cy="3090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sz="1534" b="1" spc="-6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작은 타이틀</a:t>
            </a:r>
            <a:endParaRPr lang="en-US" altLang="ko-KR" sz="1534" b="1" spc="-6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2342648" y="2706797"/>
            <a:ext cx="1666062" cy="3090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sz="1534" b="1" spc="-6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작은 타이틀</a:t>
            </a:r>
            <a:endParaRPr lang="en-US" altLang="ko-KR" sz="1534" b="1" spc="-6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5445754" y="2706797"/>
            <a:ext cx="1666062" cy="3090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sz="1534" b="1" spc="-6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작은 타이틀</a:t>
            </a:r>
            <a:endParaRPr lang="en-US" altLang="ko-KR" sz="1534" b="1" spc="-6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3833749" y="3942665"/>
            <a:ext cx="1666062" cy="3090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sz="1534" b="1" spc="-6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작은 타이틀</a:t>
            </a:r>
            <a:endParaRPr lang="en-US" altLang="ko-KR" sz="1534" b="1" spc="-6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6977156" y="3942665"/>
            <a:ext cx="1666062" cy="3090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sz="1534" b="1" spc="-6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작은 타이틀</a:t>
            </a:r>
            <a:endParaRPr lang="en-US" altLang="ko-KR" sz="1534" b="1" spc="-6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4097031" y="2577441"/>
            <a:ext cx="949938" cy="5582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en-US" altLang="ko-KR" sz="1534" b="1" spc="-6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2013</a:t>
            </a:r>
          </a:p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en-US" altLang="ko-KR" sz="1534" b="1" spc="-6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</a:t>
            </a:r>
            <a:endParaRPr lang="ko-KR" altLang="en-US" sz="1534" b="1" spc="-6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969432" y="2577441"/>
            <a:ext cx="949938" cy="5582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en-US" altLang="ko-KR" sz="1534" b="1" spc="-6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2008</a:t>
            </a:r>
          </a:p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en-US" altLang="ko-KR" sz="1534" b="1" spc="-6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</a:t>
            </a:r>
            <a:endParaRPr lang="ko-KR" altLang="en-US" sz="1534" b="1" spc="-6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7220015" y="2577441"/>
            <a:ext cx="949938" cy="5582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en-US" altLang="ko-KR" sz="1534" b="1" spc="-6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2015</a:t>
            </a:r>
          </a:p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en-US" altLang="ko-KR" sz="1534" b="1" spc="-6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</a:t>
            </a:r>
            <a:endParaRPr lang="ko-KR" altLang="en-US" sz="1534" b="1" spc="-6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2490417" y="4313587"/>
            <a:ext cx="949938" cy="5582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en-US" altLang="ko-KR" sz="1534" b="1" spc="-6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2010</a:t>
            </a:r>
          </a:p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en-US" altLang="ko-KR" sz="1534" b="1" spc="-6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</a:t>
            </a:r>
            <a:endParaRPr lang="ko-KR" altLang="en-US" sz="1534" b="1" spc="-6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5674120" y="4313587"/>
            <a:ext cx="949938" cy="5582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en-US" altLang="ko-KR" sz="1534" b="1" spc="-6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2014</a:t>
            </a:r>
          </a:p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en-US" altLang="ko-KR" sz="1534" b="1" spc="-6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</a:t>
            </a:r>
            <a:endParaRPr lang="ko-KR" altLang="en-US" sz="1534" b="1" spc="-6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802135" y="3775469"/>
            <a:ext cx="1509310" cy="1555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sz="1108" spc="-6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세부 사항을</a:t>
            </a:r>
            <a:endParaRPr lang="en-US" altLang="ko-KR" sz="1108" spc="-6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sz="1108" spc="-6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입력하세요</a:t>
            </a:r>
          </a:p>
        </p:txBody>
      </p:sp>
      <p:sp>
        <p:nvSpPr>
          <p:cNvPr id="67" name="직사각형 66"/>
          <p:cNvSpPr/>
          <p:nvPr/>
        </p:nvSpPr>
        <p:spPr>
          <a:xfrm>
            <a:off x="2332405" y="2477202"/>
            <a:ext cx="1509310" cy="1555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sz="1108" spc="-6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세부 사항을</a:t>
            </a:r>
            <a:endParaRPr lang="en-US" altLang="ko-KR" sz="1108" spc="-6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sz="1108" spc="-6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입력하세요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5458921" y="2477202"/>
            <a:ext cx="1509310" cy="1555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sz="1108" spc="-6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세부 사항을</a:t>
            </a:r>
            <a:endParaRPr lang="en-US" altLang="ko-KR" sz="1108" spc="-6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sz="1108" spc="-6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입력하세요</a:t>
            </a:r>
          </a:p>
        </p:txBody>
      </p:sp>
      <p:sp>
        <p:nvSpPr>
          <p:cNvPr id="74" name="직사각형 73"/>
          <p:cNvSpPr/>
          <p:nvPr/>
        </p:nvSpPr>
        <p:spPr>
          <a:xfrm>
            <a:off x="3841715" y="3732754"/>
            <a:ext cx="1509310" cy="1555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sz="1108" spc="-6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세부 사항을</a:t>
            </a:r>
            <a:endParaRPr lang="en-US" altLang="ko-KR" sz="1108" spc="-6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sz="1108" spc="-6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입력하세요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7004735" y="3732754"/>
            <a:ext cx="1509310" cy="1555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sz="1108" spc="-6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세부 사항을</a:t>
            </a:r>
            <a:endParaRPr lang="en-US" altLang="ko-KR" sz="1108" spc="-6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sz="1108" spc="-6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입력하세요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84466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/>
          <p:cNvSpPr/>
          <p:nvPr/>
        </p:nvSpPr>
        <p:spPr>
          <a:xfrm>
            <a:off x="742472" y="3502752"/>
            <a:ext cx="1577545" cy="392752"/>
          </a:xfrm>
          <a:prstGeom prst="rect">
            <a:avLst/>
          </a:prstGeom>
          <a:solidFill>
            <a:srgbClr val="1C65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en-US" altLang="ko-KR" sz="1704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1995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2282701" y="3502752"/>
            <a:ext cx="1577545" cy="392752"/>
          </a:xfrm>
          <a:prstGeom prst="rect">
            <a:avLst/>
          </a:prstGeom>
          <a:solidFill>
            <a:srgbClr val="3E3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en-US" altLang="ko-KR" sz="2045" b="1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2000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822928" y="3502752"/>
            <a:ext cx="1577545" cy="392752"/>
          </a:xfrm>
          <a:prstGeom prst="rect">
            <a:avLst/>
          </a:prstGeom>
          <a:solidFill>
            <a:srgbClr val="1C65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en-US" altLang="ko-KR" sz="1704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2005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5363158" y="3502752"/>
            <a:ext cx="1577545" cy="392752"/>
          </a:xfrm>
          <a:prstGeom prst="rect">
            <a:avLst/>
          </a:prstGeom>
          <a:solidFill>
            <a:srgbClr val="3E3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en-US" altLang="ko-KR" sz="2045" b="1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2010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6903387" y="3502752"/>
            <a:ext cx="1540227" cy="392752"/>
          </a:xfrm>
          <a:prstGeom prst="rect">
            <a:avLst/>
          </a:prstGeom>
          <a:solidFill>
            <a:srgbClr val="1C65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en-US" altLang="ko-KR" sz="1704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2015</a:t>
            </a:r>
          </a:p>
        </p:txBody>
      </p:sp>
      <p:sp>
        <p:nvSpPr>
          <p:cNvPr id="7" name="이등변 삼각형 6"/>
          <p:cNvSpPr/>
          <p:nvPr/>
        </p:nvSpPr>
        <p:spPr>
          <a:xfrm>
            <a:off x="1417065" y="3334370"/>
            <a:ext cx="191045" cy="181147"/>
          </a:xfrm>
          <a:prstGeom prst="triangle">
            <a:avLst/>
          </a:prstGeom>
          <a:solidFill>
            <a:srgbClr val="1C65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endParaRPr lang="ko-KR" altLang="en-US" sz="1534" b="1">
              <a:ln>
                <a:solidFill>
                  <a:srgbClr val="EB5175">
                    <a:alpha val="0"/>
                  </a:srgbClr>
                </a:solidFill>
              </a:ln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0" name="이등변 삼각형 29"/>
          <p:cNvSpPr/>
          <p:nvPr/>
        </p:nvSpPr>
        <p:spPr>
          <a:xfrm>
            <a:off x="4504489" y="3334370"/>
            <a:ext cx="191045" cy="181147"/>
          </a:xfrm>
          <a:prstGeom prst="triangle">
            <a:avLst/>
          </a:prstGeom>
          <a:solidFill>
            <a:srgbClr val="1C65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endParaRPr lang="ko-KR" altLang="en-US" sz="1534" b="1">
              <a:ln>
                <a:solidFill>
                  <a:srgbClr val="EB5175">
                    <a:alpha val="0"/>
                  </a:srgbClr>
                </a:solidFill>
              </a:ln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1" name="이등변 삼각형 30"/>
          <p:cNvSpPr/>
          <p:nvPr/>
        </p:nvSpPr>
        <p:spPr>
          <a:xfrm>
            <a:off x="7586225" y="3334370"/>
            <a:ext cx="191045" cy="181147"/>
          </a:xfrm>
          <a:prstGeom prst="triangle">
            <a:avLst/>
          </a:prstGeom>
          <a:solidFill>
            <a:srgbClr val="1C65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endParaRPr lang="ko-KR" altLang="en-US" sz="1534" b="1">
              <a:ln>
                <a:solidFill>
                  <a:srgbClr val="EB5175">
                    <a:alpha val="0"/>
                  </a:srgbClr>
                </a:solidFill>
              </a:ln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2" name="이등변 삼각형 31"/>
          <p:cNvSpPr/>
          <p:nvPr/>
        </p:nvSpPr>
        <p:spPr>
          <a:xfrm rot="10800000">
            <a:off x="6073785" y="3872989"/>
            <a:ext cx="191045" cy="181147"/>
          </a:xfrm>
          <a:prstGeom prst="triangle">
            <a:avLst/>
          </a:prstGeom>
          <a:solidFill>
            <a:srgbClr val="3E3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endParaRPr lang="ko-KR" altLang="en-US" sz="1534" b="1">
              <a:ln>
                <a:solidFill>
                  <a:srgbClr val="EB5175">
                    <a:alpha val="0"/>
                  </a:srgbClr>
                </a:solidFill>
              </a:ln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3" name="이등변 삼각형 32"/>
          <p:cNvSpPr/>
          <p:nvPr/>
        </p:nvSpPr>
        <p:spPr>
          <a:xfrm rot="10800000">
            <a:off x="2955659" y="3872989"/>
            <a:ext cx="191045" cy="181147"/>
          </a:xfrm>
          <a:prstGeom prst="triangle">
            <a:avLst/>
          </a:prstGeom>
          <a:solidFill>
            <a:srgbClr val="3E3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endParaRPr lang="ko-KR" altLang="en-US" sz="1534" b="1">
              <a:ln>
                <a:solidFill>
                  <a:srgbClr val="EB5175">
                    <a:alpha val="0"/>
                  </a:srgbClr>
                </a:solidFill>
              </a:ln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511211" y="1943100"/>
            <a:ext cx="611687" cy="11541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en-US" altLang="ko-KR" sz="6817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rgbClr val="1C657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</a:t>
            </a:r>
            <a:endParaRPr lang="ko-KR" altLang="en-US" sz="6817">
              <a:ln>
                <a:solidFill>
                  <a:srgbClr val="EB5175">
                    <a:alpha val="0"/>
                  </a:srgbClr>
                </a:solidFill>
              </a:ln>
              <a:solidFill>
                <a:srgbClr val="1C657C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3201436" y="1943100"/>
            <a:ext cx="611687" cy="11541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en-US" altLang="ko-KR" sz="6817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rgbClr val="1C657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3</a:t>
            </a:r>
            <a:endParaRPr lang="ko-KR" altLang="en-US" sz="6817">
              <a:ln>
                <a:solidFill>
                  <a:srgbClr val="EB5175">
                    <a:alpha val="0"/>
                  </a:srgbClr>
                </a:solidFill>
              </a:ln>
              <a:solidFill>
                <a:srgbClr val="1C657C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5911155" y="1943100"/>
            <a:ext cx="611687" cy="11541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en-US" altLang="ko-KR" sz="6817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rgbClr val="1C657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5</a:t>
            </a:r>
            <a:endParaRPr lang="ko-KR" altLang="en-US" sz="6817">
              <a:ln>
                <a:solidFill>
                  <a:srgbClr val="EB5175">
                    <a:alpha val="0"/>
                  </a:srgbClr>
                </a:solidFill>
              </a:ln>
              <a:solidFill>
                <a:srgbClr val="1C657C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673584" y="4194112"/>
            <a:ext cx="611687" cy="11541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en-US" altLang="ko-KR" sz="6817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rgbClr val="1C657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</a:t>
            </a:r>
            <a:endParaRPr lang="ko-KR" altLang="en-US" sz="6817">
              <a:ln>
                <a:solidFill>
                  <a:srgbClr val="EB5175">
                    <a:alpha val="0"/>
                  </a:srgbClr>
                </a:solidFill>
              </a:ln>
              <a:solidFill>
                <a:srgbClr val="1C657C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4810703" y="4194112"/>
            <a:ext cx="611687" cy="11541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en-US" altLang="ko-KR" sz="6817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rgbClr val="1C657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4</a:t>
            </a:r>
            <a:endParaRPr lang="ko-KR" altLang="en-US" sz="6817">
              <a:ln>
                <a:solidFill>
                  <a:srgbClr val="EB5175">
                    <a:alpha val="0"/>
                  </a:srgbClr>
                </a:solidFill>
              </a:ln>
              <a:solidFill>
                <a:srgbClr val="1C657C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93910" y="2631337"/>
            <a:ext cx="2105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세부 사항을</a:t>
            </a:r>
            <a:r>
              <a:rPr lang="en-US" altLang="ko-KR" sz="160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60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입력하세요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795154" y="2631337"/>
            <a:ext cx="2105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세부 사항을</a:t>
            </a:r>
            <a:r>
              <a:rPr lang="en-US" altLang="ko-KR" sz="160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60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입력하세요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532832" y="2631337"/>
            <a:ext cx="2105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세부 사항을</a:t>
            </a:r>
            <a:r>
              <a:rPr lang="en-US" altLang="ko-KR" sz="160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60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입력하세요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280115" y="4897879"/>
            <a:ext cx="2105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세부 사항을</a:t>
            </a:r>
            <a:r>
              <a:rPr lang="en-US" altLang="ko-KR" sz="160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60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입력하세요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412328" y="4897879"/>
            <a:ext cx="2105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세부 사항을</a:t>
            </a:r>
            <a:r>
              <a:rPr lang="en-US" altLang="ko-KR" sz="160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60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입력하세요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92209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"/>
          <p:cNvSpPr>
            <a:spLocks/>
          </p:cNvSpPr>
          <p:nvPr/>
        </p:nvSpPr>
        <p:spPr bwMode="auto">
          <a:xfrm>
            <a:off x="3261946" y="3609453"/>
            <a:ext cx="117231" cy="197827"/>
          </a:xfrm>
          <a:custGeom>
            <a:avLst/>
            <a:gdLst>
              <a:gd name="T0" fmla="*/ 0 w 80"/>
              <a:gd name="T1" fmla="*/ 0 h 135"/>
              <a:gd name="T2" fmla="*/ 80 w 80"/>
              <a:gd name="T3" fmla="*/ 68 h 135"/>
              <a:gd name="T4" fmla="*/ 0 w 80"/>
              <a:gd name="T5" fmla="*/ 135 h 135"/>
              <a:gd name="T6" fmla="*/ 0 w 80"/>
              <a:gd name="T7" fmla="*/ 0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0" h="135">
                <a:moveTo>
                  <a:pt x="0" y="0"/>
                </a:moveTo>
                <a:lnTo>
                  <a:pt x="80" y="68"/>
                </a:lnTo>
                <a:lnTo>
                  <a:pt x="0" y="135"/>
                </a:lnTo>
                <a:lnTo>
                  <a:pt x="0" y="0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84406" tIns="42203" rIns="84406" bIns="42203" numCol="1" anchor="t" anchorCtr="0" compatLnSpc="1">
            <a:prstTxWarp prst="textNoShape">
              <a:avLst/>
            </a:prstTxWarp>
          </a:bodyPr>
          <a:lstStyle/>
          <a:p>
            <a:endParaRPr lang="ko-KR" altLang="en-US" sz="1662"/>
          </a:p>
        </p:txBody>
      </p:sp>
      <p:sp>
        <p:nvSpPr>
          <p:cNvPr id="8" name="Freeform 6"/>
          <p:cNvSpPr>
            <a:spLocks/>
          </p:cNvSpPr>
          <p:nvPr/>
        </p:nvSpPr>
        <p:spPr bwMode="auto">
          <a:xfrm>
            <a:off x="5805854" y="3609453"/>
            <a:ext cx="117231" cy="197827"/>
          </a:xfrm>
          <a:custGeom>
            <a:avLst/>
            <a:gdLst>
              <a:gd name="T0" fmla="*/ 0 w 80"/>
              <a:gd name="T1" fmla="*/ 0 h 135"/>
              <a:gd name="T2" fmla="*/ 80 w 80"/>
              <a:gd name="T3" fmla="*/ 68 h 135"/>
              <a:gd name="T4" fmla="*/ 0 w 80"/>
              <a:gd name="T5" fmla="*/ 135 h 135"/>
              <a:gd name="T6" fmla="*/ 0 w 80"/>
              <a:gd name="T7" fmla="*/ 0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0" h="135">
                <a:moveTo>
                  <a:pt x="0" y="0"/>
                </a:moveTo>
                <a:lnTo>
                  <a:pt x="80" y="68"/>
                </a:lnTo>
                <a:lnTo>
                  <a:pt x="0" y="135"/>
                </a:lnTo>
                <a:lnTo>
                  <a:pt x="0" y="0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84406" tIns="42203" rIns="84406" bIns="42203" numCol="1" anchor="t" anchorCtr="0" compatLnSpc="1">
            <a:prstTxWarp prst="textNoShape">
              <a:avLst/>
            </a:prstTxWarp>
          </a:bodyPr>
          <a:lstStyle/>
          <a:p>
            <a:endParaRPr lang="ko-KR" altLang="en-US" sz="1662"/>
          </a:p>
        </p:txBody>
      </p:sp>
      <p:sp>
        <p:nvSpPr>
          <p:cNvPr id="9" name="Freeform 7"/>
          <p:cNvSpPr>
            <a:spLocks/>
          </p:cNvSpPr>
          <p:nvPr/>
        </p:nvSpPr>
        <p:spPr bwMode="auto">
          <a:xfrm>
            <a:off x="659423" y="3921579"/>
            <a:ext cx="2785697" cy="1251438"/>
          </a:xfrm>
          <a:custGeom>
            <a:avLst/>
            <a:gdLst>
              <a:gd name="T0" fmla="*/ 402 w 804"/>
              <a:gd name="T1" fmla="*/ 282 h 360"/>
              <a:gd name="T2" fmla="*/ 79 w 804"/>
              <a:gd name="T3" fmla="*/ 0 h 360"/>
              <a:gd name="T4" fmla="*/ 0 w 804"/>
              <a:gd name="T5" fmla="*/ 0 h 360"/>
              <a:gd name="T6" fmla="*/ 402 w 804"/>
              <a:gd name="T7" fmla="*/ 360 h 360"/>
              <a:gd name="T8" fmla="*/ 804 w 804"/>
              <a:gd name="T9" fmla="*/ 0 h 360"/>
              <a:gd name="T10" fmla="*/ 726 w 804"/>
              <a:gd name="T11" fmla="*/ 0 h 360"/>
              <a:gd name="T12" fmla="*/ 402 w 804"/>
              <a:gd name="T13" fmla="*/ 282 h 3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04" h="360">
                <a:moveTo>
                  <a:pt x="402" y="282"/>
                </a:moveTo>
                <a:cubicBezTo>
                  <a:pt x="237" y="282"/>
                  <a:pt x="100" y="159"/>
                  <a:pt x="79" y="0"/>
                </a:cubicBezTo>
                <a:cubicBezTo>
                  <a:pt x="0" y="0"/>
                  <a:pt x="0" y="0"/>
                  <a:pt x="0" y="0"/>
                </a:cubicBezTo>
                <a:cubicBezTo>
                  <a:pt x="22" y="202"/>
                  <a:pt x="194" y="360"/>
                  <a:pt x="402" y="360"/>
                </a:cubicBezTo>
                <a:cubicBezTo>
                  <a:pt x="610" y="360"/>
                  <a:pt x="782" y="202"/>
                  <a:pt x="804" y="0"/>
                </a:cubicBezTo>
                <a:cubicBezTo>
                  <a:pt x="726" y="0"/>
                  <a:pt x="726" y="0"/>
                  <a:pt x="726" y="0"/>
                </a:cubicBezTo>
                <a:cubicBezTo>
                  <a:pt x="704" y="159"/>
                  <a:pt x="567" y="282"/>
                  <a:pt x="402" y="282"/>
                </a:cubicBezTo>
                <a:close/>
              </a:path>
            </a:pathLst>
          </a:custGeom>
          <a:solidFill>
            <a:srgbClr val="6361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endParaRPr lang="ko-KR" altLang="en-US" sz="1704" b="1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Freeform 8"/>
          <p:cNvSpPr>
            <a:spLocks/>
          </p:cNvSpPr>
          <p:nvPr/>
        </p:nvSpPr>
        <p:spPr bwMode="auto">
          <a:xfrm>
            <a:off x="662354" y="2271556"/>
            <a:ext cx="2782766" cy="1239715"/>
          </a:xfrm>
          <a:custGeom>
            <a:avLst/>
            <a:gdLst>
              <a:gd name="T0" fmla="*/ 401 w 803"/>
              <a:gd name="T1" fmla="*/ 78 h 357"/>
              <a:gd name="T2" fmla="*/ 724 w 803"/>
              <a:gd name="T3" fmla="*/ 357 h 357"/>
              <a:gd name="T4" fmla="*/ 803 w 803"/>
              <a:gd name="T5" fmla="*/ 357 h 357"/>
              <a:gd name="T6" fmla="*/ 401 w 803"/>
              <a:gd name="T7" fmla="*/ 0 h 357"/>
              <a:gd name="T8" fmla="*/ 0 w 803"/>
              <a:gd name="T9" fmla="*/ 357 h 357"/>
              <a:gd name="T10" fmla="*/ 78 w 803"/>
              <a:gd name="T11" fmla="*/ 357 h 357"/>
              <a:gd name="T12" fmla="*/ 401 w 803"/>
              <a:gd name="T13" fmla="*/ 78 h 3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03" h="357">
                <a:moveTo>
                  <a:pt x="401" y="78"/>
                </a:moveTo>
                <a:cubicBezTo>
                  <a:pt x="565" y="78"/>
                  <a:pt x="701" y="200"/>
                  <a:pt x="724" y="357"/>
                </a:cubicBezTo>
                <a:cubicBezTo>
                  <a:pt x="803" y="357"/>
                  <a:pt x="803" y="357"/>
                  <a:pt x="803" y="357"/>
                </a:cubicBezTo>
                <a:cubicBezTo>
                  <a:pt x="779" y="157"/>
                  <a:pt x="608" y="0"/>
                  <a:pt x="401" y="0"/>
                </a:cubicBezTo>
                <a:cubicBezTo>
                  <a:pt x="194" y="0"/>
                  <a:pt x="23" y="157"/>
                  <a:pt x="0" y="357"/>
                </a:cubicBezTo>
                <a:cubicBezTo>
                  <a:pt x="78" y="357"/>
                  <a:pt x="78" y="357"/>
                  <a:pt x="78" y="357"/>
                </a:cubicBezTo>
                <a:cubicBezTo>
                  <a:pt x="101" y="200"/>
                  <a:pt x="237" y="78"/>
                  <a:pt x="401" y="78"/>
                </a:cubicBezTo>
                <a:close/>
              </a:path>
            </a:pathLst>
          </a:custGeom>
          <a:solidFill>
            <a:srgbClr val="6361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endParaRPr lang="ko-KR" altLang="en-US" sz="1704" b="1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Freeform 9"/>
          <p:cNvSpPr>
            <a:spLocks/>
          </p:cNvSpPr>
          <p:nvPr/>
        </p:nvSpPr>
        <p:spPr bwMode="auto">
          <a:xfrm>
            <a:off x="3175489" y="3921579"/>
            <a:ext cx="2785697" cy="1251438"/>
          </a:xfrm>
          <a:custGeom>
            <a:avLst/>
            <a:gdLst>
              <a:gd name="T0" fmla="*/ 402 w 804"/>
              <a:gd name="T1" fmla="*/ 282 h 360"/>
              <a:gd name="T2" fmla="*/ 78 w 804"/>
              <a:gd name="T3" fmla="*/ 0 h 360"/>
              <a:gd name="T4" fmla="*/ 0 w 804"/>
              <a:gd name="T5" fmla="*/ 0 h 360"/>
              <a:gd name="T6" fmla="*/ 402 w 804"/>
              <a:gd name="T7" fmla="*/ 360 h 360"/>
              <a:gd name="T8" fmla="*/ 804 w 804"/>
              <a:gd name="T9" fmla="*/ 0 h 360"/>
              <a:gd name="T10" fmla="*/ 726 w 804"/>
              <a:gd name="T11" fmla="*/ 0 h 360"/>
              <a:gd name="T12" fmla="*/ 402 w 804"/>
              <a:gd name="T13" fmla="*/ 282 h 3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04" h="360">
                <a:moveTo>
                  <a:pt x="402" y="282"/>
                </a:moveTo>
                <a:cubicBezTo>
                  <a:pt x="237" y="282"/>
                  <a:pt x="100" y="159"/>
                  <a:pt x="78" y="0"/>
                </a:cubicBezTo>
                <a:cubicBezTo>
                  <a:pt x="0" y="0"/>
                  <a:pt x="0" y="0"/>
                  <a:pt x="0" y="0"/>
                </a:cubicBezTo>
                <a:cubicBezTo>
                  <a:pt x="22" y="202"/>
                  <a:pt x="194" y="360"/>
                  <a:pt x="402" y="360"/>
                </a:cubicBezTo>
                <a:cubicBezTo>
                  <a:pt x="610" y="360"/>
                  <a:pt x="782" y="202"/>
                  <a:pt x="804" y="0"/>
                </a:cubicBezTo>
                <a:cubicBezTo>
                  <a:pt x="726" y="0"/>
                  <a:pt x="726" y="0"/>
                  <a:pt x="726" y="0"/>
                </a:cubicBezTo>
                <a:cubicBezTo>
                  <a:pt x="704" y="159"/>
                  <a:pt x="567" y="282"/>
                  <a:pt x="402" y="282"/>
                </a:cubicBezTo>
                <a:close/>
              </a:path>
            </a:pathLst>
          </a:custGeom>
          <a:solidFill>
            <a:srgbClr val="3E3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endParaRPr lang="ko-KR" altLang="en-US" sz="1704" b="1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Freeform 10"/>
          <p:cNvSpPr>
            <a:spLocks/>
          </p:cNvSpPr>
          <p:nvPr/>
        </p:nvSpPr>
        <p:spPr bwMode="auto">
          <a:xfrm>
            <a:off x="3175489" y="2271556"/>
            <a:ext cx="2785697" cy="1239715"/>
          </a:xfrm>
          <a:custGeom>
            <a:avLst/>
            <a:gdLst>
              <a:gd name="T0" fmla="*/ 402 w 804"/>
              <a:gd name="T1" fmla="*/ 78 h 357"/>
              <a:gd name="T2" fmla="*/ 725 w 804"/>
              <a:gd name="T3" fmla="*/ 357 h 357"/>
              <a:gd name="T4" fmla="*/ 804 w 804"/>
              <a:gd name="T5" fmla="*/ 357 h 357"/>
              <a:gd name="T6" fmla="*/ 402 w 804"/>
              <a:gd name="T7" fmla="*/ 0 h 357"/>
              <a:gd name="T8" fmla="*/ 0 w 804"/>
              <a:gd name="T9" fmla="*/ 357 h 357"/>
              <a:gd name="T10" fmla="*/ 79 w 804"/>
              <a:gd name="T11" fmla="*/ 357 h 357"/>
              <a:gd name="T12" fmla="*/ 402 w 804"/>
              <a:gd name="T13" fmla="*/ 78 h 3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04" h="357">
                <a:moveTo>
                  <a:pt x="402" y="78"/>
                </a:moveTo>
                <a:cubicBezTo>
                  <a:pt x="566" y="78"/>
                  <a:pt x="702" y="200"/>
                  <a:pt x="725" y="357"/>
                </a:cubicBezTo>
                <a:cubicBezTo>
                  <a:pt x="804" y="357"/>
                  <a:pt x="804" y="357"/>
                  <a:pt x="804" y="357"/>
                </a:cubicBezTo>
                <a:cubicBezTo>
                  <a:pt x="780" y="157"/>
                  <a:pt x="609" y="0"/>
                  <a:pt x="402" y="0"/>
                </a:cubicBezTo>
                <a:cubicBezTo>
                  <a:pt x="195" y="0"/>
                  <a:pt x="24" y="157"/>
                  <a:pt x="0" y="357"/>
                </a:cubicBezTo>
                <a:cubicBezTo>
                  <a:pt x="79" y="357"/>
                  <a:pt x="79" y="357"/>
                  <a:pt x="79" y="357"/>
                </a:cubicBezTo>
                <a:cubicBezTo>
                  <a:pt x="102" y="200"/>
                  <a:pt x="238" y="78"/>
                  <a:pt x="402" y="78"/>
                </a:cubicBezTo>
                <a:close/>
              </a:path>
            </a:pathLst>
          </a:custGeom>
          <a:solidFill>
            <a:srgbClr val="3E3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endParaRPr lang="ko-KR" altLang="en-US" sz="1704" b="1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Freeform 11"/>
          <p:cNvSpPr>
            <a:spLocks/>
          </p:cNvSpPr>
          <p:nvPr/>
        </p:nvSpPr>
        <p:spPr bwMode="auto">
          <a:xfrm>
            <a:off x="5698881" y="3921579"/>
            <a:ext cx="2785697" cy="1251438"/>
          </a:xfrm>
          <a:custGeom>
            <a:avLst/>
            <a:gdLst>
              <a:gd name="T0" fmla="*/ 402 w 804"/>
              <a:gd name="T1" fmla="*/ 282 h 360"/>
              <a:gd name="T2" fmla="*/ 78 w 804"/>
              <a:gd name="T3" fmla="*/ 0 h 360"/>
              <a:gd name="T4" fmla="*/ 0 w 804"/>
              <a:gd name="T5" fmla="*/ 0 h 360"/>
              <a:gd name="T6" fmla="*/ 402 w 804"/>
              <a:gd name="T7" fmla="*/ 360 h 360"/>
              <a:gd name="T8" fmla="*/ 804 w 804"/>
              <a:gd name="T9" fmla="*/ 0 h 360"/>
              <a:gd name="T10" fmla="*/ 725 w 804"/>
              <a:gd name="T11" fmla="*/ 0 h 360"/>
              <a:gd name="T12" fmla="*/ 402 w 804"/>
              <a:gd name="T13" fmla="*/ 282 h 3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04" h="360">
                <a:moveTo>
                  <a:pt x="402" y="282"/>
                </a:moveTo>
                <a:cubicBezTo>
                  <a:pt x="237" y="282"/>
                  <a:pt x="100" y="159"/>
                  <a:pt x="78" y="0"/>
                </a:cubicBezTo>
                <a:cubicBezTo>
                  <a:pt x="0" y="0"/>
                  <a:pt x="0" y="0"/>
                  <a:pt x="0" y="0"/>
                </a:cubicBezTo>
                <a:cubicBezTo>
                  <a:pt x="22" y="202"/>
                  <a:pt x="194" y="360"/>
                  <a:pt x="402" y="360"/>
                </a:cubicBezTo>
                <a:cubicBezTo>
                  <a:pt x="610" y="360"/>
                  <a:pt x="782" y="202"/>
                  <a:pt x="804" y="0"/>
                </a:cubicBezTo>
                <a:cubicBezTo>
                  <a:pt x="725" y="0"/>
                  <a:pt x="725" y="0"/>
                  <a:pt x="725" y="0"/>
                </a:cubicBezTo>
                <a:cubicBezTo>
                  <a:pt x="704" y="159"/>
                  <a:pt x="567" y="282"/>
                  <a:pt x="402" y="282"/>
                </a:cubicBezTo>
                <a:close/>
              </a:path>
            </a:pathLst>
          </a:custGeom>
          <a:solidFill>
            <a:srgbClr val="1C65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endParaRPr lang="ko-KR" altLang="en-US" sz="1704" b="1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" name="Freeform 12"/>
          <p:cNvSpPr>
            <a:spLocks/>
          </p:cNvSpPr>
          <p:nvPr/>
        </p:nvSpPr>
        <p:spPr bwMode="auto">
          <a:xfrm>
            <a:off x="5698882" y="2271556"/>
            <a:ext cx="2782766" cy="1239715"/>
          </a:xfrm>
          <a:custGeom>
            <a:avLst/>
            <a:gdLst>
              <a:gd name="T0" fmla="*/ 402 w 803"/>
              <a:gd name="T1" fmla="*/ 78 h 357"/>
              <a:gd name="T2" fmla="*/ 725 w 803"/>
              <a:gd name="T3" fmla="*/ 357 h 357"/>
              <a:gd name="T4" fmla="*/ 803 w 803"/>
              <a:gd name="T5" fmla="*/ 357 h 357"/>
              <a:gd name="T6" fmla="*/ 402 w 803"/>
              <a:gd name="T7" fmla="*/ 0 h 357"/>
              <a:gd name="T8" fmla="*/ 0 w 803"/>
              <a:gd name="T9" fmla="*/ 357 h 357"/>
              <a:gd name="T10" fmla="*/ 78 w 803"/>
              <a:gd name="T11" fmla="*/ 357 h 357"/>
              <a:gd name="T12" fmla="*/ 402 w 803"/>
              <a:gd name="T13" fmla="*/ 78 h 3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03" h="357">
                <a:moveTo>
                  <a:pt x="402" y="78"/>
                </a:moveTo>
                <a:cubicBezTo>
                  <a:pt x="566" y="78"/>
                  <a:pt x="702" y="200"/>
                  <a:pt x="725" y="357"/>
                </a:cubicBezTo>
                <a:cubicBezTo>
                  <a:pt x="803" y="357"/>
                  <a:pt x="803" y="357"/>
                  <a:pt x="803" y="357"/>
                </a:cubicBezTo>
                <a:cubicBezTo>
                  <a:pt x="780" y="157"/>
                  <a:pt x="609" y="0"/>
                  <a:pt x="402" y="0"/>
                </a:cubicBezTo>
                <a:cubicBezTo>
                  <a:pt x="195" y="0"/>
                  <a:pt x="24" y="157"/>
                  <a:pt x="0" y="357"/>
                </a:cubicBezTo>
                <a:cubicBezTo>
                  <a:pt x="78" y="357"/>
                  <a:pt x="78" y="357"/>
                  <a:pt x="78" y="357"/>
                </a:cubicBezTo>
                <a:cubicBezTo>
                  <a:pt x="101" y="200"/>
                  <a:pt x="238" y="78"/>
                  <a:pt x="402" y="78"/>
                </a:cubicBezTo>
                <a:close/>
              </a:path>
            </a:pathLst>
          </a:custGeom>
          <a:solidFill>
            <a:srgbClr val="1C65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endParaRPr lang="ko-KR" altLang="en-US" sz="1704" b="1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5" name="Oval 13"/>
          <p:cNvSpPr>
            <a:spLocks noChangeArrowheads="1"/>
          </p:cNvSpPr>
          <p:nvPr/>
        </p:nvSpPr>
        <p:spPr bwMode="auto">
          <a:xfrm>
            <a:off x="1068266" y="2733152"/>
            <a:ext cx="2000250" cy="2006112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84406" tIns="42203" rIns="84406" bIns="42203" numCol="1" anchor="t" anchorCtr="0" compatLnSpc="1">
            <a:prstTxWarp prst="textNoShape">
              <a:avLst/>
            </a:prstTxWarp>
          </a:bodyPr>
          <a:lstStyle/>
          <a:p>
            <a:endParaRPr lang="ko-KR" altLang="en-US" sz="1662"/>
          </a:p>
        </p:txBody>
      </p:sp>
      <p:sp>
        <p:nvSpPr>
          <p:cNvPr id="16" name="Oval 14"/>
          <p:cNvSpPr>
            <a:spLocks noChangeArrowheads="1"/>
          </p:cNvSpPr>
          <p:nvPr/>
        </p:nvSpPr>
        <p:spPr bwMode="auto">
          <a:xfrm>
            <a:off x="3587262" y="2733152"/>
            <a:ext cx="2000250" cy="2006112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84406" tIns="42203" rIns="84406" bIns="42203" numCol="1" anchor="t" anchorCtr="0" compatLnSpc="1">
            <a:prstTxWarp prst="textNoShape">
              <a:avLst/>
            </a:prstTxWarp>
          </a:bodyPr>
          <a:lstStyle/>
          <a:p>
            <a:endParaRPr lang="ko-KR" altLang="en-US" sz="1662"/>
          </a:p>
        </p:txBody>
      </p:sp>
      <p:sp>
        <p:nvSpPr>
          <p:cNvPr id="17" name="Oval 15"/>
          <p:cNvSpPr>
            <a:spLocks noChangeArrowheads="1"/>
          </p:cNvSpPr>
          <p:nvPr/>
        </p:nvSpPr>
        <p:spPr bwMode="auto">
          <a:xfrm>
            <a:off x="6098501" y="2733152"/>
            <a:ext cx="2000250" cy="2006112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84406" tIns="42203" rIns="84406" bIns="42203" numCol="1" anchor="t" anchorCtr="0" compatLnSpc="1">
            <a:prstTxWarp prst="textNoShape">
              <a:avLst/>
            </a:prstTxWarp>
          </a:bodyPr>
          <a:lstStyle/>
          <a:p>
            <a:endParaRPr lang="ko-KR" altLang="en-US" sz="1662"/>
          </a:p>
        </p:txBody>
      </p:sp>
      <p:sp>
        <p:nvSpPr>
          <p:cNvPr id="18" name="Rectangle 16"/>
          <p:cNvSpPr>
            <a:spLocks noChangeArrowheads="1"/>
          </p:cNvSpPr>
          <p:nvPr/>
        </p:nvSpPr>
        <p:spPr bwMode="auto">
          <a:xfrm>
            <a:off x="1970943" y="3564025"/>
            <a:ext cx="194897" cy="27843"/>
          </a:xfrm>
          <a:prstGeom prst="rect">
            <a:avLst/>
          </a:prstGeom>
          <a:solidFill>
            <a:srgbClr val="3F3F3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4406" tIns="42203" rIns="84406" bIns="42203" numCol="1" anchor="t" anchorCtr="0" compatLnSpc="1">
            <a:prstTxWarp prst="textNoShape">
              <a:avLst/>
            </a:prstTxWarp>
          </a:bodyPr>
          <a:lstStyle/>
          <a:p>
            <a:endParaRPr lang="ko-KR" altLang="en-US" sz="1662"/>
          </a:p>
        </p:txBody>
      </p:sp>
      <p:sp>
        <p:nvSpPr>
          <p:cNvPr id="19" name="Rectangle 17"/>
          <p:cNvSpPr>
            <a:spLocks noChangeArrowheads="1"/>
          </p:cNvSpPr>
          <p:nvPr/>
        </p:nvSpPr>
        <p:spPr bwMode="auto">
          <a:xfrm>
            <a:off x="4490671" y="3564025"/>
            <a:ext cx="193431" cy="27843"/>
          </a:xfrm>
          <a:prstGeom prst="rect">
            <a:avLst/>
          </a:prstGeom>
          <a:solidFill>
            <a:srgbClr val="3F3F3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4406" tIns="42203" rIns="84406" bIns="42203" numCol="1" anchor="t" anchorCtr="0" compatLnSpc="1">
            <a:prstTxWarp prst="textNoShape">
              <a:avLst/>
            </a:prstTxWarp>
          </a:bodyPr>
          <a:lstStyle/>
          <a:p>
            <a:endParaRPr lang="ko-KR" altLang="en-US" sz="1662"/>
          </a:p>
        </p:txBody>
      </p:sp>
      <p:sp>
        <p:nvSpPr>
          <p:cNvPr id="20" name="Rectangle 18"/>
          <p:cNvSpPr>
            <a:spLocks noChangeArrowheads="1"/>
          </p:cNvSpPr>
          <p:nvPr/>
        </p:nvSpPr>
        <p:spPr bwMode="auto">
          <a:xfrm>
            <a:off x="7001177" y="3564025"/>
            <a:ext cx="194897" cy="27843"/>
          </a:xfrm>
          <a:prstGeom prst="rect">
            <a:avLst/>
          </a:prstGeom>
          <a:solidFill>
            <a:srgbClr val="3F3F3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4406" tIns="42203" rIns="84406" bIns="42203" numCol="1" anchor="t" anchorCtr="0" compatLnSpc="1">
            <a:prstTxWarp prst="textNoShape">
              <a:avLst/>
            </a:prstTxWarp>
          </a:bodyPr>
          <a:lstStyle/>
          <a:p>
            <a:endParaRPr lang="ko-KR" altLang="en-US" sz="1662"/>
          </a:p>
        </p:txBody>
      </p:sp>
      <p:sp>
        <p:nvSpPr>
          <p:cNvPr id="21" name="TextBox 20"/>
          <p:cNvSpPr txBox="1"/>
          <p:nvPr/>
        </p:nvSpPr>
        <p:spPr>
          <a:xfrm>
            <a:off x="1160131" y="3793581"/>
            <a:ext cx="1816523" cy="3020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363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세부 사항을 입력하세요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3679127" y="3793581"/>
            <a:ext cx="1816523" cy="3020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363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세부 사항을 입력하세요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6190366" y="3793581"/>
            <a:ext cx="1816523" cy="3020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363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세부 사항을 입력하세요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884687" y="3051552"/>
            <a:ext cx="367408" cy="4331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en-US" altLang="ko-KR" sz="2215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</a:t>
            </a:r>
            <a:endParaRPr lang="ko-KR" altLang="en-US" sz="2215" b="1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4406088" y="3051552"/>
            <a:ext cx="362600" cy="4331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en-US" altLang="ko-KR" sz="2215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</a:t>
            </a:r>
            <a:endParaRPr lang="ko-KR" altLang="en-US" sz="2215" b="1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6915723" y="3051552"/>
            <a:ext cx="365806" cy="4331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en-US" altLang="ko-KR" sz="2215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C657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</a:t>
            </a:r>
            <a:endParaRPr lang="ko-KR" altLang="en-US" sz="2215" b="1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C657C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7060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757700" y="3902134"/>
            <a:ext cx="1464324" cy="22911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01455" indent="-101455" latinLnBrk="0">
              <a:spcBef>
                <a:spcPts val="511"/>
              </a:spcBef>
              <a:buFont typeface="Arial" panose="020B0604020202020204" pitchFamily="34" charset="0"/>
              <a:buChar char="•"/>
              <a:tabLst>
                <a:tab pos="60873" algn="l"/>
                <a:tab pos="93339" algn="l"/>
              </a:tabLst>
            </a:pPr>
            <a:r>
              <a:rPr lang="ko-KR" altLang="en-US" sz="1400" spc="-26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세부</a:t>
            </a:r>
            <a:r>
              <a:rPr lang="en-US" altLang="ko-KR" sz="1400" spc="-26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400" spc="-26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사항을 입력하세요</a:t>
            </a:r>
            <a:endParaRPr lang="en-US" altLang="ko-KR" sz="1400" spc="-26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E3D4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01455" indent="-101455" latinLnBrk="0">
              <a:spcBef>
                <a:spcPts val="511"/>
              </a:spcBef>
              <a:buFont typeface="Arial" panose="020B0604020202020204" pitchFamily="34" charset="0"/>
              <a:buChar char="•"/>
              <a:tabLst>
                <a:tab pos="60873" algn="l"/>
                <a:tab pos="93339" algn="l"/>
              </a:tabLst>
            </a:pPr>
            <a:r>
              <a:rPr lang="ko-KR" altLang="en-US" sz="1400" spc="-26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세부 사항을 입력하세요</a:t>
            </a:r>
            <a:endParaRPr lang="en-US" altLang="ko-KR" sz="1400" spc="-26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E3D4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909422" y="3042440"/>
            <a:ext cx="1177292" cy="1177291"/>
          </a:xfrm>
          <a:prstGeom prst="ellipse">
            <a:avLst/>
          </a:prstGeom>
          <a:solidFill>
            <a:srgbClr val="3E3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en-US" altLang="ko-KR" sz="1534" b="1" spc="-6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</a:t>
            </a:r>
            <a:endParaRPr lang="en-US" altLang="ko-KR" sz="1278" b="1" spc="-6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2422083" y="3042440"/>
            <a:ext cx="1177292" cy="1177291"/>
          </a:xfrm>
          <a:prstGeom prst="ellipse">
            <a:avLst/>
          </a:prstGeom>
          <a:solidFill>
            <a:srgbClr val="3E3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en-US" altLang="ko-KR" sz="1534" b="1" spc="-6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</a:t>
            </a:r>
            <a:endParaRPr lang="en-US" altLang="ko-KR" sz="1278" b="1" spc="-6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3934744" y="3042440"/>
            <a:ext cx="1177292" cy="1177291"/>
          </a:xfrm>
          <a:prstGeom prst="ellipse">
            <a:avLst/>
          </a:prstGeom>
          <a:solidFill>
            <a:srgbClr val="3E3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en-US" altLang="ko-KR" sz="1534" b="1" spc="-6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</a:t>
            </a:r>
            <a:endParaRPr lang="en-US" altLang="ko-KR" sz="1278" b="1" spc="-6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5447406" y="3042440"/>
            <a:ext cx="1177292" cy="1177291"/>
          </a:xfrm>
          <a:prstGeom prst="ellipse">
            <a:avLst/>
          </a:prstGeom>
          <a:solidFill>
            <a:srgbClr val="3E3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en-US" altLang="ko-KR" sz="1534" b="1" spc="-6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</a:t>
            </a:r>
            <a:endParaRPr lang="en-US" altLang="ko-KR" sz="1278" b="1" spc="-6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6960068" y="3042440"/>
            <a:ext cx="1177292" cy="1177291"/>
          </a:xfrm>
          <a:prstGeom prst="ellipse">
            <a:avLst/>
          </a:prstGeom>
          <a:solidFill>
            <a:srgbClr val="1C65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en-US" altLang="ko-KR" sz="1534" b="1" spc="-6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</a:t>
            </a:r>
            <a:endParaRPr lang="ko-KR" altLang="en-US" sz="1534" b="1" spc="-6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이등변 삼각형 2"/>
          <p:cNvSpPr/>
          <p:nvPr/>
        </p:nvSpPr>
        <p:spPr>
          <a:xfrm rot="5400000">
            <a:off x="2196798" y="3575718"/>
            <a:ext cx="128460" cy="110739"/>
          </a:xfrm>
          <a:prstGeom prst="triangle">
            <a:avLst/>
          </a:prstGeom>
          <a:solidFill>
            <a:srgbClr val="1C65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endParaRPr lang="ko-KR" altLang="en-US" sz="1534" spc="-6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E8396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9" name="이등변 삼각형 18"/>
          <p:cNvSpPr/>
          <p:nvPr/>
        </p:nvSpPr>
        <p:spPr>
          <a:xfrm rot="5400000">
            <a:off x="3714792" y="3575718"/>
            <a:ext cx="128460" cy="110739"/>
          </a:xfrm>
          <a:prstGeom prst="triangle">
            <a:avLst/>
          </a:prstGeom>
          <a:solidFill>
            <a:srgbClr val="1C65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endParaRPr lang="ko-KR" altLang="en-US" sz="1534" spc="-6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E8396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이등변 삼각형 19"/>
          <p:cNvSpPr/>
          <p:nvPr/>
        </p:nvSpPr>
        <p:spPr>
          <a:xfrm rot="5400000">
            <a:off x="5232788" y="3575718"/>
            <a:ext cx="128460" cy="110739"/>
          </a:xfrm>
          <a:prstGeom prst="triangle">
            <a:avLst/>
          </a:prstGeom>
          <a:solidFill>
            <a:srgbClr val="1C65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endParaRPr lang="ko-KR" altLang="en-US" sz="1534" spc="-6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E8396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1" name="이등변 삼각형 20"/>
          <p:cNvSpPr/>
          <p:nvPr/>
        </p:nvSpPr>
        <p:spPr>
          <a:xfrm rot="5400000">
            <a:off x="6750784" y="3575718"/>
            <a:ext cx="128460" cy="110739"/>
          </a:xfrm>
          <a:prstGeom prst="triangle">
            <a:avLst/>
          </a:prstGeom>
          <a:solidFill>
            <a:srgbClr val="1C65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endParaRPr lang="ko-KR" altLang="en-US" sz="1534" spc="-6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E8396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314580" y="3923171"/>
            <a:ext cx="1464324" cy="22911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01455" indent="-101455" latinLnBrk="0">
              <a:spcBef>
                <a:spcPts val="511"/>
              </a:spcBef>
              <a:buFont typeface="Arial" panose="020B0604020202020204" pitchFamily="34" charset="0"/>
              <a:buChar char="•"/>
              <a:tabLst>
                <a:tab pos="60873" algn="l"/>
                <a:tab pos="93339" algn="l"/>
              </a:tabLst>
            </a:pPr>
            <a:r>
              <a:rPr lang="ko-KR" altLang="en-US" sz="1400" spc="-26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세부 사항을 입력하세요</a:t>
            </a:r>
            <a:endParaRPr lang="en-US" altLang="ko-KR" sz="1400" spc="-26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E3D4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01455" indent="-101455" latinLnBrk="0">
              <a:spcBef>
                <a:spcPts val="511"/>
              </a:spcBef>
              <a:buFont typeface="Arial" panose="020B0604020202020204" pitchFamily="34" charset="0"/>
              <a:buChar char="•"/>
              <a:tabLst>
                <a:tab pos="60873" algn="l"/>
                <a:tab pos="93339" algn="l"/>
              </a:tabLst>
            </a:pPr>
            <a:r>
              <a:rPr lang="ko-KR" altLang="en-US" sz="1400" spc="-26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세부 사항을 입력하세요</a:t>
            </a:r>
            <a:endParaRPr lang="en-US" altLang="ko-KR" sz="1400" spc="-26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E3D4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3804972" y="3902134"/>
            <a:ext cx="1464324" cy="22911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01455" indent="-101455" latinLnBrk="0">
              <a:spcBef>
                <a:spcPts val="511"/>
              </a:spcBef>
              <a:buFont typeface="Arial" panose="020B0604020202020204" pitchFamily="34" charset="0"/>
              <a:buChar char="•"/>
              <a:tabLst>
                <a:tab pos="60873" algn="l"/>
                <a:tab pos="93339" algn="l"/>
              </a:tabLst>
            </a:pPr>
            <a:r>
              <a:rPr lang="ko-KR" altLang="en-US" sz="1400" spc="-26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세부 사항을 입력하세요</a:t>
            </a:r>
            <a:endParaRPr lang="en-US" altLang="ko-KR" sz="1400" spc="-26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E3D4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01455" indent="-101455" latinLnBrk="0">
              <a:spcBef>
                <a:spcPts val="511"/>
              </a:spcBef>
              <a:buFont typeface="Arial" panose="020B0604020202020204" pitchFamily="34" charset="0"/>
              <a:buChar char="•"/>
              <a:tabLst>
                <a:tab pos="60873" algn="l"/>
                <a:tab pos="93339" algn="l"/>
              </a:tabLst>
            </a:pPr>
            <a:r>
              <a:rPr lang="ko-KR" altLang="en-US" sz="1400" spc="-26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세부 사항을 입력하세요</a:t>
            </a:r>
            <a:endParaRPr lang="en-US" altLang="ko-KR" sz="1400" spc="-26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E3D4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5331511" y="3902134"/>
            <a:ext cx="1464324" cy="22911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01455" indent="-101455" latinLnBrk="0">
              <a:spcBef>
                <a:spcPts val="511"/>
              </a:spcBef>
              <a:buFont typeface="Arial" panose="020B0604020202020204" pitchFamily="34" charset="0"/>
              <a:buChar char="•"/>
              <a:tabLst>
                <a:tab pos="60873" algn="l"/>
                <a:tab pos="93339" algn="l"/>
              </a:tabLst>
            </a:pPr>
            <a:r>
              <a:rPr lang="ko-KR" altLang="en-US" sz="1400" spc="-26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세부 사항을 입력하세요</a:t>
            </a:r>
            <a:endParaRPr lang="en-US" altLang="ko-KR" sz="1400" spc="-26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E3D4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01455" indent="-101455" latinLnBrk="0">
              <a:spcBef>
                <a:spcPts val="511"/>
              </a:spcBef>
              <a:buFont typeface="Arial" panose="020B0604020202020204" pitchFamily="34" charset="0"/>
              <a:buChar char="•"/>
              <a:tabLst>
                <a:tab pos="60873" algn="l"/>
                <a:tab pos="93339" algn="l"/>
              </a:tabLst>
            </a:pPr>
            <a:r>
              <a:rPr lang="ko-KR" altLang="en-US" sz="1400" spc="-26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세부 사항을 입력하세요</a:t>
            </a:r>
            <a:endParaRPr lang="en-US" altLang="ko-KR" sz="1400" spc="-26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E3D4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6930940" y="3902136"/>
            <a:ext cx="1464324" cy="22911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01455" indent="-101455" latinLnBrk="0">
              <a:spcBef>
                <a:spcPts val="511"/>
              </a:spcBef>
              <a:buFont typeface="Arial" panose="020B0604020202020204" pitchFamily="34" charset="0"/>
              <a:buChar char="•"/>
              <a:tabLst>
                <a:tab pos="60873" algn="l"/>
                <a:tab pos="93339" algn="l"/>
              </a:tabLst>
            </a:pPr>
            <a:r>
              <a:rPr lang="ko-KR" altLang="en-US" sz="1400" spc="-26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세부 사항을 입력하세요</a:t>
            </a:r>
            <a:endParaRPr lang="en-US" altLang="ko-KR" sz="1400" spc="-26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E3D4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01455" indent="-101455" latinLnBrk="0">
              <a:spcBef>
                <a:spcPts val="511"/>
              </a:spcBef>
              <a:buFont typeface="Arial" panose="020B0604020202020204" pitchFamily="34" charset="0"/>
              <a:buChar char="•"/>
              <a:tabLst>
                <a:tab pos="60873" algn="l"/>
                <a:tab pos="93339" algn="l"/>
              </a:tabLst>
            </a:pPr>
            <a:r>
              <a:rPr lang="ko-KR" altLang="en-US" sz="1400" spc="-26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세부 사항을 입력하세요</a:t>
            </a:r>
            <a:endParaRPr lang="en-US" altLang="ko-KR" sz="1400" spc="-26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E3D4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306489" y="1833205"/>
            <a:ext cx="4512484" cy="4298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내용을 입력하세요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1964629" y="2237733"/>
            <a:ext cx="5175153" cy="490323"/>
          </a:xfrm>
          <a:prstGeom prst="rect">
            <a:avLst/>
          </a:prstGeom>
          <a:solidFill>
            <a:srgbClr val="1C65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sz="2386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내용의 핵심을 입력하세요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ko-KR" altLang="en-US" b="0"/>
          </a:p>
        </p:txBody>
      </p:sp>
    </p:spTree>
    <p:extLst>
      <p:ext uri="{BB962C8B-B14F-4D97-AF65-F5344CB8AC3E}">
        <p14:creationId xmlns:p14="http://schemas.microsoft.com/office/powerpoint/2010/main" val="7991858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411</Words>
  <Application>Microsoft Office PowerPoint</Application>
  <PresentationFormat>화면 슬라이드 쇼(4:3)</PresentationFormat>
  <Paragraphs>230</Paragraphs>
  <Slides>15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3" baseType="lpstr">
      <vt:lpstr>Malgun Gothic</vt:lpstr>
      <vt:lpstr>HY견고딕</vt:lpstr>
      <vt:lpstr>Malgun Gothic</vt:lpstr>
      <vt:lpstr>Arial</vt:lpstr>
      <vt:lpstr>Calibri Light</vt:lpstr>
      <vt:lpstr>나눔바른고딕</vt:lpstr>
      <vt:lpstr>Calibri</vt:lpstr>
      <vt:lpstr>Office 테마</vt:lpstr>
      <vt:lpstr>PowerPoint 프레젠테이션</vt:lpstr>
      <vt:lpstr>PowerPoint 프레젠테이션</vt:lpstr>
      <vt:lpstr>주제 선정 배경</vt:lpstr>
      <vt:lpstr>주제 선정 배경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김혜선</dc:creator>
  <cp:lastModifiedBy>Windows 사용자</cp:lastModifiedBy>
  <cp:revision>218</cp:revision>
  <dcterms:created xsi:type="dcterms:W3CDTF">2016-06-24T06:15:59Z</dcterms:created>
  <dcterms:modified xsi:type="dcterms:W3CDTF">2023-10-23T11:54:57Z</dcterms:modified>
</cp:coreProperties>
</file>