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5" r:id="rId4"/>
    <p:sldId id="274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8" autoAdjust="0"/>
    <p:restoredTop sz="96026" autoAdjust="0"/>
  </p:normalViewPr>
  <p:slideViewPr>
    <p:cSldViewPr>
      <p:cViewPr varScale="1">
        <p:scale>
          <a:sx n="52" d="100"/>
          <a:sy n="52" d="100"/>
        </p:scale>
        <p:origin x="451" y="53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디지털</a:t>
              </a:r>
              <a:r>
                <a:rPr lang="en-US" altLang="ko-KR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양성사업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</a:t>
            </a:r>
            <a:r>
              <a:rPr lang="ko-KR" altLang="en-US" sz="3600" b="1" spc="-150" dirty="0" smtClean="0">
                <a:latin typeface="+mj-ea"/>
                <a:ea typeface="+mj-ea"/>
              </a:rPr>
              <a:t>개발</a:t>
            </a:r>
            <a:endParaRPr lang="en-US" altLang="ko-KR" sz="3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세미 프로젝트</a:t>
            </a:r>
            <a:r>
              <a:rPr lang="en-US" altLang="ko-KR" sz="4000" b="1" spc="-150" dirty="0" smtClean="0">
                <a:latin typeface="+mj-ea"/>
                <a:ea typeface="+mj-ea"/>
              </a:rPr>
              <a:t> </a:t>
            </a:r>
            <a:r>
              <a:rPr lang="ko-KR" altLang="en-US" sz="4000" b="1" spc="-150" dirty="0" smtClean="0">
                <a:latin typeface="+mj-ea"/>
                <a:ea typeface="+mj-ea"/>
              </a:rPr>
              <a:t>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91450"/>
              </p:ext>
            </p:extLst>
          </p:nvPr>
        </p:nvGraphicFramePr>
        <p:xfrm>
          <a:off x="272643" y="1116527"/>
          <a:ext cx="8187789" cy="128517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03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8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3786"/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일정</a:t>
                      </a:r>
                      <a:endParaRPr lang="en-US" altLang="ko-KR" sz="14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4/21(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)~4/23(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7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4/23(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j-lt"/>
                          <a:ea typeface="+mn-ea"/>
                        </a:rPr>
                        <a:t>프로젝트 발표자료</a:t>
                      </a:r>
                      <a:endParaRPr lang="ko-KR" altLang="en-US" sz="1200" b="0" dirty="0">
                        <a:latin typeface="+mj-lt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50130" y="2534707"/>
            <a:ext cx="3635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산출물은 기한 내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업로드 하시기 바랍니다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9204"/>
              </p:ext>
            </p:extLst>
          </p:nvPr>
        </p:nvGraphicFramePr>
        <p:xfrm>
          <a:off x="540321" y="1412773"/>
          <a:ext cx="7848103" cy="4032067"/>
        </p:xfrm>
        <a:graphic>
          <a:graphicData uri="http://schemas.openxmlformats.org/drawingml/2006/table">
            <a:tbl>
              <a:tblPr/>
              <a:tblGrid>
                <a:gridCol w="1935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2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9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2017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세미 프로젝트 개요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세미프로젝트의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목적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기업의 개발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프레임워크를 이해하고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API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 구현 역량을 습득 구성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 진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행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주요 기술 목표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최신의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트렌드를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-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웹서비스와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Open API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서비스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개발</a:t>
            </a: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8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기획 방향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지금까지 배운 내용을 모두 활용해보시기 바랍니다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 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반드시 완성할 수 있는 프로젝트여야 여러분의 포트폴리오가 될 수 있습니다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과도한 주제와 무리한 계획은 지양하시고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달성 가능한 목표를 세우고 수행하세요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평가지표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도출한 비즈니스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인사이트의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유용성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현업연관성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등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172</Words>
  <Application>Microsoft Office PowerPoint</Application>
  <PresentationFormat>화면 슬라이드 쇼(4:3)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맑은 고딕</vt:lpstr>
      <vt:lpstr>삼성긴고딕OTF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문상원(moon sang won)</cp:lastModifiedBy>
  <cp:revision>282</cp:revision>
  <cp:lastPrinted>2017-10-30T03:51:52Z</cp:lastPrinted>
  <dcterms:created xsi:type="dcterms:W3CDTF">2013-10-04T08:08:19Z</dcterms:created>
  <dcterms:modified xsi:type="dcterms:W3CDTF">2021-04-24T04:43:59Z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