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62" r:id="rId3"/>
    <p:sldId id="367" r:id="rId4"/>
    <p:sldId id="363" r:id="rId5"/>
    <p:sldId id="364" r:id="rId6"/>
    <p:sldId id="365" r:id="rId7"/>
    <p:sldId id="366" r:id="rId8"/>
    <p:sldId id="368" r:id="rId9"/>
    <p:sldId id="257" r:id="rId10"/>
    <p:sldId id="317" r:id="rId11"/>
    <p:sldId id="318" r:id="rId12"/>
    <p:sldId id="342" r:id="rId13"/>
    <p:sldId id="343" r:id="rId14"/>
    <p:sldId id="344" r:id="rId15"/>
    <p:sldId id="345" r:id="rId16"/>
    <p:sldId id="346" r:id="rId17"/>
    <p:sldId id="31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434E3-433C-4D64-B747-F3597463B904}" v="58" dt="2022-10-05T02:17:14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0" y="13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병걸" userId="839e7496-b921-4900-ae96-9b389f00f07c" providerId="ADAL" clId="{55D434E3-433C-4D64-B747-F3597463B904}"/>
    <pc:docChg chg="undo custSel addSld delSld modSld">
      <pc:chgData name="문병걸" userId="839e7496-b921-4900-ae96-9b389f00f07c" providerId="ADAL" clId="{55D434E3-433C-4D64-B747-F3597463B904}" dt="2022-10-05T02:18:04.983" v="240" actId="47"/>
      <pc:docMkLst>
        <pc:docMk/>
      </pc:docMkLst>
      <pc:sldChg chg="modSp mod">
        <pc:chgData name="문병걸" userId="839e7496-b921-4900-ae96-9b389f00f07c" providerId="ADAL" clId="{55D434E3-433C-4D64-B747-F3597463B904}" dt="2022-10-05T01:30:26.102" v="27" actId="20577"/>
        <pc:sldMkLst>
          <pc:docMk/>
          <pc:sldMk cId="0" sldId="256"/>
        </pc:sldMkLst>
        <pc:spChg chg="mod">
          <ac:chgData name="문병걸" userId="839e7496-b921-4900-ae96-9b389f00f07c" providerId="ADAL" clId="{55D434E3-433C-4D64-B747-F3597463B904}" dt="2022-10-05T01:30:26.102" v="27" actId="20577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mod">
        <pc:chgData name="문병걸" userId="839e7496-b921-4900-ae96-9b389f00f07c" providerId="ADAL" clId="{55D434E3-433C-4D64-B747-F3597463B904}" dt="2022-10-05T02:04:04.385" v="197" actId="20577"/>
        <pc:sldMkLst>
          <pc:docMk/>
          <pc:sldMk cId="0" sldId="257"/>
        </pc:sldMkLst>
        <pc:spChg chg="mod">
          <ac:chgData name="문병걸" userId="839e7496-b921-4900-ae96-9b389f00f07c" providerId="ADAL" clId="{55D434E3-433C-4D64-B747-F3597463B904}" dt="2022-10-05T02:04:04.385" v="197" actId="20577"/>
          <ac:spMkLst>
            <pc:docMk/>
            <pc:sldMk cId="0" sldId="257"/>
            <ac:spMk id="60" creationId="{00000000-0000-0000-0000-000000000000}"/>
          </ac:spMkLst>
        </pc:spChg>
        <pc:spChg chg="del mod">
          <ac:chgData name="문병걸" userId="839e7496-b921-4900-ae96-9b389f00f07c" providerId="ADAL" clId="{55D434E3-433C-4D64-B747-F3597463B904}" dt="2022-10-05T01:30:49.418" v="31" actId="478"/>
          <ac:spMkLst>
            <pc:docMk/>
            <pc:sldMk cId="0" sldId="257"/>
            <ac:spMk id="61" creationId="{00000000-0000-0000-0000-000000000000}"/>
          </ac:spMkLst>
        </pc:spChg>
        <pc:picChg chg="add del mod">
          <ac:chgData name="문병걸" userId="839e7496-b921-4900-ae96-9b389f00f07c" providerId="ADAL" clId="{55D434E3-433C-4D64-B747-F3597463B904}" dt="2022-10-05T01:30:49.418" v="31" actId="478"/>
          <ac:picMkLst>
            <pc:docMk/>
            <pc:sldMk cId="0" sldId="257"/>
            <ac:picMk id="1026" creationId="{FE8C1ABD-3369-66D0-BA51-8E7B5E225A19}"/>
          </ac:picMkLst>
        </pc:picChg>
        <pc:picChg chg="add mod">
          <ac:chgData name="문병걸" userId="839e7496-b921-4900-ae96-9b389f00f07c" providerId="ADAL" clId="{55D434E3-433C-4D64-B747-F3597463B904}" dt="2022-10-05T01:30:55.146" v="33" actId="14100"/>
          <ac:picMkLst>
            <pc:docMk/>
            <pc:sldMk cId="0" sldId="257"/>
            <ac:picMk id="1028" creationId="{25D0B5A6-6E5D-AC0D-4104-D29EC1C8CA15}"/>
          </ac:picMkLst>
        </pc:picChg>
      </pc:sldChg>
      <pc:sldChg chg="modSp mod">
        <pc:chgData name="문병걸" userId="839e7496-b921-4900-ae96-9b389f00f07c" providerId="ADAL" clId="{55D434E3-433C-4D64-B747-F3597463B904}" dt="2022-10-05T02:04:11.087" v="198"/>
        <pc:sldMkLst>
          <pc:docMk/>
          <pc:sldMk cId="4102445307" sldId="317"/>
        </pc:sldMkLst>
        <pc:spChg chg="mod">
          <ac:chgData name="문병걸" userId="839e7496-b921-4900-ae96-9b389f00f07c" providerId="ADAL" clId="{55D434E3-433C-4D64-B747-F3597463B904}" dt="2022-10-05T02:04:11.087" v="198"/>
          <ac:spMkLst>
            <pc:docMk/>
            <pc:sldMk cId="4102445307" sldId="317"/>
            <ac:spMk id="60" creationId="{00000000-0000-0000-0000-000000000000}"/>
          </ac:spMkLst>
        </pc:spChg>
        <pc:spChg chg="mod">
          <ac:chgData name="문병걸" userId="839e7496-b921-4900-ae96-9b389f00f07c" providerId="ADAL" clId="{55D434E3-433C-4D64-B747-F3597463B904}" dt="2022-10-05T01:32:07.648" v="45" actId="6549"/>
          <ac:spMkLst>
            <pc:docMk/>
            <pc:sldMk cId="4102445307" sldId="317"/>
            <ac:spMk id="61" creationId="{00000000-0000-0000-0000-000000000000}"/>
          </ac:spMkLst>
        </pc:spChg>
      </pc:sldChg>
      <pc:sldChg chg="addSp delSp modSp mod">
        <pc:chgData name="문병걸" userId="839e7496-b921-4900-ae96-9b389f00f07c" providerId="ADAL" clId="{55D434E3-433C-4D64-B747-F3597463B904}" dt="2022-10-05T02:04:17.453" v="200" actId="1076"/>
        <pc:sldMkLst>
          <pc:docMk/>
          <pc:sldMk cId="2925297029" sldId="318"/>
        </pc:sldMkLst>
        <pc:spChg chg="add del mod">
          <ac:chgData name="문병걸" userId="839e7496-b921-4900-ae96-9b389f00f07c" providerId="ADAL" clId="{55D434E3-433C-4D64-B747-F3597463B904}" dt="2022-10-05T01:33:32.714" v="48" actId="478"/>
          <ac:spMkLst>
            <pc:docMk/>
            <pc:sldMk cId="2925297029" sldId="318"/>
            <ac:spMk id="3" creationId="{75BFA94C-907B-B8DF-0ABE-6398085AF9FD}"/>
          </ac:spMkLst>
        </pc:spChg>
        <pc:spChg chg="mod">
          <ac:chgData name="문병걸" userId="839e7496-b921-4900-ae96-9b389f00f07c" providerId="ADAL" clId="{55D434E3-433C-4D64-B747-F3597463B904}" dt="2022-10-05T02:04:16.211" v="199"/>
          <ac:spMkLst>
            <pc:docMk/>
            <pc:sldMk cId="2925297029" sldId="318"/>
            <ac:spMk id="60" creationId="{00000000-0000-0000-0000-000000000000}"/>
          </ac:spMkLst>
        </pc:spChg>
        <pc:spChg chg="del">
          <ac:chgData name="문병걸" userId="839e7496-b921-4900-ae96-9b389f00f07c" providerId="ADAL" clId="{55D434E3-433C-4D64-B747-F3597463B904}" dt="2022-10-05T01:33:28.761" v="46" actId="478"/>
          <ac:spMkLst>
            <pc:docMk/>
            <pc:sldMk cId="2925297029" sldId="318"/>
            <ac:spMk id="61" creationId="{00000000-0000-0000-0000-000000000000}"/>
          </ac:spMkLst>
        </pc:spChg>
        <pc:picChg chg="add mod">
          <ac:chgData name="문병걸" userId="839e7496-b921-4900-ae96-9b389f00f07c" providerId="ADAL" clId="{55D434E3-433C-4D64-B747-F3597463B904}" dt="2022-10-05T02:04:17.453" v="200" actId="1076"/>
          <ac:picMkLst>
            <pc:docMk/>
            <pc:sldMk cId="2925297029" sldId="318"/>
            <ac:picMk id="2050" creationId="{881C2BDB-418C-86FD-63CC-AFF3933D7F29}"/>
          </ac:picMkLst>
        </pc:picChg>
      </pc:sldChg>
      <pc:sldChg chg="addSp delSp modSp mod">
        <pc:chgData name="문병걸" userId="839e7496-b921-4900-ae96-9b389f00f07c" providerId="ADAL" clId="{55D434E3-433C-4D64-B747-F3597463B904}" dt="2022-10-05T02:17:43.131" v="239"/>
        <pc:sldMkLst>
          <pc:docMk/>
          <pc:sldMk cId="213390158" sldId="319"/>
        </pc:sldMkLst>
        <pc:spChg chg="add del mod">
          <ac:chgData name="문병걸" userId="839e7496-b921-4900-ae96-9b389f00f07c" providerId="ADAL" clId="{55D434E3-433C-4D64-B747-F3597463B904}" dt="2022-10-05T02:17:10.281" v="234" actId="478"/>
          <ac:spMkLst>
            <pc:docMk/>
            <pc:sldMk cId="213390158" sldId="319"/>
            <ac:spMk id="3" creationId="{A66BE827-1D16-5E5F-A16A-6867241D68C2}"/>
          </ac:spMkLst>
        </pc:spChg>
        <pc:spChg chg="mod">
          <ac:chgData name="문병걸" userId="839e7496-b921-4900-ae96-9b389f00f07c" providerId="ADAL" clId="{55D434E3-433C-4D64-B747-F3597463B904}" dt="2022-10-05T02:17:43.131" v="239"/>
          <ac:spMkLst>
            <pc:docMk/>
            <pc:sldMk cId="213390158" sldId="319"/>
            <ac:spMk id="60" creationId="{00000000-0000-0000-0000-000000000000}"/>
          </ac:spMkLst>
        </pc:spChg>
        <pc:spChg chg="del">
          <ac:chgData name="문병걸" userId="839e7496-b921-4900-ae96-9b389f00f07c" providerId="ADAL" clId="{55D434E3-433C-4D64-B747-F3597463B904}" dt="2022-10-05T02:17:08.171" v="233" actId="478"/>
          <ac:spMkLst>
            <pc:docMk/>
            <pc:sldMk cId="213390158" sldId="319"/>
            <ac:spMk id="61" creationId="{00000000-0000-0000-0000-000000000000}"/>
          </ac:spMkLst>
        </pc:spChg>
        <pc:picChg chg="add mod">
          <ac:chgData name="문병걸" userId="839e7496-b921-4900-ae96-9b389f00f07c" providerId="ADAL" clId="{55D434E3-433C-4D64-B747-F3597463B904}" dt="2022-10-05T02:17:14.099" v="236" actId="14100"/>
          <ac:picMkLst>
            <pc:docMk/>
            <pc:sldMk cId="213390158" sldId="319"/>
            <ac:picMk id="15362" creationId="{B71CADB6-44D6-EC48-43CF-52A516ABFB52}"/>
          </ac:picMkLst>
        </pc:picChg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3472895200" sldId="320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1249323652" sldId="321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1310069418" sldId="323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3647347542" sldId="324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757554868" sldId="327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937665618" sldId="328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1865851091" sldId="329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75328667" sldId="330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3848245495" sldId="331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3268560376" sldId="332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633669577" sldId="333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709639283" sldId="334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19974114" sldId="335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4152845739" sldId="336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1099701510" sldId="337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59209920" sldId="338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3295784251" sldId="339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9524900" sldId="340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1748381404" sldId="341"/>
        </pc:sldMkLst>
      </pc:sldChg>
      <pc:sldChg chg="addSp delSp modSp mod">
        <pc:chgData name="문병걸" userId="839e7496-b921-4900-ae96-9b389f00f07c" providerId="ADAL" clId="{55D434E3-433C-4D64-B747-F3597463B904}" dt="2022-10-05T02:04:22.921" v="201"/>
        <pc:sldMkLst>
          <pc:docMk/>
          <pc:sldMk cId="1709148998" sldId="342"/>
        </pc:sldMkLst>
        <pc:spChg chg="add del mod">
          <ac:chgData name="문병걸" userId="839e7496-b921-4900-ae96-9b389f00f07c" providerId="ADAL" clId="{55D434E3-433C-4D64-B747-F3597463B904}" dt="2022-10-05T01:33:55.212" v="50" actId="478"/>
          <ac:spMkLst>
            <pc:docMk/>
            <pc:sldMk cId="1709148998" sldId="342"/>
            <ac:spMk id="3" creationId="{C2E13225-A2FF-CFC4-C9A7-06E749C2C37E}"/>
          </ac:spMkLst>
        </pc:spChg>
        <pc:spChg chg="mod">
          <ac:chgData name="문병걸" userId="839e7496-b921-4900-ae96-9b389f00f07c" providerId="ADAL" clId="{55D434E3-433C-4D64-B747-F3597463B904}" dt="2022-10-05T02:04:22.921" v="201"/>
          <ac:spMkLst>
            <pc:docMk/>
            <pc:sldMk cId="1709148998" sldId="342"/>
            <ac:spMk id="60" creationId="{00000000-0000-0000-0000-000000000000}"/>
          </ac:spMkLst>
        </pc:spChg>
        <pc:spChg chg="del">
          <ac:chgData name="문병걸" userId="839e7496-b921-4900-ae96-9b389f00f07c" providerId="ADAL" clId="{55D434E3-433C-4D64-B747-F3597463B904}" dt="2022-10-05T01:33:53.283" v="49" actId="478"/>
          <ac:spMkLst>
            <pc:docMk/>
            <pc:sldMk cId="1709148998" sldId="342"/>
            <ac:spMk id="61" creationId="{00000000-0000-0000-0000-000000000000}"/>
          </ac:spMkLst>
        </pc:spChg>
        <pc:picChg chg="add mod">
          <ac:chgData name="문병걸" userId="839e7496-b921-4900-ae96-9b389f00f07c" providerId="ADAL" clId="{55D434E3-433C-4D64-B747-F3597463B904}" dt="2022-10-05T01:33:57.886" v="52" actId="1076"/>
          <ac:picMkLst>
            <pc:docMk/>
            <pc:sldMk cId="1709148998" sldId="342"/>
            <ac:picMk id="3074" creationId="{72586DA9-C14E-EEF8-3703-DABF465BF0ED}"/>
          </ac:picMkLst>
        </pc:picChg>
      </pc:sldChg>
      <pc:sldChg chg="addSp delSp modSp mod">
        <pc:chgData name="문병걸" userId="839e7496-b921-4900-ae96-9b389f00f07c" providerId="ADAL" clId="{55D434E3-433C-4D64-B747-F3597463B904}" dt="2022-10-05T02:04:26.993" v="202"/>
        <pc:sldMkLst>
          <pc:docMk/>
          <pc:sldMk cId="2485972781" sldId="343"/>
        </pc:sldMkLst>
        <pc:spChg chg="add del mod">
          <ac:chgData name="문병걸" userId="839e7496-b921-4900-ae96-9b389f00f07c" providerId="ADAL" clId="{55D434E3-433C-4D64-B747-F3597463B904}" dt="2022-10-05T01:44:01.128" v="55" actId="478"/>
          <ac:spMkLst>
            <pc:docMk/>
            <pc:sldMk cId="2485972781" sldId="343"/>
            <ac:spMk id="4" creationId="{3306B451-08CA-A284-FE6E-60AA183C68EF}"/>
          </ac:spMkLst>
        </pc:spChg>
        <pc:spChg chg="mod">
          <ac:chgData name="문병걸" userId="839e7496-b921-4900-ae96-9b389f00f07c" providerId="ADAL" clId="{55D434E3-433C-4D64-B747-F3597463B904}" dt="2022-10-05T02:04:26.993" v="202"/>
          <ac:spMkLst>
            <pc:docMk/>
            <pc:sldMk cId="2485972781" sldId="343"/>
            <ac:spMk id="60" creationId="{00000000-0000-0000-0000-000000000000}"/>
          </ac:spMkLst>
        </pc:spChg>
        <pc:spChg chg="del">
          <ac:chgData name="문병걸" userId="839e7496-b921-4900-ae96-9b389f00f07c" providerId="ADAL" clId="{55D434E3-433C-4D64-B747-F3597463B904}" dt="2022-10-05T01:43:59.890" v="54" actId="478"/>
          <ac:spMkLst>
            <pc:docMk/>
            <pc:sldMk cId="2485972781" sldId="343"/>
            <ac:spMk id="61" creationId="{00000000-0000-0000-0000-000000000000}"/>
          </ac:spMkLst>
        </pc:spChg>
        <pc:picChg chg="del">
          <ac:chgData name="문병걸" userId="839e7496-b921-4900-ae96-9b389f00f07c" providerId="ADAL" clId="{55D434E3-433C-4D64-B747-F3597463B904}" dt="2022-10-05T01:43:58.017" v="53" actId="478"/>
          <ac:picMkLst>
            <pc:docMk/>
            <pc:sldMk cId="2485972781" sldId="343"/>
            <ac:picMk id="2" creationId="{00000000-0000-0000-0000-000000000000}"/>
          </ac:picMkLst>
        </pc:picChg>
        <pc:picChg chg="add">
          <ac:chgData name="문병걸" userId="839e7496-b921-4900-ae96-9b389f00f07c" providerId="ADAL" clId="{55D434E3-433C-4D64-B747-F3597463B904}" dt="2022-10-05T01:44:05.180" v="56"/>
          <ac:picMkLst>
            <pc:docMk/>
            <pc:sldMk cId="2485972781" sldId="343"/>
            <ac:picMk id="4098" creationId="{70603FE0-A2E5-ED84-A262-32360B2CBD3C}"/>
          </ac:picMkLst>
        </pc:picChg>
      </pc:sldChg>
      <pc:sldChg chg="addSp delSp modSp mod">
        <pc:chgData name="문병걸" userId="839e7496-b921-4900-ae96-9b389f00f07c" providerId="ADAL" clId="{55D434E3-433C-4D64-B747-F3597463B904}" dt="2022-10-05T02:09:35.660" v="214" actId="14100"/>
        <pc:sldMkLst>
          <pc:docMk/>
          <pc:sldMk cId="3334192698" sldId="344"/>
        </pc:sldMkLst>
        <pc:spChg chg="add del mod">
          <ac:chgData name="문병걸" userId="839e7496-b921-4900-ae96-9b389f00f07c" providerId="ADAL" clId="{55D434E3-433C-4D64-B747-F3597463B904}" dt="2022-10-05T02:09:27.033" v="212" actId="478"/>
          <ac:spMkLst>
            <pc:docMk/>
            <pc:sldMk cId="3334192698" sldId="344"/>
            <ac:spMk id="4" creationId="{0389365C-BD97-B262-2CD7-87B486740967}"/>
          </ac:spMkLst>
        </pc:spChg>
        <pc:spChg chg="mod">
          <ac:chgData name="문병걸" userId="839e7496-b921-4900-ae96-9b389f00f07c" providerId="ADAL" clId="{55D434E3-433C-4D64-B747-F3597463B904}" dt="2022-10-05T02:05:03.331" v="209" actId="20577"/>
          <ac:spMkLst>
            <pc:docMk/>
            <pc:sldMk cId="3334192698" sldId="344"/>
            <ac:spMk id="60" creationId="{00000000-0000-0000-0000-000000000000}"/>
          </ac:spMkLst>
        </pc:spChg>
        <pc:spChg chg="del">
          <ac:chgData name="문병걸" userId="839e7496-b921-4900-ae96-9b389f00f07c" providerId="ADAL" clId="{55D434E3-433C-4D64-B747-F3597463B904}" dt="2022-10-05T02:09:25.371" v="211" actId="478"/>
          <ac:spMkLst>
            <pc:docMk/>
            <pc:sldMk cId="3334192698" sldId="344"/>
            <ac:spMk id="61" creationId="{00000000-0000-0000-0000-000000000000}"/>
          </ac:spMkLst>
        </pc:spChg>
        <pc:picChg chg="del">
          <ac:chgData name="문병걸" userId="839e7496-b921-4900-ae96-9b389f00f07c" providerId="ADAL" clId="{55D434E3-433C-4D64-B747-F3597463B904}" dt="2022-10-05T02:09:23.095" v="210" actId="478"/>
          <ac:picMkLst>
            <pc:docMk/>
            <pc:sldMk cId="3334192698" sldId="344"/>
            <ac:picMk id="3" creationId="{00000000-0000-0000-0000-000000000000}"/>
          </ac:picMkLst>
        </pc:picChg>
        <pc:picChg chg="add mod">
          <ac:chgData name="문병걸" userId="839e7496-b921-4900-ae96-9b389f00f07c" providerId="ADAL" clId="{55D434E3-433C-4D64-B747-F3597463B904}" dt="2022-10-05T02:09:35.660" v="214" actId="14100"/>
          <ac:picMkLst>
            <pc:docMk/>
            <pc:sldMk cId="3334192698" sldId="344"/>
            <ac:picMk id="11266" creationId="{94C2B9B7-39EB-B960-F54F-66964B2B3CFC}"/>
          </ac:picMkLst>
        </pc:picChg>
      </pc:sldChg>
      <pc:sldChg chg="addSp delSp modSp mod">
        <pc:chgData name="문병걸" userId="839e7496-b921-4900-ae96-9b389f00f07c" providerId="ADAL" clId="{55D434E3-433C-4D64-B747-F3597463B904}" dt="2022-10-05T02:17:35.276" v="237"/>
        <pc:sldMkLst>
          <pc:docMk/>
          <pc:sldMk cId="3780456244" sldId="345"/>
        </pc:sldMkLst>
        <pc:spChg chg="add del mod">
          <ac:chgData name="문병걸" userId="839e7496-b921-4900-ae96-9b389f00f07c" providerId="ADAL" clId="{55D434E3-433C-4D64-B747-F3597463B904}" dt="2022-10-05T02:13:17.185" v="217" actId="478"/>
          <ac:spMkLst>
            <pc:docMk/>
            <pc:sldMk cId="3780456244" sldId="345"/>
            <ac:spMk id="3" creationId="{BD7C3B15-A125-D638-2233-B4FDCEF3438C}"/>
          </ac:spMkLst>
        </pc:spChg>
        <pc:spChg chg="mod">
          <ac:chgData name="문병걸" userId="839e7496-b921-4900-ae96-9b389f00f07c" providerId="ADAL" clId="{55D434E3-433C-4D64-B747-F3597463B904}" dt="2022-10-05T02:17:35.276" v="237"/>
          <ac:spMkLst>
            <pc:docMk/>
            <pc:sldMk cId="3780456244" sldId="345"/>
            <ac:spMk id="60" creationId="{00000000-0000-0000-0000-000000000000}"/>
          </ac:spMkLst>
        </pc:spChg>
        <pc:spChg chg="del">
          <ac:chgData name="문병걸" userId="839e7496-b921-4900-ae96-9b389f00f07c" providerId="ADAL" clId="{55D434E3-433C-4D64-B747-F3597463B904}" dt="2022-10-05T02:13:13.323" v="215" actId="478"/>
          <ac:spMkLst>
            <pc:docMk/>
            <pc:sldMk cId="3780456244" sldId="345"/>
            <ac:spMk id="61" creationId="{00000000-0000-0000-0000-000000000000}"/>
          </ac:spMkLst>
        </pc:spChg>
        <pc:picChg chg="add del">
          <ac:chgData name="문병걸" userId="839e7496-b921-4900-ae96-9b389f00f07c" providerId="ADAL" clId="{55D434E3-433C-4D64-B747-F3597463B904}" dt="2022-10-05T02:15:05.522" v="222" actId="478"/>
          <ac:picMkLst>
            <pc:docMk/>
            <pc:sldMk cId="3780456244" sldId="345"/>
            <ac:picMk id="5" creationId="{468F1F9B-747E-5E42-0C32-B9F57FB15DA6}"/>
          </ac:picMkLst>
        </pc:picChg>
        <pc:picChg chg="add del">
          <ac:chgData name="문병걸" userId="839e7496-b921-4900-ae96-9b389f00f07c" providerId="ADAL" clId="{55D434E3-433C-4D64-B747-F3597463B904}" dt="2022-10-05T02:15:07.496" v="224" actId="478"/>
          <ac:picMkLst>
            <pc:docMk/>
            <pc:sldMk cId="3780456244" sldId="345"/>
            <ac:picMk id="7" creationId="{49FB394F-4082-4B5D-460A-B4318BF40AC1}"/>
          </ac:picMkLst>
        </pc:picChg>
        <pc:picChg chg="add mod">
          <ac:chgData name="문병걸" userId="839e7496-b921-4900-ae96-9b389f00f07c" providerId="ADAL" clId="{55D434E3-433C-4D64-B747-F3597463B904}" dt="2022-10-05T02:15:40.068" v="228" actId="14100"/>
          <ac:picMkLst>
            <pc:docMk/>
            <pc:sldMk cId="3780456244" sldId="345"/>
            <ac:picMk id="9" creationId="{2FCE93EC-65D7-1A8A-78C7-5C49B0E881ED}"/>
          </ac:picMkLst>
        </pc:picChg>
        <pc:picChg chg="add del mod">
          <ac:chgData name="문병걸" userId="839e7496-b921-4900-ae96-9b389f00f07c" providerId="ADAL" clId="{55D434E3-433C-4D64-B747-F3597463B904}" dt="2022-10-05T02:14:41.965" v="220" actId="478"/>
          <ac:picMkLst>
            <pc:docMk/>
            <pc:sldMk cId="3780456244" sldId="345"/>
            <ac:picMk id="13314" creationId="{ADB5BD35-E153-30EE-5A18-87D76E607CC8}"/>
          </ac:picMkLst>
        </pc:picChg>
      </pc:sldChg>
      <pc:sldChg chg="addSp modSp mod">
        <pc:chgData name="문병걸" userId="839e7496-b921-4900-ae96-9b389f00f07c" providerId="ADAL" clId="{55D434E3-433C-4D64-B747-F3597463B904}" dt="2022-10-05T02:17:38.726" v="238"/>
        <pc:sldMkLst>
          <pc:docMk/>
          <pc:sldMk cId="2830923500" sldId="346"/>
        </pc:sldMkLst>
        <pc:spChg chg="mod">
          <ac:chgData name="문병걸" userId="839e7496-b921-4900-ae96-9b389f00f07c" providerId="ADAL" clId="{55D434E3-433C-4D64-B747-F3597463B904}" dt="2022-10-05T02:17:38.726" v="238"/>
          <ac:spMkLst>
            <pc:docMk/>
            <pc:sldMk cId="2830923500" sldId="346"/>
            <ac:spMk id="60" creationId="{00000000-0000-0000-0000-000000000000}"/>
          </ac:spMkLst>
        </pc:spChg>
        <pc:spChg chg="mod">
          <ac:chgData name="문병걸" userId="839e7496-b921-4900-ae96-9b389f00f07c" providerId="ADAL" clId="{55D434E3-433C-4D64-B747-F3597463B904}" dt="2022-10-05T02:16:48.743" v="231" actId="1076"/>
          <ac:spMkLst>
            <pc:docMk/>
            <pc:sldMk cId="2830923500" sldId="346"/>
            <ac:spMk id="61" creationId="{00000000-0000-0000-0000-000000000000}"/>
          </ac:spMkLst>
        </pc:spChg>
        <pc:picChg chg="add mod">
          <ac:chgData name="문병걸" userId="839e7496-b921-4900-ae96-9b389f00f07c" providerId="ADAL" clId="{55D434E3-433C-4D64-B747-F3597463B904}" dt="2022-10-05T02:16:54.415" v="232" actId="1076"/>
          <ac:picMkLst>
            <pc:docMk/>
            <pc:sldMk cId="2830923500" sldId="346"/>
            <ac:picMk id="14338" creationId="{6DE29A37-417E-4CC6-882E-D185062AEB82}"/>
          </ac:picMkLst>
        </pc:picChg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803440944" sldId="347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4051216010" sldId="348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946847604" sldId="349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971809585" sldId="350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1724735411" sldId="351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4154228647" sldId="352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581729058" sldId="353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762779334" sldId="354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3654363841" sldId="355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810466195" sldId="356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3150005746" sldId="357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192222022" sldId="358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964493022" sldId="359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21235817" sldId="360"/>
        </pc:sldMkLst>
      </pc:sldChg>
      <pc:sldChg chg="del">
        <pc:chgData name="문병걸" userId="839e7496-b921-4900-ae96-9b389f00f07c" providerId="ADAL" clId="{55D434E3-433C-4D64-B747-F3597463B904}" dt="2022-10-05T02:18:04.983" v="240" actId="47"/>
        <pc:sldMkLst>
          <pc:docMk/>
          <pc:sldMk cId="910251790" sldId="361"/>
        </pc:sldMkLst>
      </pc:sldChg>
      <pc:sldChg chg="addSp delSp modSp add mod">
        <pc:chgData name="문병걸" userId="839e7496-b921-4900-ae96-9b389f00f07c" providerId="ADAL" clId="{55D434E3-433C-4D64-B747-F3597463B904}" dt="2022-10-05T02:03:34.420" v="186" actId="20577"/>
        <pc:sldMkLst>
          <pc:docMk/>
          <pc:sldMk cId="476659043" sldId="362"/>
        </pc:sldMkLst>
        <pc:spChg chg="mod">
          <ac:chgData name="문병걸" userId="839e7496-b921-4900-ae96-9b389f00f07c" providerId="ADAL" clId="{55D434E3-433C-4D64-B747-F3597463B904}" dt="2022-10-05T02:03:34.420" v="186" actId="20577"/>
          <ac:spMkLst>
            <pc:docMk/>
            <pc:sldMk cId="476659043" sldId="362"/>
            <ac:spMk id="60" creationId="{00000000-0000-0000-0000-000000000000}"/>
          </ac:spMkLst>
        </pc:spChg>
        <pc:picChg chg="del">
          <ac:chgData name="문병걸" userId="839e7496-b921-4900-ae96-9b389f00f07c" providerId="ADAL" clId="{55D434E3-433C-4D64-B747-F3597463B904}" dt="2022-10-05T01:49:40.956" v="58" actId="478"/>
          <ac:picMkLst>
            <pc:docMk/>
            <pc:sldMk cId="476659043" sldId="362"/>
            <ac:picMk id="1028" creationId="{25D0B5A6-6E5D-AC0D-4104-D29EC1C8CA15}"/>
          </ac:picMkLst>
        </pc:picChg>
        <pc:picChg chg="add">
          <ac:chgData name="문병걸" userId="839e7496-b921-4900-ae96-9b389f00f07c" providerId="ADAL" clId="{55D434E3-433C-4D64-B747-F3597463B904}" dt="2022-10-05T01:49:41.496" v="59"/>
          <ac:picMkLst>
            <pc:docMk/>
            <pc:sldMk cId="476659043" sldId="362"/>
            <ac:picMk id="8194" creationId="{1C854148-FC5C-64C1-724D-7EDB519CF7A8}"/>
          </ac:picMkLst>
        </pc:picChg>
      </pc:sldChg>
      <pc:sldChg chg="addSp delSp modSp add mod">
        <pc:chgData name="문병걸" userId="839e7496-b921-4900-ae96-9b389f00f07c" providerId="ADAL" clId="{55D434E3-433C-4D64-B747-F3597463B904}" dt="2022-10-05T02:03:44.601" v="188"/>
        <pc:sldMkLst>
          <pc:docMk/>
          <pc:sldMk cId="1947541804" sldId="363"/>
        </pc:sldMkLst>
        <pc:spChg chg="add del mod">
          <ac:chgData name="문병걸" userId="839e7496-b921-4900-ae96-9b389f00f07c" providerId="ADAL" clId="{55D434E3-433C-4D64-B747-F3597463B904}" dt="2022-10-05T01:54:52.226" v="75"/>
          <ac:spMkLst>
            <pc:docMk/>
            <pc:sldMk cId="1947541804" sldId="363"/>
            <ac:spMk id="3" creationId="{C227C6D8-B165-C876-9F01-7B9ADADA7F2B}"/>
          </ac:spMkLst>
        </pc:spChg>
        <pc:spChg chg="add del mod">
          <ac:chgData name="문병걸" userId="839e7496-b921-4900-ae96-9b389f00f07c" providerId="ADAL" clId="{55D434E3-433C-4D64-B747-F3597463B904}" dt="2022-10-05T01:54:50.502" v="74" actId="478"/>
          <ac:spMkLst>
            <pc:docMk/>
            <pc:sldMk cId="1947541804" sldId="363"/>
            <ac:spMk id="4" creationId="{A944277C-E786-5B19-F043-D6FC2BD2B4DE}"/>
          </ac:spMkLst>
        </pc:spChg>
        <pc:spChg chg="add del mod">
          <ac:chgData name="문병걸" userId="839e7496-b921-4900-ae96-9b389f00f07c" providerId="ADAL" clId="{55D434E3-433C-4D64-B747-F3597463B904}" dt="2022-10-05T01:54:49.736" v="73" actId="22"/>
          <ac:spMkLst>
            <pc:docMk/>
            <pc:sldMk cId="1947541804" sldId="363"/>
            <ac:spMk id="6" creationId="{BD3ADAB0-4E5B-4F1A-DE1C-1092F9C38BAD}"/>
          </ac:spMkLst>
        </pc:spChg>
        <pc:spChg chg="mod">
          <ac:chgData name="문병걸" userId="839e7496-b921-4900-ae96-9b389f00f07c" providerId="ADAL" clId="{55D434E3-433C-4D64-B747-F3597463B904}" dt="2022-10-05T02:03:44.601" v="188"/>
          <ac:spMkLst>
            <pc:docMk/>
            <pc:sldMk cId="1947541804" sldId="363"/>
            <ac:spMk id="60" creationId="{00000000-0000-0000-0000-000000000000}"/>
          </ac:spMkLst>
        </pc:spChg>
        <pc:spChg chg="add del mod">
          <ac:chgData name="문병걸" userId="839e7496-b921-4900-ae96-9b389f00f07c" providerId="ADAL" clId="{55D434E3-433C-4D64-B747-F3597463B904}" dt="2022-10-05T01:55:55.837" v="89" actId="20577"/>
          <ac:spMkLst>
            <pc:docMk/>
            <pc:sldMk cId="1947541804" sldId="363"/>
            <ac:spMk id="61" creationId="{00000000-0000-0000-0000-000000000000}"/>
          </ac:spMkLst>
        </pc:spChg>
        <pc:graphicFrameChg chg="add del mod">
          <ac:chgData name="문병걸" userId="839e7496-b921-4900-ae96-9b389f00f07c" providerId="ADAL" clId="{55D434E3-433C-4D64-B747-F3597463B904}" dt="2022-10-05T01:54:52.226" v="75"/>
          <ac:graphicFrameMkLst>
            <pc:docMk/>
            <pc:sldMk cId="1947541804" sldId="363"/>
            <ac:graphicFrameMk id="2" creationId="{3BD3F318-0ACF-7DC7-1943-F0E9E5200C24}"/>
          </ac:graphicFrameMkLst>
        </pc:graphicFrameChg>
      </pc:sldChg>
      <pc:sldChg chg="addSp delSp modSp add mod">
        <pc:chgData name="문병걸" userId="839e7496-b921-4900-ae96-9b389f00f07c" providerId="ADAL" clId="{55D434E3-433C-4D64-B747-F3597463B904}" dt="2022-10-05T02:03:47.624" v="189"/>
        <pc:sldMkLst>
          <pc:docMk/>
          <pc:sldMk cId="963823329" sldId="364"/>
        </pc:sldMkLst>
        <pc:spChg chg="add mod">
          <ac:chgData name="문병걸" userId="839e7496-b921-4900-ae96-9b389f00f07c" providerId="ADAL" clId="{55D434E3-433C-4D64-B747-F3597463B904}" dt="2022-10-05T01:57:50.109" v="127"/>
          <ac:spMkLst>
            <pc:docMk/>
            <pc:sldMk cId="963823329" sldId="364"/>
            <ac:spMk id="2" creationId="{EF224208-1A63-0DE6-FFBE-1401E6EE8706}"/>
          </ac:spMkLst>
        </pc:spChg>
        <pc:spChg chg="add mod">
          <ac:chgData name="문병걸" userId="839e7496-b921-4900-ae96-9b389f00f07c" providerId="ADAL" clId="{55D434E3-433C-4D64-B747-F3597463B904}" dt="2022-10-05T01:58:27.499" v="140"/>
          <ac:spMkLst>
            <pc:docMk/>
            <pc:sldMk cId="963823329" sldId="364"/>
            <ac:spMk id="3" creationId="{C0319352-B2A2-1C0E-A149-FDA16FEFE16C}"/>
          </ac:spMkLst>
        </pc:spChg>
        <pc:spChg chg="mod">
          <ac:chgData name="문병걸" userId="839e7496-b921-4900-ae96-9b389f00f07c" providerId="ADAL" clId="{55D434E3-433C-4D64-B747-F3597463B904}" dt="2022-10-05T02:03:47.624" v="189"/>
          <ac:spMkLst>
            <pc:docMk/>
            <pc:sldMk cId="963823329" sldId="364"/>
            <ac:spMk id="60" creationId="{00000000-0000-0000-0000-000000000000}"/>
          </ac:spMkLst>
        </pc:spChg>
        <pc:picChg chg="del">
          <ac:chgData name="문병걸" userId="839e7496-b921-4900-ae96-9b389f00f07c" providerId="ADAL" clId="{55D434E3-433C-4D64-B747-F3597463B904}" dt="2022-10-05T01:56:19.876" v="90" actId="478"/>
          <ac:picMkLst>
            <pc:docMk/>
            <pc:sldMk cId="963823329" sldId="364"/>
            <ac:picMk id="2050" creationId="{881C2BDB-418C-86FD-63CC-AFF3933D7F29}"/>
          </ac:picMkLst>
        </pc:picChg>
        <pc:picChg chg="add del mod">
          <ac:chgData name="문병걸" userId="839e7496-b921-4900-ae96-9b389f00f07c" providerId="ADAL" clId="{55D434E3-433C-4D64-B747-F3597463B904}" dt="2022-10-05T01:57:04.609" v="98" actId="478"/>
          <ac:picMkLst>
            <pc:docMk/>
            <pc:sldMk cId="963823329" sldId="364"/>
            <ac:picMk id="7170" creationId="{950CA51E-2B4D-328B-CEED-F998A4AFF5A2}"/>
          </ac:picMkLst>
        </pc:picChg>
        <pc:picChg chg="add mod">
          <ac:chgData name="문병걸" userId="839e7496-b921-4900-ae96-9b389f00f07c" providerId="ADAL" clId="{55D434E3-433C-4D64-B747-F3597463B904}" dt="2022-10-05T01:57:02.573" v="97" actId="1076"/>
          <ac:picMkLst>
            <pc:docMk/>
            <pc:sldMk cId="963823329" sldId="364"/>
            <ac:picMk id="7172" creationId="{A616890C-9661-C36A-E0BF-B43B2189F427}"/>
          </ac:picMkLst>
        </pc:picChg>
        <pc:picChg chg="add mod">
          <ac:chgData name="문병걸" userId="839e7496-b921-4900-ae96-9b389f00f07c" providerId="ADAL" clId="{55D434E3-433C-4D64-B747-F3597463B904}" dt="2022-10-05T01:57:08.155" v="99" actId="1076"/>
          <ac:picMkLst>
            <pc:docMk/>
            <pc:sldMk cId="963823329" sldId="364"/>
            <ac:picMk id="7174" creationId="{197A3406-5273-B4F7-062A-F174E77ADDFE}"/>
          </ac:picMkLst>
        </pc:picChg>
      </pc:sldChg>
      <pc:sldChg chg="addSp delSp modSp add mod">
        <pc:chgData name="문병걸" userId="839e7496-b921-4900-ae96-9b389f00f07c" providerId="ADAL" clId="{55D434E3-433C-4D64-B747-F3597463B904}" dt="2022-10-05T02:03:50.592" v="190"/>
        <pc:sldMkLst>
          <pc:docMk/>
          <pc:sldMk cId="1084289448" sldId="365"/>
        </pc:sldMkLst>
        <pc:spChg chg="add mod">
          <ac:chgData name="문병걸" userId="839e7496-b921-4900-ae96-9b389f00f07c" providerId="ADAL" clId="{55D434E3-433C-4D64-B747-F3597463B904}" dt="2022-10-05T01:59:01.451" v="159" actId="20577"/>
          <ac:spMkLst>
            <pc:docMk/>
            <pc:sldMk cId="1084289448" sldId="365"/>
            <ac:spMk id="2" creationId="{1748093B-6393-B91A-6CB0-DC6E3C5397E9}"/>
          </ac:spMkLst>
        </pc:spChg>
        <pc:spChg chg="mod">
          <ac:chgData name="문병걸" userId="839e7496-b921-4900-ae96-9b389f00f07c" providerId="ADAL" clId="{55D434E3-433C-4D64-B747-F3597463B904}" dt="2022-10-05T02:03:50.592" v="190"/>
          <ac:spMkLst>
            <pc:docMk/>
            <pc:sldMk cId="1084289448" sldId="365"/>
            <ac:spMk id="60" creationId="{00000000-0000-0000-0000-000000000000}"/>
          </ac:spMkLst>
        </pc:spChg>
        <pc:picChg chg="del">
          <ac:chgData name="문병걸" userId="839e7496-b921-4900-ae96-9b389f00f07c" providerId="ADAL" clId="{55D434E3-433C-4D64-B747-F3597463B904}" dt="2022-10-05T01:58:38.277" v="141" actId="478"/>
          <ac:picMkLst>
            <pc:docMk/>
            <pc:sldMk cId="1084289448" sldId="365"/>
            <ac:picMk id="3074" creationId="{72586DA9-C14E-EEF8-3703-DABF465BF0ED}"/>
          </ac:picMkLst>
        </pc:picChg>
        <pc:picChg chg="add mod">
          <ac:chgData name="문병걸" userId="839e7496-b921-4900-ae96-9b389f00f07c" providerId="ADAL" clId="{55D434E3-433C-4D64-B747-F3597463B904}" dt="2022-10-05T01:58:40.910" v="143" actId="1076"/>
          <ac:picMkLst>
            <pc:docMk/>
            <pc:sldMk cId="1084289448" sldId="365"/>
            <ac:picMk id="6146" creationId="{CFE269F7-E3D5-FB48-1383-556CE53D7F86}"/>
          </ac:picMkLst>
        </pc:picChg>
      </pc:sldChg>
      <pc:sldChg chg="addSp delSp modSp add mod">
        <pc:chgData name="문병걸" userId="839e7496-b921-4900-ae96-9b389f00f07c" providerId="ADAL" clId="{55D434E3-433C-4D64-B747-F3597463B904}" dt="2022-10-05T02:03:54.258" v="191"/>
        <pc:sldMkLst>
          <pc:docMk/>
          <pc:sldMk cId="2982858461" sldId="366"/>
        </pc:sldMkLst>
        <pc:spChg chg="add mod">
          <ac:chgData name="문병걸" userId="839e7496-b921-4900-ae96-9b389f00f07c" providerId="ADAL" clId="{55D434E3-433C-4D64-B747-F3597463B904}" dt="2022-10-05T01:59:55.315" v="168" actId="20577"/>
          <ac:spMkLst>
            <pc:docMk/>
            <pc:sldMk cId="2982858461" sldId="366"/>
            <ac:spMk id="2" creationId="{0D81AB20-F4A5-8462-50AE-C27330169586}"/>
          </ac:spMkLst>
        </pc:spChg>
        <pc:spChg chg="mod">
          <ac:chgData name="문병걸" userId="839e7496-b921-4900-ae96-9b389f00f07c" providerId="ADAL" clId="{55D434E3-433C-4D64-B747-F3597463B904}" dt="2022-10-05T02:03:54.258" v="191"/>
          <ac:spMkLst>
            <pc:docMk/>
            <pc:sldMk cId="2982858461" sldId="366"/>
            <ac:spMk id="60" creationId="{00000000-0000-0000-0000-000000000000}"/>
          </ac:spMkLst>
        </pc:spChg>
        <pc:picChg chg="del">
          <ac:chgData name="문병걸" userId="839e7496-b921-4900-ae96-9b389f00f07c" providerId="ADAL" clId="{55D434E3-433C-4D64-B747-F3597463B904}" dt="2022-10-05T01:59:40.014" v="160" actId="478"/>
          <ac:picMkLst>
            <pc:docMk/>
            <pc:sldMk cId="2982858461" sldId="366"/>
            <ac:picMk id="4098" creationId="{70603FE0-A2E5-ED84-A262-32360B2CBD3C}"/>
          </ac:picMkLst>
        </pc:picChg>
        <pc:picChg chg="add mod">
          <ac:chgData name="문병걸" userId="839e7496-b921-4900-ae96-9b389f00f07c" providerId="ADAL" clId="{55D434E3-433C-4D64-B747-F3597463B904}" dt="2022-10-05T01:59:46.303" v="163" actId="1076"/>
          <ac:picMkLst>
            <pc:docMk/>
            <pc:sldMk cId="2982858461" sldId="366"/>
            <ac:picMk id="5122" creationId="{F660E13D-1356-4BFD-CC10-C212BE327B20}"/>
          </ac:picMkLst>
        </pc:picChg>
      </pc:sldChg>
      <pc:sldChg chg="addSp delSp modSp add mod">
        <pc:chgData name="문병걸" userId="839e7496-b921-4900-ae96-9b389f00f07c" providerId="ADAL" clId="{55D434E3-433C-4D64-B747-F3597463B904}" dt="2022-10-05T02:03:39.759" v="187"/>
        <pc:sldMkLst>
          <pc:docMk/>
          <pc:sldMk cId="373027224" sldId="367"/>
        </pc:sldMkLst>
        <pc:spChg chg="mod">
          <ac:chgData name="문병걸" userId="839e7496-b921-4900-ae96-9b389f00f07c" providerId="ADAL" clId="{55D434E3-433C-4D64-B747-F3597463B904}" dt="2022-10-05T02:03:39.759" v="187"/>
          <ac:spMkLst>
            <pc:docMk/>
            <pc:sldMk cId="373027224" sldId="367"/>
            <ac:spMk id="60" creationId="{00000000-0000-0000-0000-000000000000}"/>
          </ac:spMkLst>
        </pc:spChg>
        <pc:picChg chg="del">
          <ac:chgData name="문병걸" userId="839e7496-b921-4900-ae96-9b389f00f07c" providerId="ADAL" clId="{55D434E3-433C-4D64-B747-F3597463B904}" dt="2022-10-05T01:49:51.670" v="61" actId="478"/>
          <ac:picMkLst>
            <pc:docMk/>
            <pc:sldMk cId="373027224" sldId="367"/>
            <ac:picMk id="8194" creationId="{1C854148-FC5C-64C1-724D-7EDB519CF7A8}"/>
          </ac:picMkLst>
        </pc:picChg>
        <pc:picChg chg="add">
          <ac:chgData name="문병걸" userId="839e7496-b921-4900-ae96-9b389f00f07c" providerId="ADAL" clId="{55D434E3-433C-4D64-B747-F3597463B904}" dt="2022-10-05T01:49:52.089" v="62"/>
          <ac:picMkLst>
            <pc:docMk/>
            <pc:sldMk cId="373027224" sldId="367"/>
            <ac:picMk id="9218" creationId="{8E25C2FD-1B0D-032F-9E96-AD264CF06631}"/>
          </ac:picMkLst>
        </pc:picChg>
      </pc:sldChg>
      <pc:sldChg chg="modSp add mod">
        <pc:chgData name="문병걸" userId="839e7496-b921-4900-ae96-9b389f00f07c" providerId="ADAL" clId="{55D434E3-433C-4D64-B747-F3597463B904}" dt="2022-10-05T02:03:59.454" v="192"/>
        <pc:sldMkLst>
          <pc:docMk/>
          <pc:sldMk cId="1417450372" sldId="368"/>
        </pc:sldMkLst>
        <pc:spChg chg="mod">
          <ac:chgData name="문병걸" userId="839e7496-b921-4900-ae96-9b389f00f07c" providerId="ADAL" clId="{55D434E3-433C-4D64-B747-F3597463B904}" dt="2022-10-05T02:03:59.454" v="192"/>
          <ac:spMkLst>
            <pc:docMk/>
            <pc:sldMk cId="1417450372" sldId="368"/>
            <ac:spMk id="60" creationId="{00000000-0000-0000-0000-000000000000}"/>
          </ac:spMkLst>
        </pc:spChg>
        <pc:spChg chg="mod">
          <ac:chgData name="문병걸" userId="839e7496-b921-4900-ae96-9b389f00f07c" providerId="ADAL" clId="{55D434E3-433C-4D64-B747-F3597463B904}" dt="2022-10-05T02:00:21.590" v="172" actId="120"/>
          <ac:spMkLst>
            <pc:docMk/>
            <pc:sldMk cId="1417450372" sldId="368"/>
            <ac:spMk id="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336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7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63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1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060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184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467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571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38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65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0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16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53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858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65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49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50f549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50f549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70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6174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663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9867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4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177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975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34752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1508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4271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04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660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885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4B652-0872-49EE-9D81-2F294FBF6F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30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Record Linkage-1</a:t>
            </a:r>
            <a:br>
              <a:rPr lang="en-US" dirty="0"/>
            </a:br>
            <a:r>
              <a:rPr lang="en-US" sz="2800" dirty="0"/>
              <a:t>Matching and</a:t>
            </a:r>
            <a:r>
              <a:rPr lang="ko-KR" altLang="en-US" sz="2800" dirty="0"/>
              <a:t> </a:t>
            </a:r>
            <a:r>
              <a:rPr lang="en-US" altLang="ko-KR" sz="2800" dirty="0"/>
              <a:t>Merge</a:t>
            </a:r>
            <a:r>
              <a:rPr lang="ko-KR" altLang="en-US" sz="2800" dirty="0"/>
              <a:t> </a:t>
            </a:r>
            <a:r>
              <a:rPr lang="en-US" altLang="ko-KR" sz="2800" dirty="0"/>
              <a:t>STATA</a:t>
            </a:r>
            <a:r>
              <a:rPr lang="en-US" sz="2800" dirty="0"/>
              <a:t>-1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Byunggeor Moon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Merge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49395" y="1443788"/>
            <a:ext cx="6130351" cy="1186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****************************</a:t>
            </a:r>
          </a:p>
          <a:p>
            <a:pPr lvl="0"/>
            <a:r>
              <a:rPr lang="en-US" dirty="0"/>
              <a:t>* merge (1:1)</a:t>
            </a:r>
          </a:p>
          <a:p>
            <a:pPr lvl="0"/>
            <a:r>
              <a:rPr lang="en-US" dirty="0"/>
              <a:t>**************************** </a:t>
            </a:r>
          </a:p>
          <a:p>
            <a:pPr lvl="0"/>
            <a:r>
              <a:rPr lang="en-US" dirty="0"/>
              <a:t>import excel merge.xlsx, sheet(using) </a:t>
            </a:r>
            <a:r>
              <a:rPr lang="en-US" dirty="0" err="1"/>
              <a:t>firstrow</a:t>
            </a:r>
            <a:r>
              <a:rPr lang="en-US" dirty="0"/>
              <a:t> clear //import using sheet</a:t>
            </a:r>
          </a:p>
          <a:p>
            <a:pPr lvl="0"/>
            <a:r>
              <a:rPr lang="en-US" dirty="0"/>
              <a:t>save </a:t>
            </a:r>
            <a:r>
              <a:rPr lang="en-US" dirty="0" err="1"/>
              <a:t>using.dta,replace</a:t>
            </a:r>
            <a:endParaRPr lang="en-US" dirty="0"/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* merge</a:t>
            </a:r>
          </a:p>
          <a:p>
            <a:pPr lvl="0"/>
            <a:r>
              <a:rPr lang="en-US" dirty="0"/>
              <a:t> </a:t>
            </a:r>
          </a:p>
          <a:p>
            <a:pPr lvl="0"/>
            <a:r>
              <a:rPr lang="en-US" dirty="0"/>
              <a:t>u </a:t>
            </a:r>
            <a:r>
              <a:rPr lang="en-US" dirty="0" err="1"/>
              <a:t>master.dta,clear</a:t>
            </a:r>
            <a:endParaRPr lang="en-US" dirty="0"/>
          </a:p>
          <a:p>
            <a:pPr lvl="0"/>
            <a:r>
              <a:rPr lang="en-US" dirty="0"/>
              <a:t>merge m:m </a:t>
            </a:r>
            <a:r>
              <a:rPr lang="ko-KR" altLang="en-US" dirty="0"/>
              <a:t>이름 </a:t>
            </a:r>
            <a:r>
              <a:rPr lang="en-US" dirty="0"/>
              <a:t>using </a:t>
            </a:r>
            <a:r>
              <a:rPr lang="en-US" dirty="0" err="1"/>
              <a:t>using.dta</a:t>
            </a:r>
            <a:r>
              <a:rPr lang="en-US" dirty="0"/>
              <a:t> // </a:t>
            </a:r>
            <a:r>
              <a:rPr lang="ko-KR" altLang="en-US" dirty="0"/>
              <a:t>이름을 기준으로 </a:t>
            </a:r>
            <a:r>
              <a:rPr lang="en-US" dirty="0"/>
              <a:t>merge</a:t>
            </a:r>
            <a:r>
              <a:rPr lang="ko-KR" altLang="en-US" dirty="0"/>
              <a:t>하기 </a:t>
            </a:r>
            <a:r>
              <a:rPr lang="en-US" altLang="ko-KR" dirty="0"/>
              <a:t>, 1:1</a:t>
            </a:r>
            <a:r>
              <a:rPr lang="ko-KR" altLang="en-US" dirty="0"/>
              <a:t>대신 </a:t>
            </a:r>
            <a:r>
              <a:rPr lang="en-US" dirty="0"/>
              <a:t>m:m </a:t>
            </a:r>
            <a:r>
              <a:rPr lang="ko-KR" altLang="en-US" dirty="0"/>
              <a:t>써도 됨</a:t>
            </a:r>
          </a:p>
        </p:txBody>
      </p:sp>
    </p:spTree>
    <p:extLst>
      <p:ext uri="{BB962C8B-B14F-4D97-AF65-F5344CB8AC3E}">
        <p14:creationId xmlns:p14="http://schemas.microsoft.com/office/powerpoint/2010/main" val="410244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Merge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1C2BDB-418C-86FD-63CC-AFF3933D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1017725"/>
            <a:ext cx="70770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29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Merge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86DA9-C14E-EEF8-3703-DABF465B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17725"/>
            <a:ext cx="76200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4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Merge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603FE0-A2E5-ED84-A262-32360B2CB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6838"/>
            <a:ext cx="76200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97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Merge-2</a:t>
            </a:r>
            <a:endParaRPr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4C2B9B7-39EB-B960-F54F-66964B2B3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544" y="897933"/>
            <a:ext cx="6759456" cy="383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9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Merge-2</a:t>
            </a:r>
            <a:endParaRPr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FCE93EC-65D7-1A8A-78C7-5C49B0E88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18" y="1304860"/>
            <a:ext cx="4831982" cy="31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5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Merge-2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21703" y="103559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joinby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[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-apple-system"/>
              </a:rPr>
              <a:t>변수리스트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] using 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-apple-system"/>
              </a:rPr>
              <a:t>파일명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[, 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-apple-system"/>
              </a:rPr>
              <a:t>옵션들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]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DE29A37-417E-4CC6-882E-D185062A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1516731"/>
            <a:ext cx="70770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2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Merge-2</a:t>
            </a:r>
            <a:endParaRPr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71CADB6-44D6-EC48-43CF-52A516AB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1281"/>
            <a:ext cx="7620000" cy="35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Cleaning</a:t>
            </a:r>
            <a:endParaRPr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C854148-FC5C-64C1-724D-7EDB519C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2147888"/>
            <a:ext cx="273367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5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Cleaning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E25C2FD-1B0D-032F-9E96-AD264CF06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495425"/>
            <a:ext cx="52387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Cleaning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49395" y="1443788"/>
            <a:ext cx="8082905" cy="1186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subinstr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("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바꾸고싶은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문자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나 또는 해당문자변수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,"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바꾸고자하는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문자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", "</a:t>
            </a:r>
            <a:r>
              <a:rPr lang="ko-KR" altLang="en-US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바꾸게되는문자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",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바꾸는 횟수</a:t>
            </a:r>
            <a:r>
              <a:rPr lang="en-US" altLang="ko-KR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r>
              <a:rPr lang="en-US" altLang="ko-KR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subinstr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("this is the day","is","X",1) = "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thX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is the day"</a:t>
            </a:r>
          </a:p>
          <a:p>
            <a:r>
              <a:rPr lang="en-US" altLang="ko-KR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subinstr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("this is the hour","is","X",2) = "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thX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X the hour"</a:t>
            </a:r>
          </a:p>
          <a:p>
            <a:r>
              <a:rPr lang="en-US" altLang="ko-KR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subinstr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("this is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this","is","X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",.) = "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thX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X </a:t>
            </a:r>
            <a:r>
              <a:rPr lang="en-US" altLang="ko-KR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thX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 </a:t>
            </a:r>
          </a:p>
          <a:p>
            <a:pPr marL="11430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754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Cleaning</a:t>
            </a:r>
            <a:endParaRPr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616890C-9661-C36A-E0BF-B43B2189F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258409"/>
            <a:ext cx="5238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97A3406-5273-B4F7-062A-F174E77A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497502"/>
            <a:ext cx="523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224208-1A63-0DE6-FFBE-1401E6EE8706}"/>
              </a:ext>
            </a:extLst>
          </p:cNvPr>
          <p:cNvSpPr txBox="1"/>
          <p:nvPr/>
        </p:nvSpPr>
        <p:spPr>
          <a:xfrm>
            <a:off x="515639" y="1265035"/>
            <a:ext cx="116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횡단면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19352-B2A2-1C0E-A149-FDA16FEFE16C}"/>
              </a:ext>
            </a:extLst>
          </p:cNvPr>
          <p:cNvSpPr txBox="1"/>
          <p:nvPr/>
        </p:nvSpPr>
        <p:spPr>
          <a:xfrm>
            <a:off x="515638" y="3258409"/>
            <a:ext cx="116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시계열</a:t>
            </a:r>
          </a:p>
        </p:txBody>
      </p:sp>
    </p:spTree>
    <p:extLst>
      <p:ext uri="{BB962C8B-B14F-4D97-AF65-F5344CB8AC3E}">
        <p14:creationId xmlns:p14="http://schemas.microsoft.com/office/powerpoint/2010/main" val="96382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Cleaning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E269F7-E3D5-FB48-1383-556CE53D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23" y="952500"/>
            <a:ext cx="40767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48093B-6393-B91A-6CB0-DC6E3C5397E9}"/>
              </a:ext>
            </a:extLst>
          </p:cNvPr>
          <p:cNvSpPr txBox="1"/>
          <p:nvPr/>
        </p:nvSpPr>
        <p:spPr>
          <a:xfrm>
            <a:off x="632517" y="1313161"/>
            <a:ext cx="116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패널 </a:t>
            </a:r>
            <a:r>
              <a:rPr lang="en-US" altLang="ko-KR" dirty="0"/>
              <a:t>long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28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Cleaning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60E13D-1356-4BFD-CC10-C212BE32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557" y="2350383"/>
            <a:ext cx="7003096" cy="10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81AB20-F4A5-8462-50AE-C27330169586}"/>
              </a:ext>
            </a:extLst>
          </p:cNvPr>
          <p:cNvSpPr txBox="1"/>
          <p:nvPr/>
        </p:nvSpPr>
        <p:spPr>
          <a:xfrm>
            <a:off x="632517" y="1313161"/>
            <a:ext cx="116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패널 </a:t>
            </a:r>
            <a:r>
              <a:rPr lang="en-US" altLang="ko-KR" dirty="0"/>
              <a:t>Wide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85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Cleaning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749395" y="1443788"/>
            <a:ext cx="8082905" cy="1186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reshape long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달린거리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칼로리소모량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 j(day)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745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Merge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D0B5A6-6E5D-AC0D-4104-D29EC1C8C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017725"/>
            <a:ext cx="5991225" cy="407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23906</TotalTime>
  <Words>189</Words>
  <Application>Microsoft Office PowerPoint</Application>
  <PresentationFormat>화면 슬라이드 쇼(16:9)</PresentationFormat>
  <Paragraphs>38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-apple-system</vt:lpstr>
      <vt:lpstr>돋움</vt:lpstr>
      <vt:lpstr>Arial</vt:lpstr>
      <vt:lpstr>Calibri</vt:lpstr>
      <vt:lpstr>Calibri Light</vt:lpstr>
      <vt:lpstr>Office 테마</vt:lpstr>
      <vt:lpstr>Record Linkage-1 Matching and Merge STATA-1</vt:lpstr>
      <vt:lpstr>Cleaning</vt:lpstr>
      <vt:lpstr>Cleaning</vt:lpstr>
      <vt:lpstr>Cleaning</vt:lpstr>
      <vt:lpstr>Cleaning</vt:lpstr>
      <vt:lpstr>Cleaning</vt:lpstr>
      <vt:lpstr>Cleaning</vt:lpstr>
      <vt:lpstr>Cleaning</vt:lpstr>
      <vt:lpstr>Merge</vt:lpstr>
      <vt:lpstr>Merge</vt:lpstr>
      <vt:lpstr>Merge</vt:lpstr>
      <vt:lpstr>Merge</vt:lpstr>
      <vt:lpstr>Merge</vt:lpstr>
      <vt:lpstr>Merge-2</vt:lpstr>
      <vt:lpstr>Merge-2</vt:lpstr>
      <vt:lpstr>Merge-2</vt:lpstr>
      <vt:lpstr>Merge-2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Byunggeor Moon</dc:creator>
  <cp:lastModifiedBy>문병걸</cp:lastModifiedBy>
  <cp:revision>58</cp:revision>
  <dcterms:modified xsi:type="dcterms:W3CDTF">2022-10-05T02:18:15Z</dcterms:modified>
</cp:coreProperties>
</file>