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4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36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7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50f549a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50f549a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48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50f549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50f549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7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f9f3c32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f9f3c32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11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96257990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96257990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3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0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11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50f549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50f549a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50f549a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50f549a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8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50f549a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50f549a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8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f9f3c3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f9f3c3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9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50f549a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50f549a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536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50f549a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50f549a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2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617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663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986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44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13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177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97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7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508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427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04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60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85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B652-0872-49EE-9D81-2F294FBF6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3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evelopers.facebook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ytfjJGql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bo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scrapinghub" TargetMode="External"/><Relationship Id="rId4" Type="http://schemas.openxmlformats.org/officeDocument/2006/relationships/hyperlink" Target="https://en.wikipedia.org/wiki/Xenon_(program)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smtClean="0"/>
              <a:t>Searching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Byunggeor Moon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Crawler Policies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behavior of a web crawler is the outcome of a combination of policies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selection policy</a:t>
            </a:r>
            <a:r>
              <a:rPr lang="en"/>
              <a:t> which states the pages to download,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re-visit policy</a:t>
            </a:r>
            <a:r>
              <a:rPr lang="en"/>
              <a:t> which states when to check for changes to the pages,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politeness policy</a:t>
            </a:r>
            <a:r>
              <a:rPr lang="en"/>
              <a:t> that states how to avoid overloading Web sites.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parallelization policy</a:t>
            </a:r>
            <a:r>
              <a:rPr lang="en"/>
              <a:t> that states how to coordinate distributed web crawlers.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crawlers are not always welcome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not so well-behaved crawler can be blacklisted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robot.txt: a special file located on a web server that enforces restrictions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‘Allow’ tag: list of pages that can be accessed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‘Disallow’ tag: list of pages that should not be indexed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META tags: does the similar thing with robot.txt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&lt;META name=”ROBOT” content=”NOFOLLOW”&gt;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&lt;META name=”GOOGLEBOT” content=”NOINDEX”&gt;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Programming Interface (API)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functions, routines, protocols, and tools for building software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define the standard way of accessing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https://dev.twitter.com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 API: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https://developers.facebook.com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Yahoo! Finance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Map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</a:t>
            </a:r>
            <a:r>
              <a:rPr lang="en" dirty="0"/>
              <a:t>Play</a:t>
            </a:r>
            <a:endParaRPr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975" y="1137325"/>
            <a:ext cx="5170049" cy="34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5151975" y="4534750"/>
            <a:ext cx="2237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Image Source: https://pixabay.com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Thanksgiving!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of Information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data are extremely prevalent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be useful in many applications: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Predicting outcomes of political elections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Market trend research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Sentiment/reputation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Stock market prediction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Sports science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Diffusion of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disasters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Diseases, epidemiology, public health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the list goes on and on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the new oil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“mine” it…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Publicly available datasets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Raw files made available for download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UCI ML repository, Kaggle competitions, data.gov, NIH Chest X-ray Dataset, …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crawling/scraping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Automated bots/macros to collect data from the web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Navigate through websites by tracking down the links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Search engines!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- Application Programming Interface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programing interface to send query &amp; retrieve data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Twitter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Proprietary datasets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Datasets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https://www.data.gov/</a:t>
            </a:r>
            <a:r>
              <a:rPr lang="en"/>
              <a:t>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t="8157" b="27863"/>
          <a:stretch/>
        </p:blipFill>
        <p:spPr>
          <a:xfrm>
            <a:off x="793975" y="1599100"/>
            <a:ext cx="7556050" cy="32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Datasets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/>
              <a:t> 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t="8150" b="27869"/>
          <a:stretch/>
        </p:blipFill>
        <p:spPr>
          <a:xfrm>
            <a:off x="793975" y="1599100"/>
            <a:ext cx="7556050" cy="32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Datasets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https://archive.ics.uci.edu/ml/index.php</a:t>
            </a:r>
            <a:r>
              <a:rPr lang="en" dirty="0"/>
              <a:t> </a:t>
            </a: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t="8650" b="27365"/>
          <a:stretch/>
        </p:blipFill>
        <p:spPr>
          <a:xfrm>
            <a:off x="793975" y="1599100"/>
            <a:ext cx="7556050" cy="32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Crawling &amp; Scraping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mining from websites can be incredibly tedious and repetitious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browser macros can automate repetitive web clicks, filling in forms, etc.</a:t>
            </a:r>
            <a:endParaRPr/>
          </a:p>
        </p:txBody>
      </p:sp>
      <p:pic>
        <p:nvPicPr>
          <p:cNvPr id="99" name="Google Shape;99;p19" descr="iMacros allows for automating browser actions like form filling, downloading, data extraction, etc. &#10; &#10;This demo shows how to record and replay a macro. &#10; &#10;More on www.iopus.com" title="Recording Your First Macr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750" y="1820124"/>
            <a:ext cx="4292500" cy="3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056900" y="4758600"/>
            <a:ext cx="171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https://youtu.be/hytfjJGqlio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Crawling &amp; Scraping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Crawler: aka web robot, or web spider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software program that automatically traverses hyperlinks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Systematically browses the world wide web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Googlebot</a:t>
            </a:r>
            <a:r>
              <a:rPr lang="en" dirty="0"/>
              <a:t>: collects documents from the web to build a searchable index.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Xenon</a:t>
            </a:r>
            <a:r>
              <a:rPr lang="en" dirty="0"/>
              <a:t>: is a web crawler used by government tax authorities to detect fraud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many open source crawlers: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example: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https://github.com/scrapinghub</a:t>
            </a:r>
            <a:r>
              <a:rPr lang="en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BeautifulSoup, LXML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Crawler Policies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behavior of a web crawler is the outcome of a combination of policies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selection policy</a:t>
            </a:r>
            <a:r>
              <a:rPr lang="en"/>
              <a:t> which states the pages to download,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re-visit policy</a:t>
            </a:r>
            <a:r>
              <a:rPr lang="en"/>
              <a:t> which states when to check for changes to the pages,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politeness policy</a:t>
            </a:r>
            <a:r>
              <a:rPr lang="en"/>
              <a:t> that states how to avoid overloading Web sites.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i="1"/>
              <a:t>parallelization policy</a:t>
            </a:r>
            <a:r>
              <a:rPr lang="en"/>
              <a:t> that states how to coordinate distributed web crawlers.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526</Words>
  <Application>Microsoft Office PowerPoint</Application>
  <PresentationFormat>화면 슬라이드 쇼(16:9)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Data Searching</vt:lpstr>
      <vt:lpstr>Sea of Information</vt:lpstr>
      <vt:lpstr>Data is the new oil</vt:lpstr>
      <vt:lpstr>Public Datasets</vt:lpstr>
      <vt:lpstr>Public Datasets</vt:lpstr>
      <vt:lpstr>Public Datasets</vt:lpstr>
      <vt:lpstr>Web Crawling &amp; Scraping</vt:lpstr>
      <vt:lpstr>Web Crawling &amp; Scraping</vt:lpstr>
      <vt:lpstr>Web Crawler Policies</vt:lpstr>
      <vt:lpstr>Web Crawler Policies</vt:lpstr>
      <vt:lpstr>Application Programming Interface (API)</vt:lpstr>
      <vt:lpstr>Let’s Play</vt:lpstr>
      <vt:lpstr>Thanksgiving!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Byunggeor Moon</dc:creator>
  <cp:lastModifiedBy>Moon Byunggeor</cp:lastModifiedBy>
  <cp:revision>3</cp:revision>
  <dcterms:modified xsi:type="dcterms:W3CDTF">2021-09-15T01:54:08Z</dcterms:modified>
</cp:coreProperties>
</file>