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13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3E7A-6A30-4B07-A2AB-613697B943E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EFC2-A540-4214-861A-749935D0A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5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3E7A-6A30-4B07-A2AB-613697B943E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EFC2-A540-4214-861A-749935D0A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0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3E7A-6A30-4B07-A2AB-613697B943E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EFC2-A540-4214-861A-749935D0A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3E7A-6A30-4B07-A2AB-613697B943E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EFC2-A540-4214-861A-749935D0A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0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3E7A-6A30-4B07-A2AB-613697B943E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EFC2-A540-4214-861A-749935D0A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7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3E7A-6A30-4B07-A2AB-613697B943E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EFC2-A540-4214-861A-749935D0A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1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3E7A-6A30-4B07-A2AB-613697B943E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EFC2-A540-4214-861A-749935D0A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3E7A-6A30-4B07-A2AB-613697B943E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EFC2-A540-4214-861A-749935D0A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0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3E7A-6A30-4B07-A2AB-613697B943E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EFC2-A540-4214-861A-749935D0A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8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3E7A-6A30-4B07-A2AB-613697B943E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EFC2-A540-4214-861A-749935D0A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5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3E7A-6A30-4B07-A2AB-613697B943E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EFC2-A540-4214-861A-749935D0A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3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53E7A-6A30-4B07-A2AB-613697B943E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DEFC2-A540-4214-861A-749935D0A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8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베이즈</a:t>
            </a:r>
            <a:r>
              <a:rPr lang="ko-KR" altLang="en-US" dirty="0" smtClean="0"/>
              <a:t> 정리 이해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유방암 </a:t>
            </a:r>
            <a:r>
              <a:rPr lang="ko-KR" altLang="en-US" dirty="0" err="1" smtClean="0"/>
              <a:t>발병율</a:t>
            </a:r>
            <a:r>
              <a:rPr lang="ko-KR" altLang="en-US" dirty="0" smtClean="0"/>
              <a:t> </a:t>
            </a:r>
            <a:r>
              <a:rPr lang="en-US" altLang="ko-KR" dirty="0" smtClean="0"/>
              <a:t>0.1%</a:t>
            </a:r>
          </a:p>
          <a:p>
            <a:r>
              <a:rPr lang="ko-KR" altLang="en-US" dirty="0" smtClean="0"/>
              <a:t>검사의 결과</a:t>
            </a:r>
            <a:r>
              <a:rPr lang="en-US" altLang="ko-KR" dirty="0" smtClean="0"/>
              <a:t>-</a:t>
            </a:r>
            <a:r>
              <a:rPr lang="ko-KR" altLang="en-US" dirty="0" smtClean="0"/>
              <a:t>암에 걸린</a:t>
            </a:r>
            <a:r>
              <a:rPr lang="ko-KR" altLang="en-US" dirty="0"/>
              <a:t> </a:t>
            </a:r>
            <a:r>
              <a:rPr lang="ko-KR" altLang="en-US" dirty="0" smtClean="0"/>
              <a:t>사람의</a:t>
            </a:r>
            <a:r>
              <a:rPr lang="ko-KR" altLang="en-US" dirty="0"/>
              <a:t> </a:t>
            </a:r>
            <a:r>
              <a:rPr lang="en-US" altLang="ko-KR" dirty="0" smtClean="0"/>
              <a:t>99%</a:t>
            </a:r>
            <a:r>
              <a:rPr lang="ko-KR" altLang="en-US" dirty="0" smtClean="0"/>
              <a:t>에 대해서</a:t>
            </a:r>
            <a:r>
              <a:rPr lang="ko-KR" altLang="en-US" dirty="0"/>
              <a:t> </a:t>
            </a:r>
            <a:r>
              <a:rPr lang="ko-KR" altLang="en-US" dirty="0" smtClean="0"/>
              <a:t>양성반응</a:t>
            </a:r>
            <a:endParaRPr lang="en-US" altLang="ko-KR" dirty="0" smtClean="0"/>
          </a:p>
          <a:p>
            <a:r>
              <a:rPr lang="ko-KR" altLang="en-US" dirty="0" smtClean="0"/>
              <a:t>건강한 사람의 </a:t>
            </a:r>
            <a:r>
              <a:rPr lang="en-US" altLang="ko-KR" dirty="0" smtClean="0"/>
              <a:t>2% </a:t>
            </a:r>
            <a:r>
              <a:rPr lang="ko-KR" altLang="en-US" dirty="0" smtClean="0"/>
              <a:t>양성반응</a:t>
            </a:r>
            <a:endParaRPr lang="en-US" altLang="ko-KR" dirty="0" smtClean="0"/>
          </a:p>
          <a:p>
            <a:r>
              <a:rPr lang="ko-KR" altLang="en-US" dirty="0" smtClean="0"/>
              <a:t>어떤 사람이 검사결과 양성 반응</a:t>
            </a:r>
            <a:r>
              <a:rPr lang="en-US" altLang="ko-KR" dirty="0" smtClean="0"/>
              <a:t>-</a:t>
            </a:r>
            <a:r>
              <a:rPr lang="ko-KR" altLang="en-US" dirty="0" smtClean="0"/>
              <a:t>이 사람이 실제로 유방암에 걸렸을 확률은</a:t>
            </a:r>
            <a:r>
              <a:rPr lang="en-US" altLang="ko-KR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8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베이즈</a:t>
            </a:r>
            <a:r>
              <a:rPr lang="ko-KR" altLang="en-US" dirty="0" smtClean="0"/>
              <a:t> 정리 이해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사전 확률 </a:t>
            </a:r>
            <a:r>
              <a:rPr lang="en-US" altLang="ko-KR" dirty="0" smtClean="0"/>
              <a:t>p(A)-0.1%</a:t>
            </a:r>
          </a:p>
          <a:p>
            <a:r>
              <a:rPr lang="ko-KR" altLang="en-US" dirty="0" smtClean="0"/>
              <a:t>우도 </a:t>
            </a:r>
            <a:r>
              <a:rPr lang="en-US" altLang="ko-KR" dirty="0" smtClean="0"/>
              <a:t>p(B|A)-99%</a:t>
            </a:r>
          </a:p>
          <a:p>
            <a:pPr lvl="1"/>
            <a:r>
              <a:rPr lang="ko-KR" altLang="en-US" dirty="0" smtClean="0"/>
              <a:t>실제 유방암에 걸렸을 때 검사 결과가 양성이 나올 확률</a:t>
            </a:r>
            <a:endParaRPr lang="en-US" altLang="ko-KR" dirty="0" smtClean="0"/>
          </a:p>
          <a:p>
            <a:r>
              <a:rPr lang="en-US" altLang="ko-KR" dirty="0" smtClean="0"/>
              <a:t>p(B)</a:t>
            </a:r>
            <a:r>
              <a:rPr lang="ko-KR" altLang="en-US" dirty="0" smtClean="0"/>
              <a:t>는 검사결과 양성판정이 나올 확률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36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베이즈</a:t>
            </a:r>
            <a:r>
              <a:rPr lang="ko-KR" altLang="en-US" dirty="0" smtClean="0"/>
              <a:t> 정리 이해</a:t>
            </a:r>
            <a:endParaRPr 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9950" y="3163094"/>
            <a:ext cx="53721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6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베이즈</a:t>
            </a:r>
            <a:r>
              <a:rPr lang="ko-KR" altLang="en-US" dirty="0" smtClean="0"/>
              <a:t> 정리 이해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 사람이 유방암 양성 판정을 받았을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유방암에 걸렸을 확률은 </a:t>
            </a:r>
            <a:r>
              <a:rPr lang="en-US" altLang="ko-KR" dirty="0" smtClean="0"/>
              <a:t>4.9%</a:t>
            </a:r>
          </a:p>
          <a:p>
            <a:r>
              <a:rPr lang="ko-KR" altLang="en-US" dirty="0" smtClean="0"/>
              <a:t>유방암 환자에 비해 건강한 사람의 비율이 압도적으로 </a:t>
            </a:r>
            <a:r>
              <a:rPr lang="ko-KR" altLang="en-US" dirty="0" err="1" smtClean="0"/>
              <a:t>많기때문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353" y="3350349"/>
            <a:ext cx="38004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8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베이즈</a:t>
            </a:r>
            <a:r>
              <a:rPr lang="ko-KR" altLang="en-US" dirty="0" smtClean="0"/>
              <a:t> 정리 이해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2371725"/>
            <a:ext cx="64865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5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베이즈</a:t>
            </a:r>
            <a:r>
              <a:rPr lang="ko-KR" altLang="en-US" dirty="0" smtClean="0"/>
              <a:t> 정리 이해</a:t>
            </a:r>
            <a:endParaRPr 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1500" y="2648744"/>
            <a:ext cx="3429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76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100</Words>
  <Application>Microsoft Office PowerPoint</Application>
  <PresentationFormat>와이드스크린</PresentationFormat>
  <Paragraphs>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베이즈 정리 이해</vt:lpstr>
      <vt:lpstr>베이즈 정리 이해</vt:lpstr>
      <vt:lpstr>베이즈 정리 이해</vt:lpstr>
      <vt:lpstr>베이즈 정리 이해</vt:lpstr>
      <vt:lpstr>베이즈 정리 이해</vt:lpstr>
      <vt:lpstr>베이즈 정리 이해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베이즈 정리 이해</dc:title>
  <dc:creator>Moon Byunggeor</dc:creator>
  <cp:lastModifiedBy>Moon Byunggeor</cp:lastModifiedBy>
  <cp:revision>4</cp:revision>
  <dcterms:created xsi:type="dcterms:W3CDTF">2021-10-27T02:12:29Z</dcterms:created>
  <dcterms:modified xsi:type="dcterms:W3CDTF">2021-10-27T03:54:18Z</dcterms:modified>
</cp:coreProperties>
</file>