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0" themeSkinType="0" themeTransitionType="0" useThemeTransition="1" byMouseClick="1" attrType="0" dur="2000" useSnd="1" useSndIndex="1" sndIndex="15" r:sndid="rId1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45"/>
    <p:restoredTop sz="98652"/>
  </p:normalViewPr>
  <p:slideViewPr>
    <p:cSldViewPr snapToGrid="0" snapToObjects="1">
      <p:cViewPr varScale="1">
        <p:scale>
          <a:sx n="100" d="100"/>
          <a:sy n="100" d="100"/>
        </p:scale>
        <p:origin x="1536" y="1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Props.xml.rels><?xml version="1.0" encoding="UTF-8" standalone="yes" ?><Relationships xmlns="http://schemas.openxmlformats.org/package/2006/relationships"><Relationship Id="rId1" Type="http://schemas.openxmlformats.org/officeDocument/2006/relationships/externalLinkPath" Target="" TargetMode="External" /></Relationships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ECCB821-99E5-4B41-B3FF-6C3C78672D14}" type="datetime1">
              <a:rPr kumimoji="1" lang="ko-Kore-KR" altLang="en-US"/>
              <a:pPr lvl="0">
                <a:defRPr/>
              </a:pPr>
              <a:t>2021-12-15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F1BCC0-100D-E94F-B8D9-20840A9B98C6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76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3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54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CC5570-B147-4846-A0E8-BEFE558BCDEE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5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810369-4C24-C049-95B0-8BCFE9C725B5}"/>
              </a:ext>
            </a:extLst>
          </p:cNvPr>
          <p:cNvSpPr/>
          <p:nvPr userDrawn="1"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53"/>
          </a:p>
        </p:txBody>
      </p:sp>
    </p:spTree>
    <p:extLst>
      <p:ext uri="{BB962C8B-B14F-4D97-AF65-F5344CB8AC3E}">
        <p14:creationId xmlns:p14="http://schemas.microsoft.com/office/powerpoint/2010/main" val="4254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0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5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8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2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19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76092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7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7.png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5" name="직사각형 4"/>
          <p:cNvSpPr/>
          <p:nvPr/>
        </p:nvSpPr>
        <p:spPr>
          <a:xfrm>
            <a:off x="3019683" y="1564675"/>
            <a:ext cx="3104635" cy="46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6" name="직사각형 5"/>
          <p:cNvSpPr/>
          <p:nvPr/>
        </p:nvSpPr>
        <p:spPr>
          <a:xfrm>
            <a:off x="3019682" y="4057652"/>
            <a:ext cx="3104635" cy="46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7" name="TextBox 6"/>
          <p:cNvSpPr txBox="1"/>
          <p:nvPr/>
        </p:nvSpPr>
        <p:spPr>
          <a:xfrm>
            <a:off x="2153165" y="2309369"/>
            <a:ext cx="4837670" cy="109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찰칵</a:t>
            </a:r>
            <a:r>
              <a:rPr kumimoji="1" lang="en-US" altLang="ko-KR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!</a:t>
            </a:r>
            <a:endParaRPr kumimoji="1" lang="en-US" altLang="ko-KR" sz="3300" b="1">
              <a:solidFill>
                <a:schemeClr val="tx2">
                  <a:lumMod val="75000"/>
                </a:schemeClr>
              </a:solidFill>
              <a:latin typeface="NanumBarunGothicOTF"/>
              <a:ea typeface="NanumBarunGothicOTF"/>
            </a:endParaRPr>
          </a:p>
          <a:p>
            <a:pPr algn="ctr">
              <a:defRPr/>
            </a:pPr>
            <a:r>
              <a:rPr kumimoji="1" lang="ko-KR" altLang="en-US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내 금고를 지켜라</a:t>
            </a:r>
            <a:r>
              <a:rPr kumimoji="1" lang="en-US" altLang="ko-KR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!</a:t>
            </a:r>
            <a:endParaRPr kumimoji="1" lang="en-US" altLang="ko-KR" sz="3300" b="1">
              <a:solidFill>
                <a:schemeClr val="tx2">
                  <a:lumMod val="75000"/>
                </a:schemeClr>
              </a:solidFill>
              <a:latin typeface="NanumBarunGothicOTF"/>
              <a:ea typeface="NanumBarunGothicOTF"/>
            </a:endParaRPr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3" name=""/>
          <p:cNvSpPr txBox="1"/>
          <p:nvPr/>
        </p:nvSpPr>
        <p:spPr>
          <a:xfrm>
            <a:off x="5640466" y="4811587"/>
            <a:ext cx="3503534" cy="90341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/>
              <a:t>과목</a:t>
            </a:r>
            <a:r>
              <a:rPr lang="en-US" altLang="ko-KR"/>
              <a:t>:  IOT </a:t>
            </a:r>
            <a:r>
              <a:rPr lang="ko-KR" altLang="en-US"/>
              <a:t>프로그래밍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담당 교수님</a:t>
            </a:r>
            <a:r>
              <a:rPr lang="en-US" altLang="ko-KR"/>
              <a:t>:</a:t>
            </a:r>
            <a:r>
              <a:rPr lang="ko-KR" altLang="en-US"/>
              <a:t> 오동익 교수님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20185111</a:t>
            </a:r>
            <a:r>
              <a:rPr lang="ko-KR" altLang="en-US"/>
              <a:t> 문보미</a:t>
            </a:r>
            <a:endParaRPr lang="ko-KR" altLang="en-US"/>
          </a:p>
        </p:txBody>
      </p:sp>
      <p:sp>
        <p:nvSpPr>
          <p:cNvPr id="16" name="TextBox 5"/>
          <p:cNvSpPr txBox="1"/>
          <p:nvPr/>
        </p:nvSpPr>
        <p:spPr>
          <a:xfrm rot="20203320">
            <a:off x="-454100" y="325199"/>
            <a:ext cx="3672037" cy="4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2400">
                <a:solidFill>
                  <a:schemeClr val="bg2"/>
                </a:solidFill>
                <a:latin typeface="NanumBarunGothicOTF"/>
                <a:ea typeface="NanumBarunGothicOTF"/>
              </a:rPr>
              <a:t>IoT</a:t>
            </a: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텀 프로젝트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394169"/>
            <a:ext cx="6679230" cy="13094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금고의 문이 열려 있는 상태에서 </a:t>
            </a:r>
            <a:r>
              <a:rPr lang="en-US" altLang="ko-KR" sz="1600"/>
              <a:t>‘#’</a:t>
            </a:r>
            <a:r>
              <a:rPr lang="ko-KR" altLang="en-US" sz="1600"/>
              <a:t> 버튼을 누르게 되면 소리가 나며 금고의 문이 잠긴다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비밀번호 변경 버튼과 침입자 확인이 사라지고 초기 키패드 화면이 나타난다</a:t>
            </a:r>
            <a:endParaRPr lang="en-US" altLang="ko-KR" sz="1600"/>
          </a:p>
        </p:txBody>
      </p:sp>
      <p:pic>
        <p:nvPicPr>
          <p:cNvPr id="1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41" y="1337569"/>
            <a:ext cx="1440180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218498" y="1337569"/>
            <a:ext cx="1440180" cy="2520315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3537238" y="2916786"/>
            <a:ext cx="294409" cy="238642"/>
          </a:xfrm>
          <a:prstGeom prst="ellipse">
            <a:avLst/>
          </a:prstGeom>
          <a:noFill/>
          <a:ln w="25400"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483185"/>
            <a:ext cx="6679230" cy="822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특정한 숫자 암호</a:t>
            </a:r>
            <a:r>
              <a:rPr lang="en-US" altLang="ko-KR" sz="1600"/>
              <a:t>(2580)</a:t>
            </a:r>
            <a:r>
              <a:rPr lang="ko-KR" altLang="en-US" sz="1600"/>
              <a:t>를 입력한 후 </a:t>
            </a:r>
            <a:r>
              <a:rPr lang="en-US" altLang="ko-KR" sz="1600"/>
              <a:t>‘*’</a:t>
            </a:r>
            <a:r>
              <a:rPr lang="ko-KR" altLang="en-US" sz="1600"/>
              <a:t>이 아닌 금고에 붙어 있는 버튼을 누르게 되면 비밀번호가 </a:t>
            </a:r>
            <a:r>
              <a:rPr lang="en-US" altLang="ko-KR" sz="1600"/>
              <a:t>‘0000’</a:t>
            </a:r>
            <a:r>
              <a:rPr lang="ko-KR" altLang="en-US" sz="1600"/>
              <a:t>으로 초기화된다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8112" y="1329190"/>
            <a:ext cx="1440180" cy="2520315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5546147" y="1976522"/>
            <a:ext cx="1281546" cy="1004454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3659" y="2282879"/>
            <a:ext cx="926522" cy="39174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버튼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3558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203320">
            <a:off x="-454100" y="325199"/>
            <a:ext cx="3672037" cy="81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구현 방법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  <a:p>
            <a:pPr lvl="0" algn="ctr">
              <a:defRPr/>
            </a:pP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443217" y="526679"/>
            <a:ext cx="4257563" cy="64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36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8490" y="1437200"/>
            <a:ext cx="2909454" cy="3879272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781409" y="3376836"/>
            <a:ext cx="437544" cy="43368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698475" y="4231584"/>
            <a:ext cx="432083" cy="41309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16478" y="3542065"/>
            <a:ext cx="895666" cy="115422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700454" y="3232818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16478" y="4758194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568127" y="3088800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4766829" y="973731"/>
            <a:ext cx="3515590" cy="3959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금고 구현</a:t>
            </a:r>
            <a:endParaRPr lang="en-US" altLang="ko-KR" sz="2000"/>
          </a:p>
        </p:txBody>
      </p:sp>
      <p:sp>
        <p:nvSpPr>
          <p:cNvPr id="28" name=""/>
          <p:cNvSpPr txBox="1"/>
          <p:nvPr/>
        </p:nvSpPr>
        <p:spPr>
          <a:xfrm>
            <a:off x="4766829" y="1437199"/>
            <a:ext cx="3515590" cy="4571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 </a:t>
            </a:r>
            <a:r>
              <a:rPr lang="en-US" altLang="ko-KR" sz="1400"/>
              <a:t>led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 </a:t>
            </a:r>
            <a:r>
              <a:rPr lang="en-US" altLang="ko-KR" sz="1400"/>
              <a:t>-</a:t>
            </a:r>
            <a:r>
              <a:rPr lang="ko-KR" altLang="en-US" sz="1400"/>
              <a:t> 비밀번호 입력 값에 따라 각각의 </a:t>
            </a:r>
            <a:r>
              <a:rPr lang="en-US" altLang="ko-KR" sz="1400"/>
              <a:t>led</a:t>
            </a:r>
            <a:r>
              <a:rPr lang="ko-KR" altLang="en-US" sz="1400"/>
              <a:t>에 불이 들어온다</a:t>
            </a:r>
            <a:endParaRPr lang="ko-KR" altLang="en-US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</a:t>
            </a:r>
            <a:r>
              <a:rPr lang="en-US" altLang="ko-KR" sz="1400"/>
              <a:t> </a:t>
            </a:r>
            <a:r>
              <a:rPr lang="ko-KR" altLang="en-US" sz="1400"/>
              <a:t>버튼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   - </a:t>
            </a:r>
            <a:r>
              <a:rPr lang="ko-KR" altLang="en-US" sz="1400"/>
              <a:t>특정 숫자를 입력하고 누르면 비밀번호가 초기화된다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</a:t>
            </a:r>
            <a:r>
              <a:rPr lang="en-US" altLang="ko-KR" sz="1400"/>
              <a:t> </a:t>
            </a:r>
            <a:r>
              <a:rPr lang="ko-KR" altLang="en-US" sz="1400"/>
              <a:t>부저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   - </a:t>
            </a:r>
            <a:r>
              <a:rPr lang="ko-KR" altLang="en-US" sz="1400"/>
              <a:t>비밀번호가 틀리거나 금고의 문이 열리고 닫힐 때 소리가 난다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 서보모터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</a:t>
            </a:r>
            <a:r>
              <a:rPr lang="en-US" altLang="ko-KR" sz="1400"/>
              <a:t>-</a:t>
            </a:r>
            <a:r>
              <a:rPr lang="ko-KR" altLang="en-US" sz="1400"/>
              <a:t> 비밀번호 입력 값에 따라 서보모터의 각도가 달라져 문이 열리고 닫힌다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 카메라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</a:t>
            </a:r>
            <a:r>
              <a:rPr lang="en-US" altLang="ko-KR" sz="1400"/>
              <a:t>-</a:t>
            </a:r>
            <a:r>
              <a:rPr lang="ko-KR" altLang="en-US" sz="1400"/>
              <a:t> 비밀번호를 여러 번 틀렸을 때 사진을 찍어준다 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endParaRPr lang="ko-KR" altLang="en-US" sz="1400"/>
          </a:p>
        </p:txBody>
      </p:sp>
      <p:sp>
        <p:nvSpPr>
          <p:cNvPr id="29" name=""/>
          <p:cNvSpPr/>
          <p:nvPr/>
        </p:nvSpPr>
        <p:spPr>
          <a:xfrm>
            <a:off x="3296065" y="4696289"/>
            <a:ext cx="524227" cy="53690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203346" y="4758194"/>
            <a:ext cx="432083" cy="41309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2554457" y="3943548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3199672" y="4408254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3558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203320">
            <a:off x="-454100" y="325199"/>
            <a:ext cx="3672037" cy="81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구현 방법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  <a:p>
            <a:pPr lvl="0" algn="ctr">
              <a:defRPr/>
            </a:pP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443217" y="526679"/>
            <a:ext cx="4257563" cy="64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36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8490" y="1437200"/>
            <a:ext cx="2909454" cy="3879272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1308866" y="3384433"/>
            <a:ext cx="201992" cy="193558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1512743" y="2993908"/>
            <a:ext cx="1018797" cy="1062526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872079" y="2508483"/>
            <a:ext cx="443035" cy="38711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1233691" y="2857500"/>
            <a:ext cx="352342" cy="38711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2299199" y="2857500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1020830" y="2569464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945655" y="3384433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3171096" y="2220447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4766829" y="973731"/>
            <a:ext cx="3515590" cy="3959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금고</a:t>
            </a:r>
            <a:r>
              <a:rPr lang="en-US" altLang="ko-KR" sz="2000"/>
              <a:t>(</a:t>
            </a:r>
            <a:r>
              <a:rPr lang="ko-KR" altLang="en-US" sz="2000"/>
              <a:t>닫혔을 때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4766829" y="1437199"/>
            <a:ext cx="3515590" cy="3990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 키패드 화면</a:t>
            </a:r>
            <a:r>
              <a:rPr lang="en-US" altLang="ko-KR" sz="1600"/>
              <a:t>(GUI</a:t>
            </a:r>
            <a:r>
              <a:rPr lang="ko-KR" altLang="en-US" sz="1600"/>
              <a:t>로 구현</a:t>
            </a:r>
            <a:r>
              <a:rPr lang="en-US" altLang="ko-KR" sz="1600"/>
              <a:t>)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</a:t>
            </a:r>
            <a:r>
              <a:rPr lang="en-US" altLang="ko-KR" sz="1600"/>
              <a:t> led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   - </a:t>
            </a:r>
            <a:r>
              <a:rPr lang="ko-KR" altLang="en-US" sz="1600"/>
              <a:t>비밀번호가 틀리면 빨간색 </a:t>
            </a:r>
            <a:r>
              <a:rPr lang="en-US" altLang="ko-KR" sz="1600"/>
              <a:t>led</a:t>
            </a:r>
            <a:r>
              <a:rPr lang="ko-KR" altLang="en-US" sz="1600"/>
              <a:t>에 불이 들어온다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비밀번호가 맞으면 초록색 </a:t>
            </a:r>
            <a:r>
              <a:rPr lang="en-US" altLang="ko-KR" sz="1600"/>
              <a:t>led</a:t>
            </a:r>
            <a:r>
              <a:rPr lang="ko-KR" altLang="en-US" sz="1600"/>
              <a:t>에 불이 들어온다 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</a:t>
            </a:r>
            <a:r>
              <a:rPr lang="en-US" altLang="ko-KR" sz="1600"/>
              <a:t> </a:t>
            </a:r>
            <a:r>
              <a:rPr lang="ko-KR" altLang="en-US" sz="1600"/>
              <a:t>버튼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 특정한 숫자 암호를 입력 후 버튼을 누르면 비밀번호가 초기화된다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 카메라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비밀번호를 </a:t>
            </a:r>
            <a:r>
              <a:rPr lang="en-US" altLang="ko-KR" sz="1600"/>
              <a:t>3</a:t>
            </a:r>
            <a:r>
              <a:rPr lang="ko-KR" altLang="en-US" sz="1600"/>
              <a:t>회 틀렸을 시 사진을 찍는다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3558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203320">
            <a:off x="-454100" y="325199"/>
            <a:ext cx="3672037" cy="81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구현 방법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  <a:p>
            <a:pPr lvl="0" algn="ctr">
              <a:defRPr/>
            </a:pP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443217" y="526679"/>
            <a:ext cx="4257563" cy="64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36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8490" y="1437200"/>
            <a:ext cx="2909454" cy="3879272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789800" y="3145536"/>
            <a:ext cx="1018797" cy="1062526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000181" y="2122138"/>
            <a:ext cx="299017" cy="29186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1121827" y="2220447"/>
            <a:ext cx="314873" cy="38711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2299199" y="2857500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44472" y="1978120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2149690" y="1833469"/>
            <a:ext cx="288036" cy="288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4766829" y="973731"/>
            <a:ext cx="3515590" cy="3959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금고</a:t>
            </a:r>
            <a:r>
              <a:rPr lang="en-US" altLang="ko-KR" sz="2000"/>
              <a:t>(</a:t>
            </a:r>
            <a:r>
              <a:rPr lang="ko-KR" altLang="en-US" sz="2000"/>
              <a:t>열렸을 때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28" name=""/>
          <p:cNvSpPr txBox="1"/>
          <p:nvPr/>
        </p:nvSpPr>
        <p:spPr>
          <a:xfrm>
            <a:off x="4766829" y="1437199"/>
            <a:ext cx="3515590" cy="44759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 서보모터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금고가 잠금 상태일 때에는 서보모터의 날개가 </a:t>
            </a:r>
            <a:r>
              <a:rPr lang="en-US" altLang="ko-KR" sz="1600"/>
              <a:t>90</a:t>
            </a:r>
            <a:r>
              <a:rPr lang="ko-KR" altLang="en-US" sz="1600"/>
              <a:t>도</a:t>
            </a:r>
            <a:r>
              <a:rPr lang="en-US" altLang="ko-KR" sz="1600"/>
              <a:t>(</a:t>
            </a:r>
            <a:r>
              <a:rPr lang="ko-KR" altLang="en-US" sz="1600"/>
              <a:t>주파수 </a:t>
            </a:r>
            <a:r>
              <a:rPr lang="en-US" altLang="ko-KR" sz="1600"/>
              <a:t>7.5)</a:t>
            </a:r>
            <a:r>
              <a:rPr lang="ko-KR" altLang="en-US" sz="1600"/>
              <a:t>로 돌아가 있어 문이 열리지 않고 열림 상태일 때에는 서보모터의 날개가 </a:t>
            </a:r>
            <a:r>
              <a:rPr lang="en-US" altLang="ko-KR" sz="1600"/>
              <a:t>0</a:t>
            </a:r>
            <a:r>
              <a:rPr lang="ko-KR" altLang="en-US" sz="1600"/>
              <a:t>도</a:t>
            </a:r>
            <a:r>
              <a:rPr lang="en-US" altLang="ko-KR" sz="1600"/>
              <a:t>(</a:t>
            </a:r>
            <a:r>
              <a:rPr lang="ko-KR" altLang="en-US" sz="1600"/>
              <a:t>주파수 </a:t>
            </a:r>
            <a:r>
              <a:rPr lang="en-US" altLang="ko-KR" sz="1600"/>
              <a:t>2.5)</a:t>
            </a:r>
            <a:r>
              <a:rPr lang="ko-KR" altLang="en-US" sz="1600"/>
              <a:t>로 돌아가 문이 열린다</a:t>
            </a:r>
            <a:endParaRPr lang="ko-KR" altLang="en-US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</a:t>
            </a:r>
            <a:r>
              <a:rPr lang="en-US" altLang="ko-KR" sz="1600"/>
              <a:t> led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   - </a:t>
            </a:r>
            <a:r>
              <a:rPr lang="ko-KR" altLang="en-US" sz="1600"/>
              <a:t>금고의 문이 열리면 초록색 </a:t>
            </a:r>
            <a:r>
              <a:rPr lang="en-US" altLang="ko-KR" sz="1600"/>
              <a:t>led</a:t>
            </a:r>
            <a:r>
              <a:rPr lang="ko-KR" altLang="en-US" sz="1600"/>
              <a:t>에 불이 켜져 금고가 열려 있음을 알려준다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</a:t>
            </a:r>
            <a:r>
              <a:rPr lang="en-US" altLang="ko-KR" sz="1600"/>
              <a:t> led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   - </a:t>
            </a:r>
            <a:r>
              <a:rPr lang="ko-KR" altLang="en-US" sz="1600"/>
              <a:t>금고의 문이 열리면 하얀색 </a:t>
            </a:r>
            <a:r>
              <a:rPr lang="en-US" altLang="ko-KR" sz="1600"/>
              <a:t>led</a:t>
            </a:r>
            <a:r>
              <a:rPr lang="ko-KR" altLang="en-US" sz="1600"/>
              <a:t>에 불이 켜져 금고 안을 밝게 해준다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5" name="직사각형 4"/>
          <p:cNvSpPr/>
          <p:nvPr/>
        </p:nvSpPr>
        <p:spPr>
          <a:xfrm>
            <a:off x="3019683" y="1564675"/>
            <a:ext cx="3104635" cy="46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6" name="직사각형 5"/>
          <p:cNvSpPr/>
          <p:nvPr/>
        </p:nvSpPr>
        <p:spPr>
          <a:xfrm>
            <a:off x="3019682" y="4057652"/>
            <a:ext cx="3104635" cy="46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7" name="TextBox 6"/>
          <p:cNvSpPr txBox="1"/>
          <p:nvPr/>
        </p:nvSpPr>
        <p:spPr>
          <a:xfrm>
            <a:off x="2153165" y="2562403"/>
            <a:ext cx="4837670" cy="59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ore-KR" altLang="en-US" sz="3300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감사합니</a:t>
            </a:r>
            <a:r>
              <a:rPr kumimoji="1" lang="ko-KR" altLang="en-US" sz="3300">
                <a:solidFill>
                  <a:schemeClr val="tx2">
                    <a:lumMod val="75000"/>
                  </a:schemeClr>
                </a:solidFill>
                <a:latin typeface="Binggrae Taom"/>
                <a:ea typeface="Binggrae Taom"/>
              </a:rPr>
              <a:t>다</a:t>
            </a:r>
            <a:endParaRPr kumimoji="1" lang="ko-KR" altLang="en-US" sz="3300">
              <a:solidFill>
                <a:schemeClr val="tx2">
                  <a:lumMod val="75000"/>
                </a:schemeClr>
              </a:solidFill>
              <a:latin typeface="Binggrae Taom"/>
              <a:ea typeface="Binggrae Tao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0203320">
            <a:off x="810611" y="404007"/>
            <a:ext cx="776254" cy="451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ore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목차</a:t>
            </a:r>
            <a:endParaRPr kumimoji="1" lang="ko-Kore-KR" altLang="en-US" sz="1053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671" y="2084746"/>
            <a:ext cx="2400750" cy="24546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0456" y="3104344"/>
            <a:ext cx="18211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100">
                <a:latin typeface="NanumBarunGothicOTF"/>
                <a:ea typeface="NanumBarunGothicOTF"/>
              </a:rPr>
              <a:t>프로젝트 주제</a:t>
            </a:r>
            <a:endParaRPr kumimoji="1" lang="ko-KR" altLang="en-US" sz="2100">
              <a:latin typeface="NanumBarunGothicOTF"/>
              <a:ea typeface="NanumBarunGothicOTF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56793" y="2084746"/>
            <a:ext cx="2400750" cy="24546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23310" y="3104344"/>
            <a:ext cx="1821180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ko-KR" altLang="en-US" sz="2100">
                <a:latin typeface="NanumBarunGothicOTF"/>
                <a:ea typeface="NanumBarunGothicOTF"/>
              </a:rPr>
              <a:t>프로그램 내용</a:t>
            </a:r>
            <a:endParaRPr kumimoji="1" lang="ko-KR" altLang="en-US" sz="2100">
              <a:latin typeface="NanumBarunGothicOTF"/>
              <a:ea typeface="NanumBarunGothicOTF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02915" y="2084746"/>
            <a:ext cx="2400750" cy="24546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4059" y="3104344"/>
            <a:ext cx="1305031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ko-KR" altLang="en-US" sz="2100">
                <a:latin typeface="NanumBarunGothicOTF"/>
                <a:ea typeface="NanumBarunGothicOTF"/>
              </a:rPr>
              <a:t>구현 방법</a:t>
            </a:r>
            <a:endParaRPr kumimoji="1" lang="ko-KR" altLang="en-US" sz="2100">
              <a:latin typeface="NanumBarunGothicOTF"/>
              <a:ea typeface="NanumBarunGothic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203320">
            <a:off x="-329088" y="377840"/>
            <a:ext cx="3269982" cy="448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프로젝트 주제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922459" y="980409"/>
            <a:ext cx="5299082" cy="6433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/>
              <a:t>디지털 금고 시스템</a:t>
            </a:r>
            <a:r>
              <a:rPr lang="en-US" altLang="ko-KR" sz="3600"/>
              <a:t> </a:t>
            </a:r>
            <a:r>
              <a:rPr lang="ko-KR" altLang="en-US" sz="3600"/>
              <a:t>구현</a:t>
            </a:r>
            <a:endParaRPr lang="ko-KR" altLang="en-US" sz="3600"/>
          </a:p>
        </p:txBody>
      </p:sp>
      <p:sp>
        <p:nvSpPr>
          <p:cNvPr id="26" name=""/>
          <p:cNvSpPr txBox="1"/>
          <p:nvPr/>
        </p:nvSpPr>
        <p:spPr>
          <a:xfrm>
            <a:off x="1857374" y="2140203"/>
            <a:ext cx="5256069" cy="362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498023" y="2140203"/>
            <a:ext cx="6147954" cy="25547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파이썬 </a:t>
            </a:r>
            <a:r>
              <a:rPr lang="en-US" altLang="ko-KR"/>
              <a:t>GUI</a:t>
            </a:r>
            <a:r>
              <a:rPr lang="ko-KR" altLang="en-US"/>
              <a:t>로 디지털 금고의 키패드 구현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비밀번호 입력 후에 비밀번호 일치 시 금고 문이 열렸다 닫히는 시스템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비밀번호의 초기화와 재설정이 가능한 시스템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비밀번호가 틀렸을 때 침입자의 얼굴을 카메라로 찍어 보안을 강화할 수 있는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394169"/>
            <a:ext cx="6679230" cy="10712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키패드의 버튼을 눌러 </a:t>
            </a:r>
            <a:r>
              <a:rPr lang="en-US" altLang="ko-KR" sz="1600"/>
              <a:t>4</a:t>
            </a:r>
            <a:r>
              <a:rPr lang="ko-KR" altLang="en-US" sz="1600"/>
              <a:t>자리의 비밀번호를 입력한다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비밀번호 입력이 끝난 후 </a:t>
            </a:r>
            <a:r>
              <a:rPr lang="en-US" altLang="ko-KR" sz="1600"/>
              <a:t>‘*’</a:t>
            </a:r>
            <a:r>
              <a:rPr lang="ko-KR" altLang="en-US" sz="1600"/>
              <a:t>을 누르면 입력한 비밀번호에 따라 금고가 열리거나 열리지 않는다</a:t>
            </a:r>
            <a:endParaRPr lang="en-US" altLang="ko-KR" sz="1600"/>
          </a:p>
        </p:txBody>
      </p:sp>
      <p:pic>
        <p:nvPicPr>
          <p:cNvPr id="1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8112" y="1337569"/>
            <a:ext cx="1440180" cy="2520315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65146" y="1337569"/>
            <a:ext cx="1440180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394169"/>
            <a:ext cx="6679230" cy="13760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누른 비밀번호가 틀렸을 경우에는 금고의 문이 열리지 않는다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한 번 틀렸을 경우 키패드 화면에 한 번 틀렸다고 나타나며 </a:t>
            </a:r>
            <a:r>
              <a:rPr lang="en-US" altLang="ko-KR" sz="1400"/>
              <a:t>led</a:t>
            </a:r>
            <a:r>
              <a:rPr lang="ko-KR" altLang="en-US" sz="1400"/>
              <a:t>에 빨간 불이 켜진다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두 번 틀렸을 경우 화면에 두 번 틀렸다고 나타나며 소리가 난다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</p:txBody>
      </p:sp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8112" y="1337569"/>
            <a:ext cx="1440180" cy="2520315"/>
          </a:xfrm>
          <a:prstGeom prst="rect">
            <a:avLst/>
          </a:prstGeom>
        </p:spPr>
      </p:pic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79289" y="1337569"/>
            <a:ext cx="1440180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394169"/>
            <a:ext cx="6679230" cy="10712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3</a:t>
            </a:r>
            <a:r>
              <a:rPr lang="ko-KR" altLang="en-US" sz="1600"/>
              <a:t>번 틀렸을 경우 </a:t>
            </a:r>
            <a:r>
              <a:rPr lang="en-US" altLang="ko-KR" sz="1600"/>
              <a:t>3</a:t>
            </a:r>
            <a:r>
              <a:rPr lang="ko-KR" altLang="en-US" sz="1600"/>
              <a:t>번 틀렸다는 경고창이 나타나며 사진 촬영을 한다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사진 촬영이 끝난 후 </a:t>
            </a:r>
            <a:r>
              <a:rPr lang="en-US" altLang="ko-KR" sz="1600"/>
              <a:t>10</a:t>
            </a:r>
            <a:r>
              <a:rPr lang="ko-KR" altLang="en-US" sz="1600"/>
              <a:t>초 뒤 실행하라는 경고창이 나타나고 확인을 누르면 </a:t>
            </a:r>
            <a:r>
              <a:rPr lang="en-US" altLang="ko-KR" sz="1600"/>
              <a:t>10</a:t>
            </a:r>
            <a:r>
              <a:rPr lang="ko-KR" altLang="en-US" sz="1600"/>
              <a:t>초 동안 동작이 멈춰 버튼을 누를 수 없다</a:t>
            </a:r>
            <a:endParaRPr lang="ko-KR" altLang="en-US" sz="1600"/>
          </a:p>
        </p:txBody>
      </p:sp>
      <p:pic>
        <p:nvPicPr>
          <p:cNvPr id="1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88112" y="1363914"/>
            <a:ext cx="1440180" cy="2502752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3806" y="1346351"/>
            <a:ext cx="1440180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483185"/>
            <a:ext cx="6679230" cy="57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비밀번호가 일치하면 소리가 나며 금고의 문이 열리고 비밀번호 변경 버튼과 침입자 확인 버튼이 나타난다</a:t>
            </a:r>
            <a:endParaRPr lang="ko-KR" altLang="en-US" sz="1600"/>
          </a:p>
        </p:txBody>
      </p:sp>
      <p:pic>
        <p:nvPicPr>
          <p:cNvPr id="20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12231" y="1346351"/>
            <a:ext cx="1440180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488112" y="1346351"/>
            <a:ext cx="1440180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483185"/>
            <a:ext cx="6679230" cy="575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비밀번호 변경 버튼을 누른 후 </a:t>
            </a:r>
            <a:r>
              <a:rPr lang="en-US" altLang="ko-KR" sz="1600"/>
              <a:t>‘*’</a:t>
            </a:r>
            <a:r>
              <a:rPr lang="ko-KR" altLang="en-US" sz="1600"/>
              <a:t>을 누르면 비밀번호 변경 완료라는 메세지가 나타나며 비밀번호가 변경된다</a:t>
            </a:r>
            <a:endParaRPr lang="ko-KR" altLang="en-US" sz="1600"/>
          </a:p>
        </p:txBody>
      </p:sp>
      <p:pic>
        <p:nvPicPr>
          <p:cNvPr id="1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88112" y="1337569"/>
            <a:ext cx="1440180" cy="2520315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11657" y="1337569"/>
            <a:ext cx="1440180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2701264" y="3218640"/>
            <a:ext cx="1035133" cy="242454"/>
          </a:xfrm>
          <a:prstGeom prst="ellipse">
            <a:avLst/>
          </a:prstGeom>
          <a:noFill/>
          <a:ln w="25400">
            <a:solidFill>
              <a:srgbClr val="3057b9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03320">
            <a:off x="16796" y="360754"/>
            <a:ext cx="2705198" cy="45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프로그램 내용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59" y="941684"/>
            <a:ext cx="254906" cy="389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2000">
              <a:latin typeface="NanumBarunGothicOTF"/>
              <a:ea typeface="NanumBarunGothicOTF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222306" y="1045408"/>
            <a:ext cx="6699387" cy="3104638"/>
            <a:chOff x="1109199" y="2320879"/>
            <a:chExt cx="6699387" cy="3104638"/>
          </a:xfrm>
        </p:grpSpPr>
        <p:sp>
          <p:nvSpPr>
            <p:cNvPr id="6" name="직사각형 5"/>
            <p:cNvSpPr/>
            <p:nvPr/>
          </p:nvSpPr>
          <p:spPr>
            <a:xfrm flipV="1">
              <a:off x="1155536" y="2320879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-419950" y="3850031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233100" y="3850030"/>
              <a:ext cx="3104635" cy="463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  <p:sp>
          <p:nvSpPr>
            <p:cNvPr id="13" name="직사각형 5"/>
            <p:cNvSpPr/>
            <p:nvPr/>
          </p:nvSpPr>
          <p:spPr>
            <a:xfrm flipV="1">
              <a:off x="1155536" y="5379797"/>
              <a:ext cx="665305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68580" tIns="34290" rIns="68580" bIns="3429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1" lang="ko-Kore-KR" altLang="en-US" sz="1053"/>
            </a:p>
          </p:txBody>
        </p:sp>
      </p:grpSp>
      <p:sp>
        <p:nvSpPr>
          <p:cNvPr id="15" name=""/>
          <p:cNvSpPr txBox="1"/>
          <p:nvPr/>
        </p:nvSpPr>
        <p:spPr>
          <a:xfrm>
            <a:off x="1369395" y="4301026"/>
            <a:ext cx="6552299" cy="364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232385" y="4394169"/>
            <a:ext cx="6679230" cy="13094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침입자 확인 버튼을 누르면 비밀번호를 </a:t>
            </a:r>
            <a:r>
              <a:rPr lang="en-US" altLang="ko-KR" sz="1600"/>
              <a:t>3</a:t>
            </a:r>
            <a:r>
              <a:rPr lang="ko-KR" altLang="en-US" sz="1600"/>
              <a:t>번 틀렸을 때 찍었던 사진을 보여준다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비밀번호를 틀린 사람이 없을 때에는 키패드 화면에 침입자가 없다고 나타난다</a:t>
            </a:r>
            <a:endParaRPr lang="en-US" altLang="ko-KR" sz="1600"/>
          </a:p>
        </p:txBody>
      </p:sp>
      <p:pic>
        <p:nvPicPr>
          <p:cNvPr id="1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88112" y="1337569"/>
            <a:ext cx="1440180" cy="2520315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7021" y="1337569"/>
            <a:ext cx="1800225" cy="2520315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178011" y="2250092"/>
            <a:ext cx="787977" cy="695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2701264" y="3540758"/>
            <a:ext cx="1035133" cy="242454"/>
          </a:xfrm>
          <a:prstGeom prst="ellipse">
            <a:avLst/>
          </a:prstGeom>
          <a:noFill/>
          <a:ln w="25400">
            <a:solidFill>
              <a:srgbClr val="3057b9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491</ep:Words>
  <ep:PresentationFormat>화면 슬라이드 쇼(16:10)</ep:PresentationFormat>
  <ep:Paragraphs>109</ep:Paragraphs>
  <ep:Slides>15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2020-03-23T08:37:04.000</dcterms:created>
  <dc:creator>김상민</dc:creator>
  <cp:lastModifiedBy>bomim</cp:lastModifiedBy>
  <dcterms:modified xsi:type="dcterms:W3CDTF">2021-12-15T07:12:12.429</dcterms:modified>
  <cp:revision>32</cp:revision>
  <dc:title>PowerPoint 프레젠테이션</dc:title>
  <cp:version>1000.0000.01</cp:version>
</cp:coreProperties>
</file>