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6220" autoAdjust="0"/>
  </p:normalViewPr>
  <p:slideViewPr>
    <p:cSldViewPr snapToGrid="0">
      <p:cViewPr varScale="1">
        <p:scale>
          <a:sx n="100" d="100"/>
          <a:sy n="100" d="100"/>
        </p:scale>
        <p:origin x="870" y="102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E989E18-2490-40E8-A3BF-C865E4C24226}" type="datetime1">
              <a:rPr lang="ko-KR" altLang="en-US"/>
              <a:pPr lvl="0">
                <a:defRPr/>
              </a:pPr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CB9313B-BFAF-4499-80AE-E5FBDF591B9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B9313B-BFAF-4499-80AE-E5FBDF591B9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E156F-6E36-4E26-8F85-B9D7429E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65A30-7C88-474A-A655-6494086D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31DDD-ACCA-4172-9E51-29A86D9A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D1119-13DF-42E1-BDBC-89147664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4BD74-42C8-4D4F-BE02-49CAFC45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64B2-3D68-47C3-AE36-124BFD8B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8B52A-D70D-4E58-979B-AC06FDF7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0271-DD7D-4F92-9969-65D70BD5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D1DD1-E942-4424-A6F3-E0689461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43073-2372-42FA-B8D2-01A403B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5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3FA085-ADF6-48BE-A5C0-209B38CE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70C1-84DE-4202-B8BF-083C6D87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14734-6072-4147-A83E-399A8CA9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03AE0-00FB-4291-B487-B3437A1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2474C-1B81-4349-875A-5D7A0404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C6F71-630D-4FC0-A1BD-EFC4B59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C832E-2AD0-4F94-938A-993E1D52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01261-C70C-44FA-BCA9-7F1D522C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545A-234E-4CE8-85C0-C080E46E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E8361-B353-44A9-96DB-EC63BA7D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60D74-F5EA-4158-ADC9-5FF09CED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FE9DF-39B1-4E0E-B763-0C8EAF15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092E4-327F-4DF5-A31B-2E15D403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4D527-4C80-44C9-8856-32A62AB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C17C4-E8CC-44BE-8749-DF0E01F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C93C3-41E2-4365-B981-23989A68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E28A6-1AEC-4C50-93B7-1892117C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56875-A5A9-4BBB-95EE-CA90BAF7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8716B-79F1-4924-8E67-DA52F8DA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7F01E-C2DC-4B82-8F6B-B6CBD896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18F5-41DF-43BF-B4D2-B83CDF27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C7E12-6CBD-4F83-87CD-73439E9F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236DD-3D0F-4876-9DED-006AF79E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CB59-DC5A-4499-8F40-78BAA2549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8624A-3548-497B-874C-7B92E276B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932E9-5D5C-4261-BCDC-47F391CD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BE52C-D369-4A48-9B1E-DB3933A3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E359C-126E-4B85-A037-1052E0FE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C56B0-9B5D-469A-8CA6-9859ED8A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08C2-3A39-4867-9412-224B168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B99702-26B3-4DE7-800B-B35005AC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E3A39F-A8D4-4321-AF34-1AE2334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4A635-7418-435F-A64D-9FE7D30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3005C-8A1E-4A09-B60B-0FC79F9F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2BBDAB-3DBD-406B-89A8-E751A4F3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3CC32-C924-47F5-828E-56B4CB3B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BCB7-CB85-4193-A05A-64EC6ABE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A3113-B537-40A1-A9BA-6ADC4BD4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4FEBE-7980-4809-A2B0-185B5352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7A08D-6E8B-42A6-AB8A-EF60E2D5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3BF57-76A3-4F6B-AF58-4071747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529AC-1812-4943-B25F-797050AB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A3AA-0247-48DD-BF3A-ADE2025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65DAA-74C2-46C9-A7FE-D4B1FD091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2ED86-5B56-43FA-B641-6C439F0B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B21D9-2279-4A4A-BA16-F51C66A0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102A-ACD8-4F14-8EF3-FA49DBFF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8A3D3-D397-48D9-AAB2-237C0C6D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700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35A7F-E724-4EF0-9250-199F3EE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145AC-34C2-47C0-A759-589621DC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92C4-146D-4B7F-8F0E-110CACE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0EDE-11A1-48B0-88A7-A606E4A0F06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5B5DD-1D72-491C-B137-23797051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939AE-18A5-40B4-BDBD-43ED7DE76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DEB4-4F09-4408-859C-3A60CDFC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47410" y="1865020"/>
            <a:ext cx="287655" cy="3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000" spc="600">
              <a:solidFill>
                <a:srgbClr val="00b0f0"/>
              </a:solidFill>
              <a:latin typeface="Noto Sans CJK KR Thin"/>
              <a:ea typeface="Noto Sans CJK KR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5835" y="2265726"/>
            <a:ext cx="10250805" cy="999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000" spc="300">
                <a:solidFill>
                  <a:srgbClr val="00b0f0"/>
                </a:solidFill>
                <a:latin typeface="Noto Sans CJK KR Black"/>
                <a:ea typeface="Noto Sans CJK KR Black"/>
              </a:rPr>
              <a:t>마이크로프로세서</a:t>
            </a:r>
            <a:r>
              <a:rPr lang="en-US" altLang="ko-KR" sz="6000" spc="300">
                <a:solidFill>
                  <a:srgbClr val="00b0f0"/>
                </a:solidFill>
                <a:latin typeface="Noto Sans CJK KR Black"/>
                <a:ea typeface="Noto Sans CJK KR Black"/>
              </a:rPr>
              <a:t>2</a:t>
            </a:r>
            <a:r>
              <a:rPr lang="ko-KR" altLang="en-US" sz="6000" spc="300">
                <a:solidFill>
                  <a:srgbClr val="00b0f0"/>
                </a:solidFill>
                <a:latin typeface="Noto Sans CJK KR Black"/>
                <a:ea typeface="Noto Sans CJK KR Black"/>
              </a:rPr>
              <a:t> 프로젝트</a:t>
            </a:r>
            <a:endParaRPr lang="ko-KR" altLang="en-US" sz="6000" spc="300">
              <a:solidFill>
                <a:srgbClr val="00b0f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1610" y="5515912"/>
            <a:ext cx="1994844" cy="35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00b0f0"/>
                </a:solidFill>
                <a:latin typeface="Noto Sans CJK SC Bold"/>
                <a:ea typeface="Noto Sans CJK SC Bold"/>
              </a:rPr>
              <a:t>20185111</a:t>
            </a:r>
            <a:r>
              <a:rPr lang="ko-KR" altLang="en-US">
                <a:solidFill>
                  <a:srgbClr val="00b0f0"/>
                </a:solidFill>
                <a:latin typeface="Noto Sans CJK SC Bold"/>
                <a:ea typeface="Noto Sans CJK SC Bold"/>
              </a:rPr>
              <a:t> 문보미</a:t>
            </a:r>
            <a:endParaRPr lang="ko-KR" altLang="en-US">
              <a:solidFill>
                <a:srgbClr val="00b0f0"/>
              </a:solidFill>
              <a:latin typeface="Noto Sans CJK SC Bold"/>
              <a:ea typeface="Noto Sans CJK SC Bold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404360" y="3563951"/>
            <a:ext cx="3421380" cy="4441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00b0f0"/>
                </a:solidFill>
                <a:latin typeface="Noto Sans CJK SC Bold"/>
                <a:ea typeface="Noto Sans CJK SC Bold"/>
              </a:rPr>
              <a:t>디지털 금고 시스템 구현</a:t>
            </a:r>
            <a:endParaRPr lang="ko-KR" altLang="en-US" sz="2400">
              <a:solidFill>
                <a:srgbClr val="00b0f0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650" y="1029630"/>
            <a:ext cx="4543265" cy="5207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01. </a:t>
            </a:r>
            <a:r>
              <a:rPr lang="ko-KR" altLang="en-US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프로젝트 주제</a:t>
            </a:r>
            <a:endParaRPr lang="ko-KR" altLang="en-US" sz="2800">
              <a:solidFill>
                <a:srgbClr val="00b0f0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    </a:t>
            </a:r>
            <a:endParaRPr lang="en-US" altLang="ko-KR" sz="2800">
              <a:solidFill>
                <a:srgbClr val="00b0f0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        02. </a:t>
            </a:r>
            <a:r>
              <a:rPr lang="ko-KR" altLang="en-US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준비물</a:t>
            </a:r>
            <a:endParaRPr lang="ko-KR" altLang="en-US" sz="2800">
              <a:solidFill>
                <a:srgbClr val="00b0f0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           </a:t>
            </a:r>
            <a:endParaRPr lang="en-US" altLang="ko-KR" sz="2800">
              <a:solidFill>
                <a:srgbClr val="00b0f0"/>
              </a:solidFill>
              <a:latin typeface="Noto Sans CJK KR Regular"/>
              <a:ea typeface="Noto Sans CJK KR Regular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                03. </a:t>
            </a:r>
            <a:r>
              <a:rPr lang="ko-KR" altLang="en-US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프로젝트 구현</a:t>
            </a:r>
            <a:endParaRPr lang="ko-KR" altLang="en-US" sz="2800">
              <a:solidFill>
                <a:srgbClr val="00b0f0"/>
              </a:solidFill>
              <a:latin typeface="Noto Sans CJK KR Regular"/>
              <a:ea typeface="Noto Sans CJK KR Regular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00b0f0"/>
                </a:solidFill>
                <a:latin typeface="Noto Sans CJK KR Regular"/>
                <a:ea typeface="Noto Sans CJK KR Regular"/>
              </a:rPr>
              <a:t>                    </a:t>
            </a:r>
            <a:endParaRPr lang="en-US" altLang="ko-KR" sz="2800">
              <a:solidFill>
                <a:srgbClr val="00b0f0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11" y="900427"/>
            <a:ext cx="780920" cy="4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목차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54" y="889352"/>
            <a:ext cx="2400173" cy="451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1.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 프로젝트 주제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4785" y="1725242"/>
            <a:ext cx="611504" cy="1303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8000" spc="600">
              <a:solidFill>
                <a:srgbClr val="00b0f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32322" y="1152968"/>
            <a:ext cx="6180176" cy="359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pc="600">
              <a:solidFill>
                <a:srgbClr val="00b0f0"/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2726780" y="1980851"/>
            <a:ext cx="9465220" cy="28962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디지털 금고 시스템 구현</a:t>
            </a:r>
            <a:endParaRPr lang="ko-KR" altLang="en-US" sz="3200" b="1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  <a:p>
            <a:pPr lvl="0">
              <a:defRPr/>
            </a:pPr>
            <a:endParaRPr lang="ko-KR" altLang="en-US" sz="3200" b="1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  <a:p>
            <a:pPr lvl="0"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-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 비밀번호 입력 후에 비밀번호 일치 시 금고의 문이 열렸다 닫히는 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시스템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  <a:p>
            <a:pPr lvl="0">
              <a:defRPr/>
            </a:pP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-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 특정한 코드를 입력함으로써 비밀번호 변경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,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 초기화가 가능한 시스템 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17" y="889352"/>
            <a:ext cx="1419098" cy="451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2.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 준비물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509743" y="1227581"/>
            <a:ext cx="2544024" cy="2544024"/>
            <a:chOff x="3362310" y="1567278"/>
            <a:chExt cx="2544024" cy="2544024"/>
          </a:xfrm>
        </p:grpSpPr>
        <p:sp>
          <p:nvSpPr>
            <p:cNvPr id="18" name="타원 17"/>
            <p:cNvSpPr/>
            <p:nvPr/>
          </p:nvSpPr>
          <p:spPr>
            <a:xfrm>
              <a:off x="3362310" y="1567278"/>
              <a:ext cx="2544024" cy="2544024"/>
            </a:xfrm>
            <a:prstGeom prst="ellipse">
              <a:avLst/>
            </a:prstGeom>
            <a:noFill/>
            <a:ln>
              <a:solidFill>
                <a:srgbClr val="aae3f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r>
                <a:rPr lang="en-US" altLang="ko-KR" sz="2000">
                  <a:solidFill>
                    <a:srgbClr val="00b0f0"/>
                  </a:solidFill>
                  <a:latin typeface="Noto Sans CJK SC Bold"/>
                  <a:ea typeface="Noto Sans CJK SC Bold"/>
                </a:rPr>
                <a:t>TM4C123GH6PM Launchpad</a:t>
              </a: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00b0f0"/>
                </a:solidFill>
                <a:latin typeface="Noto Sans CJK SC Thin"/>
                <a:ea typeface="Noto Sans CJK SC Thin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362310" y="2839290"/>
              <a:ext cx="2544024" cy="0"/>
            </a:xfrm>
            <a:prstGeom prst="line">
              <a:avLst/>
            </a:prstGeom>
            <a:ln>
              <a:solidFill>
                <a:srgbClr val="aae3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0">
            <a:off x="8476148" y="1191733"/>
            <a:ext cx="2544024" cy="2544024"/>
            <a:chOff x="3503712" y="1897217"/>
            <a:chExt cx="2544024" cy="2544024"/>
          </a:xfrm>
        </p:grpSpPr>
        <p:sp>
          <p:nvSpPr>
            <p:cNvPr id="45" name="타원 44"/>
            <p:cNvSpPr/>
            <p:nvPr/>
          </p:nvSpPr>
          <p:spPr>
            <a:xfrm>
              <a:off x="3503712" y="1897217"/>
              <a:ext cx="2544024" cy="2544024"/>
            </a:xfrm>
            <a:prstGeom prst="ellipse">
              <a:avLst/>
            </a:prstGeom>
            <a:noFill/>
            <a:ln>
              <a:solidFill>
                <a:srgbClr val="aae3f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r>
                <a:rPr lang="en-US" altLang="ko-KR" sz="2000">
                  <a:solidFill>
                    <a:srgbClr val="00b0f0"/>
                  </a:solidFill>
                  <a:latin typeface="Noto Sans CJK SC Bold"/>
                  <a:ea typeface="Noto Sans CJK SC Bold"/>
                </a:rPr>
                <a:t>4x4 keypad</a:t>
              </a:r>
              <a:endParaRPr lang="en-US" altLang="ko-KR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00b0f0"/>
                </a:solidFill>
                <a:latin typeface="Noto Sans CJK SC Thin"/>
                <a:ea typeface="Noto Sans CJK SC Thin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503712" y="3169229"/>
              <a:ext cx="2544024" cy="0"/>
            </a:xfrm>
            <a:prstGeom prst="line">
              <a:avLst/>
            </a:prstGeom>
            <a:ln>
              <a:solidFill>
                <a:srgbClr val="aae3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0">
            <a:off x="6096000" y="3765034"/>
            <a:ext cx="2544024" cy="2544024"/>
            <a:chOff x="3503712" y="1897217"/>
            <a:chExt cx="2544024" cy="2544024"/>
          </a:xfrm>
        </p:grpSpPr>
        <p:sp>
          <p:nvSpPr>
            <p:cNvPr id="48" name="타원 47"/>
            <p:cNvSpPr/>
            <p:nvPr/>
          </p:nvSpPr>
          <p:spPr>
            <a:xfrm>
              <a:off x="3503712" y="1897217"/>
              <a:ext cx="2544024" cy="2544024"/>
            </a:xfrm>
            <a:prstGeom prst="ellipse">
              <a:avLst/>
            </a:prstGeom>
            <a:noFill/>
            <a:ln>
              <a:solidFill>
                <a:srgbClr val="aae3f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ko-KR" altLang="en-US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ko-KR" altLang="en-US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r>
                <a:rPr lang="ko-KR" altLang="en-US" sz="2000">
                  <a:solidFill>
                    <a:srgbClr val="00b0f0"/>
                  </a:solidFill>
                  <a:latin typeface="Noto Sans CJK SC Bold"/>
                  <a:ea typeface="Noto Sans CJK SC Bold"/>
                </a:rPr>
                <a:t>점퍼 케이블</a:t>
              </a:r>
              <a:endParaRPr lang="ko-KR" altLang="en-US" sz="2000">
                <a:solidFill>
                  <a:srgbClr val="00b0f0"/>
                </a:solidFill>
                <a:latin typeface="Noto Sans CJK SC Bold"/>
                <a:ea typeface="Noto Sans CJK SC Bold"/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algn="ctr">
                <a:defRPr/>
              </a:pPr>
              <a:endParaRPr lang="en-US" altLang="ko-KR" sz="1200">
                <a:solidFill>
                  <a:srgbClr val="aae3fc"/>
                </a:solidFill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200">
                  <a:solidFill>
                    <a:srgbClr val="00b0f0"/>
                  </a:solidFill>
                  <a:latin typeface="Noto Sans CJK SC Thin"/>
                  <a:ea typeface="Noto Sans CJK SC Thin"/>
                </a:rPr>
                <a:t> </a:t>
              </a:r>
              <a:endParaRPr lang="en-US" altLang="ko-KR" sz="1200">
                <a:solidFill>
                  <a:srgbClr val="00b0f0"/>
                </a:solidFill>
                <a:latin typeface="Noto Sans CJK SC Thin"/>
                <a:ea typeface="Noto Sans CJK SC Thin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503712" y="3169229"/>
              <a:ext cx="2544024" cy="0"/>
            </a:xfrm>
            <a:prstGeom prst="line">
              <a:avLst/>
            </a:prstGeom>
            <a:ln>
              <a:solidFill>
                <a:srgbClr val="aae3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3527" y="933654"/>
            <a:ext cx="2400175" cy="451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3.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Noto Sans CJK KR Thin"/>
                <a:ea typeface="Noto Sans CJK KR Thin"/>
              </a:rPr>
              <a:t>프로젝트 구현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Noto Sans CJK KR Thin"/>
              <a:ea typeface="Noto Sans CJK KR Thin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3139126" y="1219201"/>
            <a:ext cx="8629964" cy="5064029"/>
            <a:chOff x="3139126" y="1219201"/>
            <a:chExt cx="8629964" cy="5064029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3139126" y="2130458"/>
              <a:ext cx="2667314" cy="4152772"/>
              <a:chOff x="3139126" y="2130458"/>
              <a:chExt cx="2667314" cy="4152772"/>
            </a:xfrm>
          </p:grpSpPr>
          <p:grpSp>
            <p:nvGrpSpPr>
              <p:cNvPr id="6" name="그룹 5"/>
              <p:cNvGrpSpPr/>
              <p:nvPr/>
            </p:nvGrpSpPr>
            <p:grpSpPr>
              <a:xfrm rot="0">
                <a:off x="3139126" y="2130458"/>
                <a:ext cx="2658359" cy="584462"/>
                <a:chOff x="3139126" y="1979629"/>
                <a:chExt cx="2658359" cy="584462"/>
              </a:xfrm>
            </p:grpSpPr>
            <p:sp>
              <p:nvSpPr>
                <p:cNvPr id="5" name="사각형: 둥근 모서리 4"/>
                <p:cNvSpPr/>
                <p:nvPr/>
              </p:nvSpPr>
              <p:spPr>
                <a:xfrm>
                  <a:off x="3139126" y="1979629"/>
                  <a:ext cx="2658359" cy="584462"/>
                </a:xfrm>
                <a:prstGeom prst="roundRect">
                  <a:avLst>
                    <a:gd name="adj" fmla="val 80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785235" y="2038554"/>
                  <a:ext cx="1373505" cy="44713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>
                      <a:solidFill>
                        <a:schemeClr val="bg1">
                          <a:lumMod val="50000"/>
                        </a:schemeClr>
                      </a:solidFill>
                      <a:latin typeface="Noto Sans CJK KR Medium"/>
                      <a:ea typeface="Noto Sans CJK KR Medium"/>
                    </a:rPr>
                    <a:t>초기상태</a:t>
                  </a:r>
                  <a:endParaRPr lang="ko-KR" altLang="en-US" sz="2400">
                    <a:solidFill>
                      <a:schemeClr val="bg1">
                        <a:lumMod val="50000"/>
                      </a:schemeClr>
                    </a:solidFill>
                    <a:latin typeface="Noto Sans CJK KR Medium"/>
                    <a:ea typeface="Noto Sans CJK KR Medium"/>
                  </a:endParaRPr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0">
                <a:off x="3166110" y="2847575"/>
                <a:ext cx="2640330" cy="3435655"/>
                <a:chOff x="3166110" y="2847575"/>
                <a:chExt cx="2640330" cy="3435655"/>
              </a:xfrm>
            </p:grpSpPr>
            <p:sp>
              <p:nvSpPr>
                <p:cNvPr id="32" name="모서리가 둥근 직사각형 6"/>
                <p:cNvSpPr/>
                <p:nvPr/>
              </p:nvSpPr>
              <p:spPr>
                <a:xfrm>
                  <a:off x="3169195" y="2847575"/>
                  <a:ext cx="2628000" cy="3435655"/>
                </a:xfrm>
                <a:prstGeom prst="roundRect">
                  <a:avLst>
                    <a:gd name="adj" fmla="val 1323"/>
                  </a:avLst>
                </a:prstGeom>
                <a:solidFill>
                  <a:srgbClr val="e5f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166110" y="3176705"/>
                  <a:ext cx="2640330" cy="283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초기 비밀번호를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“1111”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로 설정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4x4 keypad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를 통해 비밀번호를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입력 받음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비밀번호 입력 후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*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을 누르면 입력한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값과 비밀번호가 일치한지 확인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비밀번호가 일치하지 않으면 경고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메세지가 나옴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금고가 열리기 전에는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RED LED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가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켜져 있음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</p:txBody>
            </p:sp>
          </p:grpSp>
        </p:grpSp>
        <p:grpSp>
          <p:nvGrpSpPr>
            <p:cNvPr id="22" name="그룹 21"/>
            <p:cNvGrpSpPr/>
            <p:nvPr/>
          </p:nvGrpSpPr>
          <p:grpSpPr>
            <a:xfrm rot="0">
              <a:off x="6071234" y="1674829"/>
              <a:ext cx="2773681" cy="4152772"/>
              <a:chOff x="3100220" y="2130458"/>
              <a:chExt cx="2773681" cy="4152772"/>
            </a:xfrm>
          </p:grpSpPr>
          <p:grpSp>
            <p:nvGrpSpPr>
              <p:cNvPr id="36" name="그룹 35"/>
              <p:cNvGrpSpPr/>
              <p:nvPr/>
            </p:nvGrpSpPr>
            <p:grpSpPr>
              <a:xfrm rot="0">
                <a:off x="3139126" y="2130458"/>
                <a:ext cx="2658359" cy="584462"/>
                <a:chOff x="3139126" y="1979629"/>
                <a:chExt cx="2658359" cy="584462"/>
              </a:xfrm>
            </p:grpSpPr>
            <p:sp>
              <p:nvSpPr>
                <p:cNvPr id="40" name="사각형: 둥근 모서리 39"/>
                <p:cNvSpPr/>
                <p:nvPr/>
              </p:nvSpPr>
              <p:spPr>
                <a:xfrm>
                  <a:off x="3139126" y="1979629"/>
                  <a:ext cx="2658359" cy="584462"/>
                </a:xfrm>
                <a:prstGeom prst="roundRect">
                  <a:avLst>
                    <a:gd name="adj" fmla="val 8065"/>
                  </a:avLst>
                </a:prstGeom>
                <a:solidFill>
                  <a:srgbClr val="e5f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700296" y="2038554"/>
                  <a:ext cx="1459230" cy="44556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>
                      <a:solidFill>
                        <a:schemeClr val="bg1">
                          <a:lumMod val="50000"/>
                        </a:schemeClr>
                      </a:solidFill>
                      <a:latin typeface="Noto Sans CJK KR Medium"/>
                      <a:ea typeface="Noto Sans CJK KR Medium"/>
                    </a:rPr>
                    <a:t>금고 열림</a:t>
                  </a:r>
                  <a:endParaRPr lang="ko-KR" altLang="en-US" sz="2400">
                    <a:solidFill>
                      <a:schemeClr val="bg1">
                        <a:lumMod val="50000"/>
                      </a:schemeClr>
                    </a:solidFill>
                    <a:latin typeface="Noto Sans CJK KR Medium"/>
                    <a:ea typeface="Noto Sans CJK KR Medium"/>
                  </a:endParaRPr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 rot="0">
                <a:off x="3100220" y="2847575"/>
                <a:ext cx="2773681" cy="3435655"/>
                <a:chOff x="3100220" y="2847575"/>
                <a:chExt cx="2773681" cy="3435655"/>
              </a:xfrm>
            </p:grpSpPr>
            <p:sp>
              <p:nvSpPr>
                <p:cNvPr id="38" name="모서리가 둥근 직사각형 6"/>
                <p:cNvSpPr/>
                <p:nvPr/>
              </p:nvSpPr>
              <p:spPr>
                <a:xfrm>
                  <a:off x="3169195" y="2847575"/>
                  <a:ext cx="2628000" cy="3435655"/>
                </a:xfrm>
                <a:prstGeom prst="roundRect">
                  <a:avLst>
                    <a:gd name="adj" fmla="val 1323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100220" y="3176705"/>
                  <a:ext cx="2773681" cy="25538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비밀번호 일치 시 금고가 열렸다는 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메세지와 함께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GREEN LED ON</a:t>
                  </a:r>
                  <a:endParaRPr lang="en-US" altLang="ko-KR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금고가 열려 있는 상태에서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“ABCD”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입력 시 새로운 비밀번호를 입력하라는 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메세지가 나옴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새로운 비밀번호 입력 후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‘*’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을 누르면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비밀번호 변경 완료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‘#’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입력 후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‘*’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을 누르면 금고가 닫힘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 </a:t>
                  </a:r>
                  <a:endParaRPr lang="en-US" altLang="ko-KR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 rot="0">
              <a:off x="9081154" y="1219201"/>
              <a:ext cx="2687936" cy="4152772"/>
              <a:chOff x="3139128" y="2130458"/>
              <a:chExt cx="2687936" cy="4152772"/>
            </a:xfrm>
          </p:grpSpPr>
          <p:grpSp>
            <p:nvGrpSpPr>
              <p:cNvPr id="43" name="그룹 42"/>
              <p:cNvGrpSpPr/>
              <p:nvPr/>
            </p:nvGrpSpPr>
            <p:grpSpPr>
              <a:xfrm rot="0">
                <a:off x="3139128" y="2130458"/>
                <a:ext cx="2658359" cy="584462"/>
                <a:chOff x="3139126" y="1979629"/>
                <a:chExt cx="2658359" cy="584462"/>
              </a:xfrm>
            </p:grpSpPr>
            <p:sp>
              <p:nvSpPr>
                <p:cNvPr id="47" name="사각형: 둥근 모서리 46"/>
                <p:cNvSpPr/>
                <p:nvPr/>
              </p:nvSpPr>
              <p:spPr>
                <a:xfrm>
                  <a:off x="3139126" y="1979629"/>
                  <a:ext cx="2658359" cy="584462"/>
                </a:xfrm>
                <a:prstGeom prst="roundRect">
                  <a:avLst>
                    <a:gd name="adj" fmla="val 80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91556" y="2038554"/>
                  <a:ext cx="1544955" cy="44399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2400">
                      <a:solidFill>
                        <a:schemeClr val="bg1">
                          <a:lumMod val="50000"/>
                        </a:schemeClr>
                      </a:solidFill>
                      <a:latin typeface="Noto Sans CJK KR Medium"/>
                      <a:ea typeface="Noto Sans CJK KR Medium"/>
                    </a:rPr>
                    <a:t>금고 닫힘 </a:t>
                  </a:r>
                  <a:endParaRPr lang="ko-KR" altLang="en-US" sz="2400">
                    <a:solidFill>
                      <a:schemeClr val="bg1">
                        <a:lumMod val="50000"/>
                      </a:schemeClr>
                    </a:solidFill>
                    <a:latin typeface="Noto Sans CJK KR Medium"/>
                    <a:ea typeface="Noto Sans CJK KR Medium"/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 rot="0">
                <a:off x="3167683" y="2847575"/>
                <a:ext cx="2659381" cy="3435655"/>
                <a:chOff x="3167681" y="2847575"/>
                <a:chExt cx="2659381" cy="3435655"/>
              </a:xfrm>
            </p:grpSpPr>
            <p:sp>
              <p:nvSpPr>
                <p:cNvPr id="45" name="모서리가 둥근 직사각형 6"/>
                <p:cNvSpPr/>
                <p:nvPr/>
              </p:nvSpPr>
              <p:spPr>
                <a:xfrm>
                  <a:off x="3169195" y="2847575"/>
                  <a:ext cx="2628000" cy="3435655"/>
                </a:xfrm>
                <a:prstGeom prst="roundRect">
                  <a:avLst>
                    <a:gd name="adj" fmla="val 1323"/>
                  </a:avLst>
                </a:prstGeom>
                <a:solidFill>
                  <a:srgbClr val="e5f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167681" y="3611796"/>
                  <a:ext cx="2659381" cy="14599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금고가 닫히면 금고가 닫혔다는 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메세지와 함께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RED LED ON</a:t>
                  </a:r>
                  <a:endParaRPr lang="en-US" altLang="ko-KR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- 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금고가 닫혀 있는 상태에서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“DCBA”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 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입력 시 비밀번호가 초기화되어 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초기 비밀번호인 </a:t>
                  </a:r>
                  <a:r>
                    <a:rPr lang="en-US" altLang="ko-KR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“1111”</a:t>
                  </a:r>
                  <a:r>
                    <a:rPr lang="ko-KR" altLang="en-US" sz="1200">
                      <a:solidFill>
                        <a:schemeClr val="bg1">
                          <a:lumMod val="50000"/>
                        </a:schemeClr>
                      </a:solidFill>
                      <a:latin typeface="Noto Sans CJK KR Thin"/>
                      <a:ea typeface="Noto Sans CJK KR Thin"/>
                    </a:rPr>
                    <a:t>로 설정됨</a:t>
                  </a:r>
                  <a:endParaRPr lang="ko-KR" altLang="en-US" sz="1200">
                    <a:solidFill>
                      <a:schemeClr val="bg1">
                        <a:lumMod val="50000"/>
                      </a:schemeClr>
                    </a:solidFill>
                    <a:latin typeface="Noto Sans CJK KR Thin"/>
                    <a:ea typeface="Noto Sans CJK KR Thin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882AA8-77D1-4731-9753-72806D16E7EC}"/>
              </a:ext>
            </a:extLst>
          </p:cNvPr>
          <p:cNvSpPr txBox="1"/>
          <p:nvPr/>
        </p:nvSpPr>
        <p:spPr>
          <a:xfrm>
            <a:off x="2899201" y="2265726"/>
            <a:ext cx="6393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300" dirty="0">
                <a:solidFill>
                  <a:srgbClr val="00B0F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THANK YOU!</a:t>
            </a:r>
            <a:endParaRPr lang="ko-KR" altLang="en-US" sz="7200" spc="300" dirty="0">
              <a:solidFill>
                <a:srgbClr val="00B0F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F392F-E3A2-42C1-91F4-5E13B306F505}"/>
              </a:ext>
            </a:extLst>
          </p:cNvPr>
          <p:cNvSpPr txBox="1"/>
          <p:nvPr/>
        </p:nvSpPr>
        <p:spPr>
          <a:xfrm>
            <a:off x="4885578" y="3404105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600" dirty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  <a:r>
              <a:rPr lang="en-US" altLang="ko-KR" sz="2800" spc="600" dirty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sz="2800" spc="600" dirty="0">
              <a:solidFill>
                <a:srgbClr val="00B0F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49438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>
        <a:spAutoFit/>
      </a:bodyPr>
      <a:lstStyle>
        <a:defPPr algn="ctr">
          <a:defRPr lang="en-US" altLang="ko-KR" spc="600">
            <a:solidFill>
              <a:srgbClr val="00b0f0"/>
            </a:solidFill>
            <a:latin typeface="Noto Sans CJK KR Medium"/>
            <a:ea typeface="Noto Sans CJK KR Mediu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699</ep:Words>
  <ep:PresentationFormat>와이드스크린</ep:PresentationFormat>
  <ep:Paragraphs>209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2020-01-05T08:04:12.000</dcterms:created>
  <dc:creator>치키홍</dc:creator>
  <cp:lastModifiedBy>bomim</cp:lastModifiedBy>
  <dcterms:modified xsi:type="dcterms:W3CDTF">2021-11-25T14:14:16.606</dcterms:modified>
  <cp:revision>60</cp:revision>
  <dc:title>PowerPoint 프레젠테이션</dc:title>
  <cp:version>1000.0000.01</cp:version>
</cp:coreProperties>
</file>