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344" y="-72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51334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04787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e8bb76">
            <a:alpha val="74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81E129A-D553-43EB-8DB7-EB0A1DABF11A}" type="datetime1">
              <a:rPr lang="ko-KR" altLang="en-US"/>
              <a:pPr lvl="0">
                <a:defRPr/>
              </a:pPr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22B4A23-609B-4305-AFF8-BB357668702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6e2b0a">
            <a:alpha val="65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5618" y="1357795"/>
            <a:ext cx="2212763" cy="193403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1691680" y="627534"/>
            <a:ext cx="5544616" cy="3600400"/>
            <a:chOff x="1691680" y="1484784"/>
            <a:chExt cx="5544616" cy="3600400"/>
          </a:xfrm>
        </p:grpSpPr>
        <p:sp>
          <p:nvSpPr>
            <p:cNvPr id="6" name="타원 5"/>
            <p:cNvSpPr/>
            <p:nvPr/>
          </p:nvSpPr>
          <p:spPr>
            <a:xfrm>
              <a:off x="1691680" y="1484784"/>
              <a:ext cx="5544616" cy="360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267744" y="1988840"/>
              <a:ext cx="4320480" cy="2592288"/>
            </a:xfrm>
            <a:prstGeom prst="ellipse">
              <a:avLst/>
            </a:prstGeom>
            <a:noFill/>
            <a:ln>
              <a:solidFill>
                <a:srgbClr val="e47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7782" y="2624329"/>
              <a:ext cx="3600402" cy="130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AVOIDING</a:t>
              </a:r>
              <a:endParaRPr lang="en-US" altLang="ko-KR" sz="4000" b="1">
                <a:latin typeface="DFKai-SB"/>
                <a:ea typeface="DFKai-SB"/>
              </a:endParaRPr>
            </a:p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CHOCOLATE</a:t>
              </a:r>
              <a:endParaRPr lang="en-US" altLang="ko-KR" sz="4000" b="1">
                <a:latin typeface="DFKai-SB"/>
                <a:ea typeface="DFKai-SB"/>
              </a:endParaRPr>
            </a:p>
          </p:txBody>
        </p:sp>
      </p:grpSp>
      <p:sp>
        <p:nvSpPr>
          <p:cNvPr id="14" name=""/>
          <p:cNvSpPr txBox="1"/>
          <p:nvPr/>
        </p:nvSpPr>
        <p:spPr>
          <a:xfrm>
            <a:off x="6876256" y="4690834"/>
            <a:ext cx="2267746" cy="450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>
                <a:latin typeface="한컴 바겐세일 M"/>
                <a:ea typeface="한컴 바겐세일 M"/>
              </a:rPr>
              <a:t>20185111</a:t>
            </a:r>
            <a:r>
              <a:rPr lang="ko-KR" altLang="en-US" sz="2400">
                <a:latin typeface="한컴 바겐세일 M"/>
                <a:ea typeface="한컴 바겐세일 M"/>
              </a:rPr>
              <a:t> 문보미</a:t>
            </a:r>
            <a:endParaRPr lang="ko-KR" altLang="en-US" sz="2400">
              <a:latin typeface="한컴 바겐세일 M"/>
              <a:ea typeface="한컴 바겐세일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6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-857250"/>
            <a:ext cx="4572000" cy="6858000"/>
          </a:xfrm>
          <a:prstGeom prst="rect">
            <a:avLst/>
          </a:prstGeom>
          <a:solidFill>
            <a:srgbClr val="6e2b0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500" b="1">
              <a:solidFill>
                <a:srgbClr val="f8e086"/>
              </a:solidFill>
              <a:latin typeface="DFKai-S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884634"/>
            <a:ext cx="4572000" cy="6885384"/>
          </a:xfrm>
          <a:prstGeom prst="rect">
            <a:avLst/>
          </a:prstGeom>
          <a:solidFill>
            <a:srgbClr val="f8e08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latin typeface="DFKai-SB"/>
              <a:ea typeface="DFKai-S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09357" y="-236562"/>
            <a:ext cx="4689716" cy="110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rgbClr val="6e2b0a">
                    <a:alpha val="80000"/>
                  </a:srgbClr>
                </a:solidFill>
                <a:latin typeface="DFKai-SB"/>
                <a:ea typeface="DFKai-SB"/>
              </a:rPr>
              <a:t>AVOIDING</a:t>
            </a:r>
            <a:endParaRPr lang="en-US" altLang="ko-KR" sz="6600" b="1">
              <a:solidFill>
                <a:srgbClr val="6e2b0a">
                  <a:alpha val="80000"/>
                </a:srgbClr>
              </a:solidFill>
              <a:latin typeface="DFKai-SB"/>
              <a:ea typeface="DFKai-S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4397729"/>
            <a:ext cx="4485516" cy="90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rgbClr val="f8e086">
                    <a:alpha val="90000"/>
                  </a:srgbClr>
                </a:solidFill>
                <a:latin typeface="DFKai-SB"/>
                <a:ea typeface="DFKai-SB"/>
              </a:rPr>
              <a:t>CHOCOLATE</a:t>
            </a:r>
            <a:endParaRPr lang="en-US" altLang="ko-KR" sz="5400" b="1">
              <a:solidFill>
                <a:srgbClr val="f8e086">
                  <a:alpha val="90000"/>
                </a:srgbClr>
              </a:solidFill>
              <a:latin typeface="DFKai-SB"/>
              <a:ea typeface="DFKai-S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6e2b0a">
            <a:alpha val="65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07504" y="123478"/>
            <a:ext cx="1080120" cy="576064"/>
            <a:chOff x="251520" y="188640"/>
            <a:chExt cx="1080120" cy="576064"/>
          </a:xfrm>
        </p:grpSpPr>
        <p:sp>
          <p:nvSpPr>
            <p:cNvPr id="6" name="타원 5"/>
            <p:cNvSpPr/>
            <p:nvPr/>
          </p:nvSpPr>
          <p:spPr>
            <a:xfrm>
              <a:off x="251520" y="188640"/>
              <a:ext cx="1080120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63740" y="269289"/>
              <a:ext cx="841652" cy="414766"/>
            </a:xfrm>
            <a:prstGeom prst="ellipse">
              <a:avLst/>
            </a:prstGeom>
            <a:noFill/>
            <a:ln>
              <a:solidFill>
                <a:srgbClr val="e47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246" y="260648"/>
              <a:ext cx="701377" cy="4503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FKai-SB"/>
                  <a:ea typeface="DFKai-SB"/>
                </a:rPr>
                <a:t>1</a:t>
              </a: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FKai-SB"/>
                  <a:ea typeface="DFKai-SB"/>
                </a:rPr>
                <a:t>.</a:t>
              </a:r>
              <a:endPara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DFKai-SB"/>
              </a:endParaRPr>
            </a:p>
          </p:txBody>
        </p:sp>
      </p:grp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544" y="1059582"/>
            <a:ext cx="3384539" cy="352839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4211960" y="195486"/>
            <a:ext cx="4752528" cy="4752528"/>
          </a:xfrm>
          <a:prstGeom prst="rect">
            <a:avLst/>
          </a:prstGeom>
          <a:solidFill>
            <a:srgbClr val="f9e69e">
              <a:alpha val="80000"/>
            </a:srgbClr>
          </a:solidFill>
          <a:ln>
            <a:solidFill>
              <a:srgbClr val="ff454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e086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107504" y="123478"/>
            <a:ext cx="1080120" cy="576064"/>
            <a:chOff x="251520" y="188640"/>
            <a:chExt cx="1080120" cy="576064"/>
          </a:xfrm>
        </p:grpSpPr>
        <p:sp>
          <p:nvSpPr>
            <p:cNvPr id="5" name="타원 4"/>
            <p:cNvSpPr/>
            <p:nvPr/>
          </p:nvSpPr>
          <p:spPr>
            <a:xfrm>
              <a:off x="251520" y="188640"/>
              <a:ext cx="1080120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63740" y="269289"/>
              <a:ext cx="841652" cy="414766"/>
            </a:xfrm>
            <a:prstGeom prst="ellipse">
              <a:avLst/>
            </a:prstGeom>
            <a:noFill/>
            <a:ln>
              <a:solidFill>
                <a:srgbClr val="e47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247" y="260648"/>
              <a:ext cx="701376" cy="4503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FKai-SB"/>
                  <a:ea typeface="DFKai-SB"/>
                </a:rPr>
                <a:t>1</a:t>
              </a: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FKai-SB"/>
                  <a:ea typeface="DFKai-SB"/>
                </a:rPr>
                <a:t>.</a:t>
              </a:r>
              <a:endPara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DFKai-S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-857250"/>
            <a:ext cx="4572000" cy="6858000"/>
          </a:xfrm>
          <a:prstGeom prst="rect">
            <a:avLst/>
          </a:prstGeom>
          <a:solidFill>
            <a:srgbClr val="6e2b0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500" b="1">
              <a:solidFill>
                <a:srgbClr val="f8e086"/>
              </a:solidFill>
              <a:latin typeface="DFKai-S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884634"/>
            <a:ext cx="4572000" cy="6885384"/>
          </a:xfrm>
          <a:prstGeom prst="rect">
            <a:avLst/>
          </a:prstGeom>
          <a:solidFill>
            <a:srgbClr val="f8e08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latin typeface="DFKai-SB"/>
              <a:ea typeface="DFKai-SB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691680" y="627534"/>
            <a:ext cx="5544616" cy="3600400"/>
            <a:chOff x="1691680" y="1484784"/>
            <a:chExt cx="5544616" cy="3600400"/>
          </a:xfrm>
        </p:grpSpPr>
        <p:sp>
          <p:nvSpPr>
            <p:cNvPr id="9" name="타원 8"/>
            <p:cNvSpPr/>
            <p:nvPr/>
          </p:nvSpPr>
          <p:spPr>
            <a:xfrm>
              <a:off x="1691680" y="1484784"/>
              <a:ext cx="5544616" cy="360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267744" y="1988840"/>
              <a:ext cx="4320480" cy="2592288"/>
            </a:xfrm>
            <a:prstGeom prst="ellipse">
              <a:avLst/>
            </a:prstGeom>
            <a:noFill/>
            <a:ln>
              <a:solidFill>
                <a:srgbClr val="e47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775" y="2708918"/>
              <a:ext cx="3600401" cy="1308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Thank</a:t>
              </a:r>
              <a:endParaRPr lang="en-US" altLang="ko-KR" sz="4000" b="1">
                <a:latin typeface="DFKai-SB"/>
                <a:ea typeface="DFKai-SB"/>
              </a:endParaRPr>
            </a:p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You</a:t>
              </a:r>
              <a:endParaRPr lang="ko-KR" altLang="en-US" sz="4000" b="1">
                <a:latin typeface="DFKai-S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e086">
            <a:alpha val="8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1691680" y="627534"/>
            <a:ext cx="5544616" cy="3600400"/>
            <a:chOff x="1691680" y="1484784"/>
            <a:chExt cx="5544616" cy="3600400"/>
          </a:xfrm>
        </p:grpSpPr>
        <p:sp>
          <p:nvSpPr>
            <p:cNvPr id="4" name="타원 3"/>
            <p:cNvSpPr/>
            <p:nvPr/>
          </p:nvSpPr>
          <p:spPr>
            <a:xfrm>
              <a:off x="1691680" y="1484784"/>
              <a:ext cx="5544616" cy="360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267744" y="1988840"/>
              <a:ext cx="4320480" cy="2592288"/>
            </a:xfrm>
            <a:prstGeom prst="ellipse">
              <a:avLst/>
            </a:prstGeom>
            <a:noFill/>
            <a:ln>
              <a:solidFill>
                <a:srgbClr val="e47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5775" y="2708918"/>
              <a:ext cx="3600401" cy="1308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FERRERO</a:t>
              </a:r>
              <a:endParaRPr lang="en-US" altLang="ko-KR" sz="4000" b="1">
                <a:latin typeface="DFKai-SB"/>
                <a:ea typeface="DFKai-SB"/>
              </a:endParaRPr>
            </a:p>
            <a:p>
              <a:pPr algn="ctr">
                <a:defRPr/>
              </a:pPr>
              <a:r>
                <a:rPr lang="en-US" altLang="ko-KR" sz="4000" b="1">
                  <a:latin typeface="DFKai-SB"/>
                  <a:ea typeface="DFKai-SB"/>
                </a:rPr>
                <a:t>ROCHER</a:t>
              </a:r>
              <a:endParaRPr lang="ko-KR" altLang="en-US" sz="4000" b="1">
                <a:latin typeface="DFKai-S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9</ep:Words>
  <ep:PresentationFormat>화면 슬라이드 쇼(16:9)</ep:PresentationFormat>
  <ep:Paragraphs>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2015-05-04T03:54:47.000</dcterms:created>
  <dc:creator>김민정</dc:creator>
  <cp:lastModifiedBy>bomim</cp:lastModifiedBy>
  <dcterms:modified xsi:type="dcterms:W3CDTF">2019-10-09T13:43:53.269</dcterms:modified>
  <cp:revision>26</cp:revision>
  <dc:title>슬라이드 1</dc:title>
  <cp:version>1000.0000.01</cp:version>
</cp:coreProperties>
</file>