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9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0" themeSkinType="0" themeTransitionType="0" useThemeTransition="1" byMouseClick="1" attrType="0" dur="2000" useSnd="1" useSndIndex="1" sndIndex="15" r:sndid="rId1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145"/>
    <p:restoredTop sz="98652"/>
  </p:normalViewPr>
  <p:slideViewPr>
    <p:cSldViewPr snapToGrid="0" snapToObjects="1">
      <p:cViewPr varScale="1">
        <p:scale>
          <a:sx n="100" d="100"/>
          <a:sy n="100" d="100"/>
        </p:scale>
        <p:origin x="1536" y="1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Props.xml.rels><?xml version="1.0" encoding="UTF-8" standalone="yes" ?><Relationships xmlns="http://schemas.openxmlformats.org/package/2006/relationships"><Relationship Id="rId1" Type="http://schemas.openxmlformats.org/officeDocument/2006/relationships/externalLinkPath" Target="" TargetMode="External" /></Relationships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ECCB821-99E5-4B41-B3FF-6C3C78672D14}" type="datetime1">
              <a:rPr kumimoji="1" lang="ko-Kore-KR" altLang="en-US"/>
              <a:pPr lvl="0">
                <a:defRPr/>
              </a:pPr>
              <a:t>2022-03-11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F1BCC0-100D-E94F-B8D9-20840A9B98C6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F1BCC0-100D-E94F-B8D9-20840A9B98C6}" type="slidenum">
              <a:rPr kumimoji="1" lang="en-US" altLang="en-US"/>
              <a:pPr lvl="0">
                <a:defRPr/>
              </a:pPr>
              <a:t>7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76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37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54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CC5570-B147-4846-A0E8-BEFE558BCDEE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5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810369-4C24-C049-95B0-8BCFE9C725B5}"/>
              </a:ext>
            </a:extLst>
          </p:cNvPr>
          <p:cNvSpPr/>
          <p:nvPr userDrawn="1"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53"/>
          </a:p>
        </p:txBody>
      </p:sp>
    </p:spTree>
    <p:extLst>
      <p:ext uri="{BB962C8B-B14F-4D97-AF65-F5344CB8AC3E}">
        <p14:creationId xmlns:p14="http://schemas.microsoft.com/office/powerpoint/2010/main" val="4254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105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5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81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62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19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76092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C3A5-76AA-2A46-BFF2-2F94BD34ED1C}" type="datetimeFigureOut">
              <a:rPr kumimoji="1" lang="ko-Kore-KR" altLang="en-US" smtClean="0"/>
              <a:t>2020. 3. 23.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18203-C1C2-5842-AC48-9A9E49663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87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5" name="직사각형 4"/>
          <p:cNvSpPr/>
          <p:nvPr/>
        </p:nvSpPr>
        <p:spPr>
          <a:xfrm>
            <a:off x="3019683" y="1564675"/>
            <a:ext cx="3104635" cy="46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6" name="직사각형 5"/>
          <p:cNvSpPr/>
          <p:nvPr/>
        </p:nvSpPr>
        <p:spPr>
          <a:xfrm>
            <a:off x="3019682" y="4057652"/>
            <a:ext cx="3104635" cy="46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7" name="TextBox 6"/>
          <p:cNvSpPr txBox="1"/>
          <p:nvPr/>
        </p:nvSpPr>
        <p:spPr>
          <a:xfrm>
            <a:off x="2153165" y="2309369"/>
            <a:ext cx="4837670" cy="109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웹사이트 </a:t>
            </a:r>
            <a:endParaRPr kumimoji="1" lang="ko-KR" altLang="en-US" sz="3300" b="1">
              <a:solidFill>
                <a:schemeClr val="tx2">
                  <a:lumMod val="75000"/>
                </a:schemeClr>
              </a:solidFill>
              <a:latin typeface="NanumBarunGothicOTF"/>
              <a:ea typeface="NanumBarunGothicOTF"/>
            </a:endParaRPr>
          </a:p>
          <a:p>
            <a:pPr algn="ctr">
              <a:defRPr/>
            </a:pPr>
            <a:r>
              <a:rPr kumimoji="1" lang="ko-KR" altLang="en-US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프로젝트 계획서</a:t>
            </a:r>
            <a:endParaRPr kumimoji="1" lang="ko-KR" altLang="en-US" sz="3300" b="1">
              <a:solidFill>
                <a:schemeClr val="tx2">
                  <a:lumMod val="75000"/>
                </a:schemeClr>
              </a:solidFill>
              <a:latin typeface="NanumBarunGothicOTF"/>
              <a:ea typeface="NanumBarunGothicOTF"/>
            </a:endParaRPr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3" name=""/>
          <p:cNvSpPr txBox="1"/>
          <p:nvPr/>
        </p:nvSpPr>
        <p:spPr>
          <a:xfrm>
            <a:off x="5640466" y="5295547"/>
            <a:ext cx="3503534" cy="388973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2000"/>
              <a:t>20185111</a:t>
            </a:r>
            <a:r>
              <a:rPr lang="ko-KR" altLang="en-US" sz="2000"/>
              <a:t> 문보미</a:t>
            </a:r>
            <a:endParaRPr lang="ko-KR" altLang="en-US" sz="2000"/>
          </a:p>
        </p:txBody>
      </p:sp>
      <p:sp>
        <p:nvSpPr>
          <p:cNvPr id="16" name="TextBox 5"/>
          <p:cNvSpPr txBox="1"/>
          <p:nvPr/>
        </p:nvSpPr>
        <p:spPr>
          <a:xfrm rot="20164718">
            <a:off x="-454100" y="325199"/>
            <a:ext cx="3672037" cy="4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고급웹프로그래밍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164718">
            <a:off x="-454100" y="325199"/>
            <a:ext cx="3672037" cy="4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목차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9" name="직사각형 14"/>
          <p:cNvSpPr/>
          <p:nvPr/>
        </p:nvSpPr>
        <p:spPr>
          <a:xfrm>
            <a:off x="363905" y="2016530"/>
            <a:ext cx="1702750" cy="2307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2" name="TextBox 6"/>
          <p:cNvSpPr txBox="1"/>
          <p:nvPr/>
        </p:nvSpPr>
        <p:spPr>
          <a:xfrm>
            <a:off x="304689" y="2990442"/>
            <a:ext cx="1821180" cy="360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>
                <a:latin typeface="NanumBarunGothicOTF"/>
                <a:ea typeface="NanumBarunGothicOTF"/>
              </a:rPr>
              <a:t>프로젝트 개요</a:t>
            </a:r>
            <a:endParaRPr kumimoji="1" lang="ko-KR" altLang="en-US">
              <a:latin typeface="NanumBarunGothicOTF"/>
              <a:ea typeface="NanumBarunGothicOTF"/>
            </a:endParaRPr>
          </a:p>
        </p:txBody>
      </p:sp>
      <p:sp>
        <p:nvSpPr>
          <p:cNvPr id="29" name="직사각형 14"/>
          <p:cNvSpPr/>
          <p:nvPr/>
        </p:nvSpPr>
        <p:spPr>
          <a:xfrm>
            <a:off x="2587564" y="2016530"/>
            <a:ext cx="1702750" cy="2307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0" name="직사각형 14"/>
          <p:cNvSpPr/>
          <p:nvPr/>
        </p:nvSpPr>
        <p:spPr>
          <a:xfrm>
            <a:off x="4833508" y="2016530"/>
            <a:ext cx="1702750" cy="2307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1" name="직사각형 14"/>
          <p:cNvSpPr/>
          <p:nvPr/>
        </p:nvSpPr>
        <p:spPr>
          <a:xfrm>
            <a:off x="7069614" y="2016530"/>
            <a:ext cx="1702750" cy="2307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2" name="TextBox 18"/>
          <p:cNvSpPr txBox="1"/>
          <p:nvPr/>
        </p:nvSpPr>
        <p:spPr>
          <a:xfrm>
            <a:off x="2785524" y="2857500"/>
            <a:ext cx="1306830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1800">
                <a:latin typeface="NanumBarunGothicOTF"/>
                <a:ea typeface="NanumBarunGothicOTF"/>
              </a:rPr>
              <a:t>프로젝트 목적</a:t>
            </a:r>
            <a:endParaRPr kumimoji="1" lang="ko-KR" altLang="en-US" sz="1800">
              <a:latin typeface="NanumBarunGothicOTF"/>
              <a:ea typeface="NanumBarunGothicOTF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031468" y="2857500"/>
            <a:ext cx="1306830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1800">
                <a:latin typeface="NanumBarunGothicOTF"/>
                <a:ea typeface="NanumBarunGothicOTF"/>
              </a:rPr>
              <a:t>주제 </a:t>
            </a:r>
            <a:endParaRPr kumimoji="1" lang="ko-KR" altLang="en-US" sz="1800">
              <a:latin typeface="NanumBarunGothicOTF"/>
              <a:ea typeface="NanumBarunGothicOTF"/>
            </a:endParaRPr>
          </a:p>
          <a:p>
            <a:pPr lvl="0" algn="ctr">
              <a:defRPr/>
            </a:pPr>
            <a:r>
              <a:rPr kumimoji="1" lang="ko-KR" altLang="en-US" sz="1800">
                <a:latin typeface="NanumBarunGothicOTF"/>
                <a:ea typeface="NanumBarunGothicOTF"/>
              </a:rPr>
              <a:t>선정 동기</a:t>
            </a:r>
            <a:endParaRPr kumimoji="1" lang="ko-KR" altLang="en-US" sz="1800">
              <a:latin typeface="NanumBarunGothicOTF"/>
              <a:ea typeface="NanumBarunGothicOTF"/>
            </a:endParaRPr>
          </a:p>
        </p:txBody>
      </p:sp>
      <p:sp>
        <p:nvSpPr>
          <p:cNvPr id="34" name="TextBox 18"/>
          <p:cNvSpPr txBox="1"/>
          <p:nvPr/>
        </p:nvSpPr>
        <p:spPr>
          <a:xfrm>
            <a:off x="7267575" y="2990238"/>
            <a:ext cx="1306830" cy="36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1800">
                <a:latin typeface="NanumBarunGothicOTF"/>
                <a:ea typeface="NanumBarunGothicOTF"/>
              </a:rPr>
              <a:t>계획 일정</a:t>
            </a:r>
            <a:endParaRPr kumimoji="1" lang="ko-KR" altLang="en-US" sz="1800">
              <a:latin typeface="NanumBarunGothicOTF"/>
              <a:ea typeface="NanumBarunGothic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164718">
            <a:off x="-454100" y="325199"/>
            <a:ext cx="3672037" cy="44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프로젝트 개요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89642" y="1839717"/>
            <a:ext cx="3982358" cy="28315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회원가입 및 로그인 시스템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병원 정보 표시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과 </a:t>
            </a:r>
            <a:r>
              <a:rPr lang="en-US" altLang="ko-KR" sz="2000"/>
              <a:t>/</a:t>
            </a:r>
            <a:r>
              <a:rPr lang="ko-KR" altLang="en-US" sz="2000"/>
              <a:t> 증상별 카테고리 분류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진료 예약 시스템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예약 확인 및 조회 시스템</a:t>
            </a:r>
            <a:endParaRPr lang="ko-KR" altLang="en-US" sz="20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9571" y="1558427"/>
            <a:ext cx="3007178" cy="320765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034392" y="547409"/>
            <a:ext cx="3075215" cy="6430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 b="1"/>
              <a:t>병원 홈페이지</a:t>
            </a:r>
            <a:endParaRPr lang="ko-KR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164718">
            <a:off x="-454100" y="325199"/>
            <a:ext cx="3672037" cy="44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프로젝트 목적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050142" y="1713616"/>
            <a:ext cx="5043715" cy="22877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-</a:t>
            </a:r>
            <a:r>
              <a:rPr lang="ko-KR" altLang="en-US" sz="2400"/>
              <a:t> 웹프로그래밍 실력 향상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en-US" altLang="ko-KR" sz="2400"/>
              <a:t>-</a:t>
            </a:r>
            <a:r>
              <a:rPr lang="ko-KR" altLang="en-US" sz="2400"/>
              <a:t> 웹사이트 제작 과정 학습 가능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en-US" altLang="ko-KR" sz="2400"/>
              <a:t>-</a:t>
            </a:r>
            <a:r>
              <a:rPr lang="ko-KR" altLang="en-US" sz="2400"/>
              <a:t> 직접 웹사이트 제작을 해봄으로써 웹사이트 제작 경험을 쌓을 수 있음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164718">
            <a:off x="-454100" y="325199"/>
            <a:ext cx="3672037" cy="44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주제 선정 동기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55107" y="1135490"/>
            <a:ext cx="5433785" cy="34441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의료</a:t>
            </a:r>
            <a:r>
              <a:rPr lang="en-US" altLang="ko-KR" sz="2200"/>
              <a:t>IT</a:t>
            </a:r>
            <a:r>
              <a:rPr lang="ko-KR" altLang="en-US" sz="2200"/>
              <a:t>공학과에 재학하며 </a:t>
            </a:r>
            <a:r>
              <a:rPr lang="en-US" altLang="ko-KR" sz="2200"/>
              <a:t>IT </a:t>
            </a:r>
            <a:r>
              <a:rPr lang="ko-KR" altLang="en-US" sz="2200"/>
              <a:t>분야 뿐만아니라 의료 분야에도 관심이 생겼기 때문에 의료 관련 웹사이트를 제작하고 싶었다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그 중에서도 전화나 직접 병원에 가지 않고도 병원에 대한 다양한 정보를 알 수 있고 진료 예약 등이 가능한 병원 홈페이지 웹사이트를 제작하여 웹프로그래밍 실력을 향상시키고 싶었다</a:t>
            </a:r>
            <a:r>
              <a:rPr lang="en-US" altLang="ko-KR" sz="2200"/>
              <a:t>.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R" altLang="en-US" sz="1053"/>
          </a:p>
        </p:txBody>
      </p:sp>
      <p:sp>
        <p:nvSpPr>
          <p:cNvPr id="12" name="직사각형 11"/>
          <p:cNvSpPr/>
          <p:nvPr/>
        </p:nvSpPr>
        <p:spPr>
          <a:xfrm rot="20185476">
            <a:off x="-567222" y="267887"/>
            <a:ext cx="3973220" cy="517585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16" name="TextBox 5"/>
          <p:cNvSpPr txBox="1"/>
          <p:nvPr/>
        </p:nvSpPr>
        <p:spPr>
          <a:xfrm rot="20164718">
            <a:off x="-454100" y="325199"/>
            <a:ext cx="3672037" cy="44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>
                <a:solidFill>
                  <a:schemeClr val="bg2"/>
                </a:solidFill>
                <a:latin typeface="NanumBarunGothicOTF"/>
                <a:ea typeface="NanumBarunGothicOTF"/>
              </a:rPr>
              <a:t>계획 일정</a:t>
            </a:r>
            <a:endParaRPr kumimoji="1" lang="ko-KR" altLang="en-US" sz="2400">
              <a:solidFill>
                <a:schemeClr val="bg2"/>
              </a:solidFill>
              <a:latin typeface="NanumBarunGothicOTF"/>
              <a:ea typeface="NanumBarunGothicOTF"/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308915" y="1373368"/>
          <a:ext cx="6526168" cy="36214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456"/>
                <a:gridCol w="5219711"/>
              </a:tblGrid>
              <a:tr h="4496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내용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75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1~4</a:t>
                      </a:r>
                      <a:r>
                        <a:rPr lang="ko-KR" altLang="en-US" sz="1600"/>
                        <a:t>주차</a:t>
                      </a:r>
                      <a:endParaRPr lang="en-US" altLang="ko-KR" sz="1600"/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프로젝트 주제 선정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계획서 작성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4496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5~7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스토리보드 작성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75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8~9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프로젝트 레이아웃 잡기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프로젝트에 필요한 자료 수집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4496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10~13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프로그램 구현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4496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14</a:t>
                      </a:r>
                      <a:r>
                        <a:rPr lang="ko-KR" altLang="en-US" sz="1600"/>
                        <a:t>주차</a:t>
                      </a:r>
                      <a:endParaRPr lang="ko-KR" altLang="en-US" sz="1600"/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기능 추가 등의 보완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75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15</a:t>
                      </a:r>
                      <a:r>
                        <a:rPr lang="ko-KR" altLang="en-US" sz="1600"/>
                        <a:t>주차</a:t>
                      </a:r>
                      <a:r>
                        <a:rPr lang="en-US" altLang="ko-KR" sz="1600"/>
                        <a:t>~</a:t>
                      </a:r>
                      <a:endParaRPr lang="en-US" altLang="ko-KR" sz="1600"/>
                    </a:p>
                  </a:txBody>
                  <a:tcPr marL="91440" marR="91440">
                    <a:lnL w="381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유지보수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프로젝트 보고서 작성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6182d6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6182d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6182d6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6182d6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R" altLang="en-US" sz="1053"/>
          </a:p>
        </p:txBody>
      </p:sp>
      <p:sp>
        <p:nvSpPr>
          <p:cNvPr id="5" name="직사각형 4"/>
          <p:cNvSpPr/>
          <p:nvPr/>
        </p:nvSpPr>
        <p:spPr>
          <a:xfrm>
            <a:off x="3019683" y="1564675"/>
            <a:ext cx="3104635" cy="46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6" name="직사각형 5"/>
          <p:cNvSpPr/>
          <p:nvPr/>
        </p:nvSpPr>
        <p:spPr>
          <a:xfrm>
            <a:off x="3019682" y="4057652"/>
            <a:ext cx="3104635" cy="46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ko-Kore-KR" altLang="en-US" sz="1053"/>
          </a:p>
        </p:txBody>
      </p:sp>
      <p:sp>
        <p:nvSpPr>
          <p:cNvPr id="7" name="TextBox 6"/>
          <p:cNvSpPr txBox="1"/>
          <p:nvPr/>
        </p:nvSpPr>
        <p:spPr>
          <a:xfrm>
            <a:off x="2153165" y="2560574"/>
            <a:ext cx="4837670" cy="59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3300" b="1">
                <a:solidFill>
                  <a:schemeClr val="tx2">
                    <a:lumMod val="75000"/>
                  </a:schemeClr>
                </a:solidFill>
                <a:latin typeface="NanumBarunGothicOTF"/>
                <a:ea typeface="NanumBarunGothicOTF"/>
              </a:rPr>
              <a:t>감사합니다</a:t>
            </a:r>
            <a:endParaRPr kumimoji="1" lang="ko-KR" altLang="en-US" sz="3300" b="1">
              <a:solidFill>
                <a:schemeClr val="tx2">
                  <a:lumMod val="75000"/>
                </a:schemeClr>
              </a:solidFill>
              <a:latin typeface="NanumBarunGothicOTF"/>
              <a:ea typeface="NanumBarunGothic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619</ep:Words>
  <ep:PresentationFormat>화면 슬라이드 쇼(16:10)</ep:PresentationFormat>
  <ep:Paragraphs>130</ep:Paragraphs>
  <ep:Slides>7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2020-03-23T08:37:04.000</dcterms:created>
  <dc:creator>김상민</dc:creator>
  <cp:lastModifiedBy>bomim</cp:lastModifiedBy>
  <dcterms:modified xsi:type="dcterms:W3CDTF">2022-03-10T17:54:58.501</dcterms:modified>
  <cp:revision>50</cp:revision>
  <dc:title>PowerPoint 프레젠테이션</dc:title>
  <cp:version>1000.0000.01</cp:version>
</cp:coreProperties>
</file>