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2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7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36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1077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19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05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22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1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1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5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2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5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7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9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9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6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i="1" dirty="0"/>
              <a:t>By Khadija </a:t>
            </a:r>
            <a:r>
              <a:rPr i="1" dirty="0" err="1"/>
              <a:t>Shafique</a:t>
            </a:r>
            <a:endParaRPr i="1" dirty="0"/>
          </a:p>
          <a:p>
            <a:pPr>
              <a:lnSpc>
                <a:spcPct val="150000"/>
              </a:lnSpc>
            </a:pPr>
            <a:r>
              <a:rPr i="1" dirty="0" err="1"/>
              <a:t>CodeAlpha</a:t>
            </a:r>
            <a:r>
              <a:rPr i="1" dirty="0"/>
              <a:t> Cybersecurity Internship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Introduction to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Phishing is a cyberattack where attackers impersonate legitimate institutions via email, message, or websites to trick individuals into revealing sensitive data like login credentials or credit card info.</a:t>
            </a:r>
          </a:p>
          <a:p>
            <a:endParaRPr sz="2400" dirty="0"/>
          </a:p>
          <a:p>
            <a:r>
              <a:rPr sz="2400" dirty="0"/>
              <a:t>This module will help you identify phishing attempts and avoid falling victim.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Types of 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Email Phishing</a:t>
            </a:r>
          </a:p>
          <a:p>
            <a:r>
              <a:rPr sz="2400" dirty="0"/>
              <a:t>- Spear Phishing</a:t>
            </a:r>
          </a:p>
          <a:p>
            <a:r>
              <a:rPr sz="2400" dirty="0"/>
              <a:t>- Whaling</a:t>
            </a:r>
          </a:p>
          <a:p>
            <a:r>
              <a:rPr sz="2400" dirty="0"/>
              <a:t>- </a:t>
            </a:r>
            <a:r>
              <a:rPr sz="2400" dirty="0" err="1"/>
              <a:t>Smishing</a:t>
            </a:r>
            <a:r>
              <a:rPr sz="2400" dirty="0"/>
              <a:t> (SMS Phishing)</a:t>
            </a:r>
          </a:p>
          <a:p>
            <a:r>
              <a:rPr sz="2400" dirty="0"/>
              <a:t>- Vishing (Voice Phishing)</a:t>
            </a:r>
          </a:p>
          <a:p>
            <a:r>
              <a:rPr sz="2400" dirty="0"/>
              <a:t>- Clone Phishing</a:t>
            </a:r>
          </a:p>
          <a:p>
            <a:r>
              <a:rPr sz="2400" dirty="0"/>
              <a:t>- Website Phishing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Social Engineering Tactics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Urgency and fear to provoke quick response</a:t>
            </a:r>
          </a:p>
          <a:p>
            <a:r>
              <a:rPr sz="2400" dirty="0"/>
              <a:t>- Impersonation of trusted entities</a:t>
            </a:r>
          </a:p>
          <a:p>
            <a:r>
              <a:rPr sz="2400" dirty="0"/>
              <a:t>- Curiosity, rewards, or threats</a:t>
            </a:r>
          </a:p>
          <a:p>
            <a:r>
              <a:rPr sz="2400" dirty="0"/>
              <a:t>- Personalization to build credibility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Recognizing Phishing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Generic greetings (e.g., 'Dear User')</a:t>
            </a:r>
          </a:p>
          <a:p>
            <a:r>
              <a:rPr sz="2400" dirty="0"/>
              <a:t>- Poor grammar or spelling mistakes</a:t>
            </a:r>
          </a:p>
          <a:p>
            <a:r>
              <a:rPr sz="2400" dirty="0"/>
              <a:t>- Unusual sender email addresses</a:t>
            </a:r>
          </a:p>
          <a:p>
            <a:r>
              <a:rPr sz="2400" dirty="0"/>
              <a:t>- Suspicious links or attachments</a:t>
            </a:r>
          </a:p>
          <a:p>
            <a:r>
              <a:rPr sz="2400" dirty="0"/>
              <a:t>- Requests for sensitive information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Real-World Phishing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PayPal account verification scam</a:t>
            </a:r>
          </a:p>
          <a:p>
            <a:r>
              <a:rPr sz="2400" dirty="0"/>
              <a:t>- Fake bank alerts requesting login</a:t>
            </a:r>
          </a:p>
          <a:p>
            <a:r>
              <a:rPr sz="2400" dirty="0"/>
              <a:t>- Phishing emails during COVID-19 with health updates</a:t>
            </a:r>
          </a:p>
          <a:p>
            <a:r>
              <a:rPr sz="2400" dirty="0"/>
              <a:t>- Tech support scams claiming issues with your device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Best Practices to Avoid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Do not click on suspicious links or attachments</a:t>
            </a:r>
          </a:p>
          <a:p>
            <a:r>
              <a:rPr sz="2400" dirty="0"/>
              <a:t>- Always verify the sender’s identity</a:t>
            </a:r>
          </a:p>
          <a:p>
            <a:r>
              <a:rPr sz="2400" dirty="0"/>
              <a:t>- Use multi-factor authentication (MFA)</a:t>
            </a:r>
          </a:p>
          <a:p>
            <a:r>
              <a:rPr sz="2400" dirty="0"/>
              <a:t>- Keep software and antivirus updated</a:t>
            </a:r>
          </a:p>
          <a:p>
            <a:r>
              <a:rPr sz="2400" dirty="0"/>
              <a:t>- Educate yourself and others regularly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Stay alert. Stay safe.</a:t>
            </a:r>
          </a:p>
          <a:p>
            <a:endParaRPr sz="2400" dirty="0"/>
          </a:p>
          <a:p>
            <a:r>
              <a:rPr sz="2400" dirty="0"/>
              <a:t>For any queries, contact </a:t>
            </a:r>
            <a:r>
              <a:rPr sz="2400" dirty="0" err="1"/>
              <a:t>CodeAlpha</a:t>
            </a:r>
            <a:r>
              <a:rPr sz="2400" dirty="0"/>
              <a:t> support.</a:t>
            </a:r>
          </a:p>
          <a:p>
            <a:endParaRPr sz="2400" dirty="0"/>
          </a:p>
          <a:p>
            <a:r>
              <a:rPr sz="2400" dirty="0"/>
              <a:t>www.codealpha.tech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</TotalTime>
  <Words>236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Calisto MT</vt:lpstr>
      <vt:lpstr>Trebuchet MS</vt:lpstr>
      <vt:lpstr>Wingdings 2</vt:lpstr>
      <vt:lpstr>Slate</vt:lpstr>
      <vt:lpstr>Phishing Awareness Training</vt:lpstr>
      <vt:lpstr>Introduction to Phishing</vt:lpstr>
      <vt:lpstr>Types of Phishing Attacks</vt:lpstr>
      <vt:lpstr>Social Engineering Tactics Used</vt:lpstr>
      <vt:lpstr>Recognizing Phishing Emails</vt:lpstr>
      <vt:lpstr>Real-World Phishing Examples</vt:lpstr>
      <vt:lpstr>Best Practices to Avoid Phishing</vt:lpstr>
      <vt:lpstr>Thank You!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subject/>
  <dc:creator/>
  <cp:keywords/>
  <dc:description>generated using python-pptx</dc:description>
  <cp:lastModifiedBy>Microsoft account</cp:lastModifiedBy>
  <cp:revision>2</cp:revision>
  <dcterms:created xsi:type="dcterms:W3CDTF">2013-01-27T09:14:16Z</dcterms:created>
  <dcterms:modified xsi:type="dcterms:W3CDTF">2025-07-14T18:21:40Z</dcterms:modified>
  <cp:category/>
</cp:coreProperties>
</file>