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316" r:id="rId5"/>
    <p:sldId id="311" r:id="rId6"/>
    <p:sldId id="318" r:id="rId7"/>
    <p:sldId id="313" r:id="rId8"/>
    <p:sldId id="319" r:id="rId9"/>
    <p:sldId id="294" r:id="rId10"/>
    <p:sldId id="317" r:id="rId11"/>
    <p:sldId id="320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You Won't Guess The Best-Selling CD Of 2016">
            <a:extLst>
              <a:ext uri="{FF2B5EF4-FFF2-40B4-BE49-F238E27FC236}">
                <a16:creationId xmlns:a16="http://schemas.microsoft.com/office/drawing/2014/main" id="{EBDA663F-DDE2-9F19-77CE-1549F4E3961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82646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i="0" kern="1200" cap="all" baseline="0" dirty="0" err="1">
                <a:latin typeface="+mj-lt"/>
                <a:ea typeface="+mj-ea"/>
                <a:cs typeface="+mj-cs"/>
              </a:rPr>
              <a:t>Programarea</a:t>
            </a:r>
            <a:r>
              <a:rPr lang="en-US" sz="3500" b="1" i="0" kern="1200" cap="all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3500" b="1" i="0" kern="1200" cap="all" baseline="0" dirty="0" err="1">
                <a:latin typeface="+mj-lt"/>
                <a:ea typeface="+mj-ea"/>
                <a:cs typeface="+mj-cs"/>
              </a:rPr>
              <a:t>aplicatiilor</a:t>
            </a:r>
            <a:r>
              <a:rPr lang="en-US" sz="3500" b="1" i="0" kern="1200" cap="all" baseline="0" dirty="0">
                <a:latin typeface="+mj-lt"/>
                <a:ea typeface="+mj-ea"/>
                <a:cs typeface="+mj-cs"/>
              </a:rPr>
              <a:t> web</a:t>
            </a:r>
            <a:br>
              <a:rPr lang="en-US" sz="3500" b="1" i="0" kern="1200" cap="all" baseline="0" dirty="0">
                <a:latin typeface="+mj-lt"/>
                <a:ea typeface="+mj-ea"/>
                <a:cs typeface="+mj-cs"/>
              </a:rPr>
            </a:br>
            <a:r>
              <a:rPr lang="en-US" sz="3500" b="1" i="0" kern="1200" cap="all" baseline="0" dirty="0">
                <a:latin typeface="+mj-lt"/>
                <a:ea typeface="+mj-ea"/>
                <a:cs typeface="+mj-cs"/>
              </a:rPr>
              <a:t>-Music shop-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3672963" cy="990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Giurge Diana Maria</a:t>
            </a:r>
          </a:p>
          <a:p>
            <a:r>
              <a:rPr lang="en-US" dirty="0" err="1"/>
              <a:t>Calculatoare</a:t>
            </a:r>
            <a:r>
              <a:rPr lang="en-US" dirty="0"/>
              <a:t>, </a:t>
            </a:r>
            <a:r>
              <a:rPr lang="en-US" dirty="0" err="1"/>
              <a:t>Anul</a:t>
            </a:r>
            <a:r>
              <a:rPr lang="en-US" dirty="0"/>
              <a:t> 4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3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încercat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un site web, </a:t>
            </a:r>
            <a:r>
              <a:rPr lang="en-US" dirty="0" err="1"/>
              <a:t>dar</a:t>
            </a:r>
            <a:r>
              <a:rPr lang="en-US" dirty="0"/>
              <a:t> nu am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îmi</a:t>
            </a:r>
            <a:r>
              <a:rPr lang="en-US" dirty="0"/>
              <a:t> </a:t>
            </a:r>
            <a:r>
              <a:rPr lang="en-US" dirty="0" err="1"/>
              <a:t>duc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capăt</a:t>
            </a:r>
            <a:r>
              <a:rPr lang="en-US" dirty="0"/>
              <a:t> 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pe care nu am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rezolv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magazinul</a:t>
            </a:r>
            <a:r>
              <a:rPr lang="en-US" dirty="0"/>
              <a:t> de </a:t>
            </a:r>
            <a:r>
              <a:rPr lang="en-US" dirty="0" err="1"/>
              <a:t>muzică</a:t>
            </a:r>
            <a:r>
              <a:rPr lang="en-US" dirty="0"/>
              <a:t> online am </a:t>
            </a:r>
            <a:r>
              <a:rPr lang="en-US" dirty="0" err="1"/>
              <a:t>avut</a:t>
            </a:r>
            <a:r>
              <a:rPr lang="en-US" dirty="0"/>
              <a:t>: </a:t>
            </a:r>
            <a:r>
              <a:rPr lang="en-US" dirty="0" err="1"/>
              <a:t>BackEnd</a:t>
            </a:r>
            <a:r>
              <a:rPr lang="en-US" dirty="0"/>
              <a:t> - </a:t>
            </a:r>
            <a:r>
              <a:rPr lang="en-US" dirty="0" err="1"/>
              <a:t>SpringBoot</a:t>
            </a:r>
            <a:r>
              <a:rPr lang="en-US" dirty="0"/>
              <a:t>, </a:t>
            </a:r>
            <a:r>
              <a:rPr lang="en-US" dirty="0" err="1"/>
              <a:t>FrontEnd</a:t>
            </a:r>
            <a:r>
              <a:rPr lang="en-US" dirty="0"/>
              <a:t> - Angular, 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relațională</a:t>
            </a:r>
            <a:r>
              <a:rPr lang="en-US" dirty="0"/>
              <a:t>: MySQL, JPA, Dependency Injection </a:t>
            </a:r>
            <a:r>
              <a:rPr lang="en-US" dirty="0" err="1"/>
              <a:t>si</a:t>
            </a:r>
            <a:r>
              <a:rPr lang="en-US" dirty="0"/>
              <a:t> JWT.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163" y="-2410000"/>
            <a:ext cx="4434721" cy="4820000"/>
          </a:xfrm>
        </p:spPr>
        <p:txBody>
          <a:bodyPr/>
          <a:lstStyle/>
          <a:p>
            <a:r>
              <a:rPr lang="ro-RO" dirty="0"/>
              <a:t>Use Cases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6" name="Picture 15" descr="A diagram of a company&#10;&#10;Description automatically generated">
            <a:extLst>
              <a:ext uri="{FF2B5EF4-FFF2-40B4-BE49-F238E27FC236}">
                <a16:creationId xmlns:a16="http://schemas.microsoft.com/office/drawing/2014/main" id="{79F079AD-EF59-8232-52C2-F1ABCF0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87" y="1104705"/>
            <a:ext cx="5829805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366" y="-3918040"/>
            <a:ext cx="4434721" cy="4820000"/>
          </a:xfrm>
        </p:spPr>
        <p:txBody>
          <a:bodyPr/>
          <a:lstStyle/>
          <a:p>
            <a:r>
              <a:rPr lang="ro-RO" dirty="0"/>
              <a:t>Arhitectura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Picture 19" descr="A diagram of a company&#10;&#10;Description automatically generated">
            <a:extLst>
              <a:ext uri="{FF2B5EF4-FFF2-40B4-BE49-F238E27FC236}">
                <a16:creationId xmlns:a16="http://schemas.microsoft.com/office/drawing/2014/main" id="{05312FBD-2530-6965-3842-E838C529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" y="1459056"/>
            <a:ext cx="5600288" cy="3293919"/>
          </a:xfrm>
          <a:prstGeom prst="rect">
            <a:avLst/>
          </a:prstGeom>
        </p:spPr>
      </p:pic>
      <p:pic>
        <p:nvPicPr>
          <p:cNvPr id="22" name="Picture 21" descr="A computer server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6340980B-A97A-3B2B-20D1-78E3F274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26" y="3429000"/>
            <a:ext cx="5576648" cy="2495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3CBAAE-F6EF-7EF3-5151-06A4EA97B85D}"/>
              </a:ext>
            </a:extLst>
          </p:cNvPr>
          <p:cNvSpPr txBox="1"/>
          <p:nvPr/>
        </p:nvSpPr>
        <p:spPr>
          <a:xfrm>
            <a:off x="7764839" y="2971800"/>
            <a:ext cx="443472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ARHITECTURA MVN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/>
              <a:t>Testare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88A725-D5D0-C36E-9DCC-7DE36981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24" y="4159239"/>
            <a:ext cx="6317370" cy="23336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E69632-95C0-D038-C909-BCE54FD2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24" y="1510095"/>
            <a:ext cx="4884818" cy="251728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477C0F7-3011-F7BC-8C1E-CA5C33C0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4" y="1508003"/>
            <a:ext cx="4957211" cy="251937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5547D24-2702-1760-E34C-1F94C117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394" y="4431018"/>
            <a:ext cx="4623172" cy="11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Eroare</a:t>
            </a:r>
            <a:r>
              <a:rPr lang="en-US" dirty="0"/>
              <a:t> Angular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Content Placeholder 13" descr="A black screen with red text&#10;&#10;Description automatically generated">
            <a:extLst>
              <a:ext uri="{FF2B5EF4-FFF2-40B4-BE49-F238E27FC236}">
                <a16:creationId xmlns:a16="http://schemas.microsoft.com/office/drawing/2014/main" id="{4256D50C-6B20-5B21-2C1C-DFABBAF58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1839"/>
            <a:ext cx="10515600" cy="285240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26BA34-ABE6-22B9-C48B-45339C30B2DF}"/>
              </a:ext>
            </a:extLst>
          </p:cNvPr>
          <p:cNvSpPr txBox="1"/>
          <p:nvPr/>
        </p:nvSpPr>
        <p:spPr>
          <a:xfrm>
            <a:off x="952500" y="2115942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’NG8001: ’app-navbar’ is not a known element’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Eroare</a:t>
            </a:r>
            <a:r>
              <a:rPr lang="en-US" dirty="0"/>
              <a:t> Angular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AC3D28-47C4-A7C0-26A6-5C2721DD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42" y="1847850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38187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525731"/>
          </a:xfrm>
        </p:spPr>
        <p:txBody>
          <a:bodyPr>
            <a:noAutofit/>
          </a:bodyPr>
          <a:lstStyle/>
          <a:p>
            <a:pPr algn="ctr"/>
            <a:r>
              <a:rPr lang="ro-RO" sz="2400" dirty="0"/>
              <a:t>Cum as fi vrut sa arate site-ul</a:t>
            </a:r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 descr="A screenshot of a music shop&#10;&#10;Description automatically generated">
            <a:extLst>
              <a:ext uri="{FF2B5EF4-FFF2-40B4-BE49-F238E27FC236}">
                <a16:creationId xmlns:a16="http://schemas.microsoft.com/office/drawing/2014/main" id="{797F5C69-BFEB-92E5-7839-2FD0D7EF0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347" y="890856"/>
            <a:ext cx="6955306" cy="5830619"/>
          </a:xfrm>
        </p:spPr>
      </p:pic>
    </p:spTree>
    <p:extLst>
      <p:ext uri="{BB962C8B-B14F-4D97-AF65-F5344CB8AC3E}">
        <p14:creationId xmlns:p14="http://schemas.microsoft.com/office/powerpoint/2010/main" val="413079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Mul</a:t>
            </a:r>
            <a:r>
              <a:rPr lang="ro-RO" dirty="0"/>
              <a:t>țumesc!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6" name="Picture 8" descr="Melody Music Shop: Musical Instruments, Accessories, and Lessons! – Melody Music  Shop LLC">
            <a:extLst>
              <a:ext uri="{FF2B5EF4-FFF2-40B4-BE49-F238E27FC236}">
                <a16:creationId xmlns:a16="http://schemas.microsoft.com/office/drawing/2014/main" id="{B232ECCF-99B2-DFA7-EF8A-AFFE252B515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r="11057"/>
          <a:stretch>
            <a:fillRect/>
          </a:stretch>
        </p:blipFill>
        <p:spPr bwMode="auto">
          <a:xfrm>
            <a:off x="8791575" y="3582355"/>
            <a:ext cx="3400425" cy="327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97896A-E989-62B2-126D-5AB4434D55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8" name="Picture 10" descr="College Park's Throwback CD Depot Is a Hidden Gem">
            <a:extLst>
              <a:ext uri="{FF2B5EF4-FFF2-40B4-BE49-F238E27FC236}">
                <a16:creationId xmlns:a16="http://schemas.microsoft.com/office/drawing/2014/main" id="{9B734356-4C74-6DB2-5EE4-A531F63D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43" y="1741681"/>
            <a:ext cx="2853102" cy="21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w local record stores are keeping up with rising vinyl sales">
            <a:extLst>
              <a:ext uri="{FF2B5EF4-FFF2-40B4-BE49-F238E27FC236}">
                <a16:creationId xmlns:a16="http://schemas.microsoft.com/office/drawing/2014/main" id="{7EE13940-3577-7DF0-418B-DCE7E0CFF47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r="13253"/>
          <a:stretch>
            <a:fillRect/>
          </a:stretch>
        </p:blipFill>
        <p:spPr bwMode="auto">
          <a:xfrm>
            <a:off x="9514036" y="0"/>
            <a:ext cx="2677963" cy="27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0</TotalTime>
  <Words>119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Programarea aplicatiilor web -Music shop-</vt:lpstr>
      <vt:lpstr>Introducere</vt:lpstr>
      <vt:lpstr>Use Cases</vt:lpstr>
      <vt:lpstr>Arhitectura</vt:lpstr>
      <vt:lpstr>Testare</vt:lpstr>
      <vt:lpstr>Eroare Angular</vt:lpstr>
      <vt:lpstr>Eroare Angular</vt:lpstr>
      <vt:lpstr>Cum as fi vrut sa arate site-ul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Programarea aplicatiilor web -Music shop-</dc:title>
  <dc:creator>Diana Maria Giurge</dc:creator>
  <cp:lastModifiedBy>Diana Maria Giurge</cp:lastModifiedBy>
  <cp:revision>1</cp:revision>
  <dcterms:created xsi:type="dcterms:W3CDTF">2024-01-14T20:58:23Z</dcterms:created>
  <dcterms:modified xsi:type="dcterms:W3CDTF">2024-01-15T00:07:56Z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2024-01-15T00:07:21Z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f070c9d8-2885-4fc0-b269-778aec5d63fc</vt:lpwstr>
  </property>
  <property fmtid="{D5CDD505-2E9C-101B-9397-08002B2CF9AE}" pid="9" name="MSIP_Label_5b58b62f-6f94-46bd-8089-18e64b0a9abb_ContentBits">
    <vt:lpwstr>0</vt:lpwstr>
  </property>
</Properties>
</file>