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4" r:id="rId5"/>
    <p:sldId id="276" r:id="rId6"/>
    <p:sldId id="275" r:id="rId7"/>
    <p:sldId id="273" r:id="rId8"/>
    <p:sldId id="270" r:id="rId9"/>
    <p:sldId id="272" r:id="rId10"/>
    <p:sldId id="271" r:id="rId11"/>
    <p:sldId id="257" r:id="rId12"/>
    <p:sldId id="277" r:id="rId13"/>
    <p:sldId id="278" r:id="rId14"/>
    <p:sldId id="260" r:id="rId15"/>
    <p:sldId id="258" r:id="rId16"/>
    <p:sldId id="261" r:id="rId17"/>
    <p:sldId id="269" r:id="rId18"/>
    <p:sldId id="259" r:id="rId19"/>
    <p:sldId id="262" r:id="rId20"/>
    <p:sldId id="266" r:id="rId21"/>
    <p:sldId id="265" r:id="rId22"/>
    <p:sldId id="264" r:id="rId23"/>
    <p:sldId id="27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00" autoAdjust="0"/>
    <p:restoredTop sz="94660"/>
  </p:normalViewPr>
  <p:slideViewPr>
    <p:cSldViewPr>
      <p:cViewPr varScale="1">
        <p:scale>
          <a:sx n="86" d="100"/>
          <a:sy n="86" d="100"/>
        </p:scale>
        <p:origin x="15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8208-A38F-4D54-937D-CBEE39ACCED6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8208-A38F-4D54-937D-CBEE39ACCED6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CBC1A-DAE0-4224-8333-7E20E4D084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27582" y="3038214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46738" y="2866942"/>
            <a:ext cx="4741300" cy="87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I  </a:t>
            </a:r>
            <a:r>
              <a:rPr lang="ko-KR" altLang="en-US" sz="2400"/>
              <a:t>→ 활성화 함수 → </a:t>
            </a:r>
            <a:r>
              <a:rPr lang="en-US" altLang="ko-KR" sz="2400" smtClean="0"/>
              <a:t>O</a:t>
            </a:r>
            <a:endParaRPr lang="ko-KR" altLang="en-US" sz="2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 flipV="1">
            <a:off x="1071156" y="3306106"/>
            <a:ext cx="9755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2179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가중치 </a:t>
            </a:r>
            <a:r>
              <a:rPr lang="en-US" altLang="ko-KR" sz="2000" smtClean="0"/>
              <a:t>w: 1 </a:t>
            </a:r>
            <a:r>
              <a:rPr lang="ko-KR" altLang="en-US" sz="2000" smtClean="0"/>
              <a:t>개</a:t>
            </a:r>
            <a:endParaRPr lang="en-US" altLang="ko-KR" sz="2000" smtClean="0"/>
          </a:p>
          <a:p>
            <a:r>
              <a:rPr lang="en-US" altLang="ko-KR" sz="2000" smtClean="0"/>
              <a:t>Bias b: 1 </a:t>
            </a:r>
            <a:r>
              <a:rPr lang="ko-KR" altLang="en-US" sz="2000" smtClean="0"/>
              <a:t>개</a:t>
            </a:r>
            <a:endParaRPr lang="ko-KR" altLang="en-US" sz="2000"/>
          </a:p>
        </p:txBody>
      </p:sp>
      <p:sp>
        <p:nvSpPr>
          <p:cNvPr id="159" name="TextBox 158"/>
          <p:cNvSpPr txBox="1"/>
          <p:nvPr/>
        </p:nvSpPr>
        <p:spPr>
          <a:xfrm>
            <a:off x="1419707" y="2876260"/>
            <a:ext cx="43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</a:t>
            </a:r>
            <a:endParaRPr lang="ko-KR" altLang="en-US" sz="2400"/>
          </a:p>
        </p:txBody>
      </p:sp>
      <p:sp>
        <p:nvSpPr>
          <p:cNvPr id="203" name="타원 202"/>
          <p:cNvSpPr/>
          <p:nvPr/>
        </p:nvSpPr>
        <p:spPr>
          <a:xfrm>
            <a:off x="1761085" y="2147158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919789" y="2331546"/>
            <a:ext cx="821296" cy="66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960428" y="2008520"/>
            <a:ext cx="4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</a:t>
            </a:r>
            <a:endParaRPr lang="ko-KR" altLang="en-US" sz="2400"/>
          </a:p>
        </p:txBody>
      </p:sp>
      <p:sp>
        <p:nvSpPr>
          <p:cNvPr id="237" name="TextBox 236"/>
          <p:cNvSpPr txBox="1"/>
          <p:nvPr/>
        </p:nvSpPr>
        <p:spPr>
          <a:xfrm>
            <a:off x="2406926" y="2412710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I = w * X </a:t>
            </a:r>
            <a:r>
              <a:rPr lang="en-US" altLang="ko-KR" sz="2000"/>
              <a:t>+ </a:t>
            </a:r>
            <a:r>
              <a:rPr lang="en-US" altLang="ko-KR" sz="2000" smtClean="0"/>
              <a:t>b </a:t>
            </a:r>
            <a:r>
              <a:rPr lang="ko-KR" altLang="en-US" sz="2000" smtClean="0"/>
              <a:t>→ 활성화 함수 → 출력</a:t>
            </a:r>
            <a:r>
              <a:rPr lang="en-US" altLang="ko-KR" sz="2000" smtClean="0"/>
              <a:t> </a:t>
            </a:r>
            <a:r>
              <a:rPr lang="ko-KR" altLang="en-US" sz="2000" smtClean="0"/>
              <a:t>→ </a:t>
            </a:r>
            <a:r>
              <a:rPr lang="en-US" altLang="ko-KR" sz="2000" smtClean="0"/>
              <a:t>Target </a:t>
            </a:r>
            <a:r>
              <a:rPr lang="ko-KR" altLang="en-US" sz="2000" smtClean="0"/>
              <a:t>비교</a:t>
            </a:r>
            <a:endParaRPr lang="ko-KR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270912" y="378937"/>
            <a:ext cx="746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Layer 1: </a:t>
            </a:r>
            <a:r>
              <a:rPr lang="ko-KR" altLang="en-US" sz="2000" smtClean="0"/>
              <a:t>입력 값 개수</a:t>
            </a:r>
            <a:r>
              <a:rPr lang="en-US" altLang="ko-KR" sz="2000" smtClean="0"/>
              <a:t>:1, </a:t>
            </a:r>
            <a:r>
              <a:rPr lang="ko-KR" altLang="en-US" sz="2000" smtClean="0"/>
              <a:t>출력 값 개수</a:t>
            </a:r>
            <a:r>
              <a:rPr lang="en-US" altLang="ko-KR" sz="2000" smtClean="0"/>
              <a:t>: 1</a:t>
            </a:r>
            <a:r>
              <a:rPr lang="ko-KR" altLang="en-US" sz="2000" smtClean="0"/>
              <a:t>개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8" idx="6"/>
            <a:endCxn id="17" idx="1"/>
          </p:cNvCxnSpPr>
          <p:nvPr/>
        </p:nvCxnSpPr>
        <p:spPr>
          <a:xfrm>
            <a:off x="6788038" y="3306106"/>
            <a:ext cx="664282" cy="32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452320" y="3107093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0912" y="378937"/>
            <a:ext cx="401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역전파를 통한 </a:t>
            </a:r>
            <a:r>
              <a:rPr lang="en-US" altLang="ko-KR" smtClean="0"/>
              <a:t>w1</a:t>
            </a:r>
            <a:r>
              <a:rPr lang="ko-KR" altLang="en-US" smtClean="0"/>
              <a:t>의 </a:t>
            </a:r>
            <a:r>
              <a:rPr lang="en-US" altLang="ko-KR" smtClean="0"/>
              <a:t>update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845" y="1333965"/>
            <a:ext cx="752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∂</a:t>
            </a:r>
            <a:r>
              <a:rPr lang="en-US" altLang="ko-KR" smtClean="0"/>
              <a:t>TErr                 </a:t>
            </a:r>
            <a:r>
              <a:rPr lang="ko-KR" altLang="en-US" smtClean="0"/>
              <a:t>∂</a:t>
            </a:r>
            <a:r>
              <a:rPr lang="en-US" altLang="ko-KR" smtClean="0"/>
              <a:t>Err1      </a:t>
            </a:r>
            <a:r>
              <a:rPr lang="ko-KR" altLang="en-US" smtClean="0"/>
              <a:t>∂</a:t>
            </a:r>
            <a:r>
              <a:rPr lang="en-US" altLang="ko-KR" smtClean="0"/>
              <a:t>h3o      </a:t>
            </a:r>
            <a:r>
              <a:rPr lang="ko-KR" altLang="en-US" smtClean="0"/>
              <a:t>∂</a:t>
            </a:r>
            <a:r>
              <a:rPr lang="en-US" altLang="ko-KR" smtClean="0"/>
              <a:t>h3i   </a:t>
            </a:r>
            <a:r>
              <a:rPr lang="ko-KR" altLang="en-US" smtClean="0"/>
              <a:t>∂</a:t>
            </a:r>
            <a:r>
              <a:rPr lang="en-US" altLang="ko-KR" smtClean="0"/>
              <a:t>Err2    </a:t>
            </a:r>
            <a:r>
              <a:rPr lang="ko-KR" altLang="en-US" smtClean="0"/>
              <a:t>∂</a:t>
            </a:r>
            <a:r>
              <a:rPr lang="en-US" altLang="ko-KR" smtClean="0"/>
              <a:t>h4o     </a:t>
            </a:r>
            <a:r>
              <a:rPr lang="ko-KR" altLang="en-US" smtClean="0"/>
              <a:t>∂</a:t>
            </a:r>
            <a:r>
              <a:rPr lang="en-US" altLang="ko-KR" smtClean="0"/>
              <a:t>h4i</a:t>
            </a:r>
          </a:p>
          <a:p>
            <a:r>
              <a:rPr lang="en-US" altLang="ko-KR" smtClean="0"/>
              <a:t>------  =  </a:t>
            </a:r>
            <a:r>
              <a:rPr lang="ko-KR" altLang="en-US" smtClean="0"/>
              <a:t>식 </a:t>
            </a:r>
            <a:r>
              <a:rPr lang="en-US" altLang="ko-KR" smtClean="0"/>
              <a:t>1  = ------- X ------ X ------ + ------ X ------ X ------</a:t>
            </a:r>
          </a:p>
          <a:p>
            <a:r>
              <a:rPr lang="ko-KR" altLang="en-US" smtClean="0"/>
              <a:t> ∂</a:t>
            </a:r>
            <a:r>
              <a:rPr lang="en-US" altLang="ko-KR" smtClean="0"/>
              <a:t>w1                 </a:t>
            </a:r>
            <a:r>
              <a:rPr lang="ko-KR" altLang="en-US" smtClean="0"/>
              <a:t>∂</a:t>
            </a:r>
            <a:r>
              <a:rPr lang="en-US" altLang="ko-KR" smtClean="0"/>
              <a:t>h3o       </a:t>
            </a:r>
            <a:r>
              <a:rPr lang="ko-KR" altLang="en-US" smtClean="0"/>
              <a:t>∂</a:t>
            </a:r>
            <a:r>
              <a:rPr lang="en-US" altLang="ko-KR" smtClean="0"/>
              <a:t>h3i      </a:t>
            </a:r>
            <a:r>
              <a:rPr lang="ko-KR" altLang="en-US" smtClean="0"/>
              <a:t>∂</a:t>
            </a:r>
            <a:r>
              <a:rPr lang="en-US" altLang="ko-KR" smtClean="0"/>
              <a:t>h1o   </a:t>
            </a:r>
            <a:r>
              <a:rPr lang="ko-KR" altLang="en-US" smtClean="0"/>
              <a:t>∂</a:t>
            </a:r>
            <a:r>
              <a:rPr lang="en-US" altLang="ko-KR" smtClean="0"/>
              <a:t>h4o    </a:t>
            </a:r>
            <a:r>
              <a:rPr lang="ko-KR" altLang="en-US" smtClean="0"/>
              <a:t>∂</a:t>
            </a:r>
            <a:r>
              <a:rPr lang="en-US" altLang="ko-KR" smtClean="0"/>
              <a:t>h4i      </a:t>
            </a:r>
            <a:r>
              <a:rPr lang="ko-KR" altLang="en-US" smtClean="0"/>
              <a:t>∂</a:t>
            </a:r>
            <a:r>
              <a:rPr lang="en-US" altLang="ko-KR" smtClean="0"/>
              <a:t>h1o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6340" y="830627"/>
            <a:ext cx="75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∂</a:t>
            </a:r>
            <a:r>
              <a:rPr lang="en-US" altLang="ko-KR" smtClean="0"/>
              <a:t>TErr = Err1 + Err2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33293" y="2433662"/>
            <a:ext cx="752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                      </a:t>
            </a:r>
            <a:r>
              <a:rPr lang="ko-KR" altLang="en-US" smtClean="0"/>
              <a:t>∂</a:t>
            </a:r>
            <a:r>
              <a:rPr lang="en-US" altLang="ko-KR" smtClean="0"/>
              <a:t>h1o     </a:t>
            </a:r>
            <a:r>
              <a:rPr lang="ko-KR" altLang="en-US" smtClean="0"/>
              <a:t>∂</a:t>
            </a:r>
            <a:r>
              <a:rPr lang="en-US" altLang="ko-KR" smtClean="0"/>
              <a:t>h1i</a:t>
            </a:r>
          </a:p>
          <a:p>
            <a:r>
              <a:rPr lang="en-US" altLang="ko-KR" smtClean="0"/>
              <a:t>         =  </a:t>
            </a:r>
            <a:r>
              <a:rPr lang="ko-KR" altLang="en-US" smtClean="0"/>
              <a:t>식 </a:t>
            </a:r>
            <a:r>
              <a:rPr lang="en-US" altLang="ko-KR" smtClean="0"/>
              <a:t>1 X ------- X ------</a:t>
            </a:r>
          </a:p>
          <a:p>
            <a:r>
              <a:rPr lang="en-US" altLang="ko-KR" smtClean="0"/>
              <a:t>                       </a:t>
            </a:r>
            <a:r>
              <a:rPr lang="ko-KR" altLang="en-US" smtClean="0"/>
              <a:t>∂</a:t>
            </a:r>
            <a:r>
              <a:rPr lang="en-US" altLang="ko-KR" smtClean="0"/>
              <a:t>h1i      </a:t>
            </a:r>
            <a:r>
              <a:rPr lang="ko-KR" altLang="en-US" smtClean="0"/>
              <a:t>∂</a:t>
            </a:r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06139" y="3667294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774089" y="3774451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h1i | h1o</a:t>
            </a:r>
            <a:endParaRPr lang="ko-KR" altLang="en-US" sz="1400"/>
          </a:p>
        </p:txBody>
      </p:sp>
      <p:cxnSp>
        <p:nvCxnSpPr>
          <p:cNvPr id="37" name="직선 화살표 연결선 36"/>
          <p:cNvCxnSpPr>
            <a:stCxn id="34" idx="6"/>
            <a:endCxn id="36" idx="2"/>
          </p:cNvCxnSpPr>
          <p:nvPr/>
        </p:nvCxnSpPr>
        <p:spPr>
          <a:xfrm>
            <a:off x="1149081" y="3964446"/>
            <a:ext cx="1625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07306" y="360856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06139" y="5106985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40" name="직선 화살표 연결선 39"/>
          <p:cNvCxnSpPr>
            <a:stCxn id="39" idx="6"/>
            <a:endCxn id="36" idx="2"/>
          </p:cNvCxnSpPr>
          <p:nvPr/>
        </p:nvCxnSpPr>
        <p:spPr>
          <a:xfrm flipV="1">
            <a:off x="1149081" y="3964446"/>
            <a:ext cx="1625008" cy="1439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84940" y="411018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667275" y="3762229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1</a:t>
            </a: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774089" y="5173929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h2i | h2o</a:t>
            </a:r>
            <a:endParaRPr lang="ko-KR" altLang="en-US" sz="1400"/>
          </a:p>
        </p:txBody>
      </p:sp>
      <p:cxnSp>
        <p:nvCxnSpPr>
          <p:cNvPr id="45" name="직선 화살표 연결선 44"/>
          <p:cNvCxnSpPr>
            <a:stCxn id="34" idx="6"/>
            <a:endCxn id="44" idx="2"/>
          </p:cNvCxnSpPr>
          <p:nvPr/>
        </p:nvCxnSpPr>
        <p:spPr>
          <a:xfrm>
            <a:off x="1149081" y="3964446"/>
            <a:ext cx="1625008" cy="1399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9" idx="6"/>
            <a:endCxn id="44" idx="2"/>
          </p:cNvCxnSpPr>
          <p:nvPr/>
        </p:nvCxnSpPr>
        <p:spPr>
          <a:xfrm flipV="1">
            <a:off x="1149081" y="5363924"/>
            <a:ext cx="1625008" cy="4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6"/>
            <a:endCxn id="63" idx="2"/>
          </p:cNvCxnSpPr>
          <p:nvPr/>
        </p:nvCxnSpPr>
        <p:spPr>
          <a:xfrm>
            <a:off x="4127234" y="3964446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4" idx="6"/>
            <a:endCxn id="64" idx="2"/>
          </p:cNvCxnSpPr>
          <p:nvPr/>
        </p:nvCxnSpPr>
        <p:spPr>
          <a:xfrm>
            <a:off x="4127234" y="5363924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10778" y="359511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842522" y="536392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w8</a:t>
            </a: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336532" y="470601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871625" y="536392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w4</a:t>
            </a:r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724128" y="3774451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h3i | h3o</a:t>
            </a:r>
            <a:endParaRPr lang="ko-KR" altLang="en-US" sz="1400"/>
          </a:p>
        </p:txBody>
      </p:sp>
      <p:sp>
        <p:nvSpPr>
          <p:cNvPr id="64" name="타원 63"/>
          <p:cNvSpPr/>
          <p:nvPr/>
        </p:nvSpPr>
        <p:spPr>
          <a:xfrm>
            <a:off x="5724128" y="5173929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h4i | h4o</a:t>
            </a:r>
            <a:endParaRPr lang="ko-KR" altLang="en-US" sz="1400"/>
          </a:p>
        </p:txBody>
      </p:sp>
      <p:cxnSp>
        <p:nvCxnSpPr>
          <p:cNvPr id="65" name="직선 화살표 연결선 64"/>
          <p:cNvCxnSpPr>
            <a:stCxn id="36" idx="6"/>
            <a:endCxn id="64" idx="2"/>
          </p:cNvCxnSpPr>
          <p:nvPr/>
        </p:nvCxnSpPr>
        <p:spPr>
          <a:xfrm>
            <a:off x="4127234" y="3964446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4" idx="6"/>
            <a:endCxn id="63" idx="2"/>
          </p:cNvCxnSpPr>
          <p:nvPr/>
        </p:nvCxnSpPr>
        <p:spPr>
          <a:xfrm flipV="1">
            <a:off x="4127234" y="3964446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3" idx="6"/>
            <a:endCxn id="43" idx="1"/>
          </p:cNvCxnSpPr>
          <p:nvPr/>
        </p:nvCxnSpPr>
        <p:spPr>
          <a:xfrm>
            <a:off x="7077273" y="3964446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4" idx="6"/>
            <a:endCxn id="73" idx="1"/>
          </p:cNvCxnSpPr>
          <p:nvPr/>
        </p:nvCxnSpPr>
        <p:spPr>
          <a:xfrm>
            <a:off x="7077273" y="5363924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667275" y="5161707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2</a:t>
            </a:r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6916678" y="3461657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1</a:t>
            </a:r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883065" y="4827068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2</a:t>
            </a: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842521" y="413742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w6</a:t>
            </a:r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398639" y="482161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8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592968"/>
            <a:ext cx="4000528" cy="597930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83790" y="3274317"/>
            <a:ext cx="602284" cy="608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57883" y="592967"/>
            <a:ext cx="1928826" cy="592354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92895" y="1233321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798631" y="168057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792895" y="216942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2791735" y="261838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N4</a:t>
            </a:r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2785134" y="3129848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N5</a:t>
            </a:r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2785134" y="360958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N6</a:t>
            </a:r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2785134" y="410435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N7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785134" y="461769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N8</a:t>
            </a:r>
            <a:endParaRPr lang="ko-KR" altLang="en-US" sz="1400"/>
          </a:p>
        </p:txBody>
      </p:sp>
      <p:sp>
        <p:nvSpPr>
          <p:cNvPr id="25" name="타원 24"/>
          <p:cNvSpPr/>
          <p:nvPr/>
        </p:nvSpPr>
        <p:spPr>
          <a:xfrm>
            <a:off x="2785134" y="5099204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N9</a:t>
            </a:r>
            <a:endParaRPr lang="ko-KR" altLang="en-US" sz="1400"/>
          </a:p>
        </p:txBody>
      </p:sp>
      <p:sp>
        <p:nvSpPr>
          <p:cNvPr id="26" name="타원 25"/>
          <p:cNvSpPr/>
          <p:nvPr/>
        </p:nvSpPr>
        <p:spPr>
          <a:xfrm>
            <a:off x="2785134" y="560585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N10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86074" y="1557663"/>
            <a:ext cx="1720733" cy="202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3"/>
          </p:cNvCxnSpPr>
          <p:nvPr/>
        </p:nvCxnSpPr>
        <p:spPr>
          <a:xfrm flipV="1">
            <a:off x="1186074" y="2004919"/>
            <a:ext cx="1726469" cy="1573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3"/>
          </p:cNvCxnSpPr>
          <p:nvPr/>
        </p:nvCxnSpPr>
        <p:spPr>
          <a:xfrm flipV="1">
            <a:off x="1186074" y="2493767"/>
            <a:ext cx="1720733" cy="1085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6"/>
            <a:endCxn id="20" idx="2"/>
          </p:cNvCxnSpPr>
          <p:nvPr/>
        </p:nvCxnSpPr>
        <p:spPr>
          <a:xfrm flipV="1">
            <a:off x="1186074" y="2808377"/>
            <a:ext cx="1605661" cy="77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6"/>
            <a:endCxn id="26" idx="1"/>
          </p:cNvCxnSpPr>
          <p:nvPr/>
        </p:nvCxnSpPr>
        <p:spPr>
          <a:xfrm>
            <a:off x="1186074" y="3578788"/>
            <a:ext cx="1712972" cy="208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6"/>
            <a:endCxn id="25" idx="2"/>
          </p:cNvCxnSpPr>
          <p:nvPr/>
        </p:nvCxnSpPr>
        <p:spPr>
          <a:xfrm>
            <a:off x="1186074" y="3578788"/>
            <a:ext cx="1599060" cy="171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22124" y="3319843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41" name="직선 화살표 연결선 40"/>
          <p:cNvCxnSpPr>
            <a:stCxn id="20" idx="6"/>
            <a:endCxn id="39" idx="2"/>
          </p:cNvCxnSpPr>
          <p:nvPr/>
        </p:nvCxnSpPr>
        <p:spPr>
          <a:xfrm>
            <a:off x="3569573" y="2808377"/>
            <a:ext cx="2952551" cy="705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6"/>
            <a:endCxn id="39" idx="2"/>
          </p:cNvCxnSpPr>
          <p:nvPr/>
        </p:nvCxnSpPr>
        <p:spPr>
          <a:xfrm>
            <a:off x="3562972" y="3319843"/>
            <a:ext cx="2959152" cy="194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2" idx="6"/>
            <a:endCxn id="39" idx="2"/>
          </p:cNvCxnSpPr>
          <p:nvPr/>
        </p:nvCxnSpPr>
        <p:spPr>
          <a:xfrm flipV="1">
            <a:off x="3562972" y="3514186"/>
            <a:ext cx="2959152" cy="28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6"/>
            <a:endCxn id="39" idx="2"/>
          </p:cNvCxnSpPr>
          <p:nvPr/>
        </p:nvCxnSpPr>
        <p:spPr>
          <a:xfrm flipV="1">
            <a:off x="3562972" y="3514186"/>
            <a:ext cx="2959152" cy="780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6"/>
            <a:endCxn id="39" idx="2"/>
          </p:cNvCxnSpPr>
          <p:nvPr/>
        </p:nvCxnSpPr>
        <p:spPr>
          <a:xfrm flipV="1">
            <a:off x="3562972" y="3514186"/>
            <a:ext cx="2959152" cy="228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9" idx="6"/>
            <a:endCxn id="39" idx="2"/>
          </p:cNvCxnSpPr>
          <p:nvPr/>
        </p:nvCxnSpPr>
        <p:spPr>
          <a:xfrm>
            <a:off x="3570733" y="2359420"/>
            <a:ext cx="2951391" cy="1154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9" idx="6"/>
            <a:endCxn id="62" idx="1"/>
          </p:cNvCxnSpPr>
          <p:nvPr/>
        </p:nvCxnSpPr>
        <p:spPr>
          <a:xfrm>
            <a:off x="7255884" y="3514186"/>
            <a:ext cx="751048" cy="59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006932" y="3317952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63066" y="121414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10</a:t>
            </a:r>
          </a:p>
          <a:p>
            <a:r>
              <a:rPr lang="en-US" altLang="ko-KR" smtClean="0"/>
              <a:t>Bias: 10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935230" y="121414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10</a:t>
            </a:r>
          </a:p>
          <a:p>
            <a:r>
              <a:rPr lang="en-US" altLang="ko-KR" smtClean="0"/>
              <a:t>Bias: 1</a:t>
            </a:r>
            <a:endParaRPr lang="ko-KR" altLang="en-US"/>
          </a:p>
        </p:txBody>
      </p:sp>
      <p:cxnSp>
        <p:nvCxnSpPr>
          <p:cNvPr id="142" name="직선 화살표 연결선 141"/>
          <p:cNvCxnSpPr>
            <a:stCxn id="6" idx="6"/>
            <a:endCxn id="21" idx="2"/>
          </p:cNvCxnSpPr>
          <p:nvPr/>
        </p:nvCxnSpPr>
        <p:spPr>
          <a:xfrm flipV="1">
            <a:off x="1186074" y="3319843"/>
            <a:ext cx="1599060" cy="25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6" idx="6"/>
            <a:endCxn id="22" idx="2"/>
          </p:cNvCxnSpPr>
          <p:nvPr/>
        </p:nvCxnSpPr>
        <p:spPr>
          <a:xfrm>
            <a:off x="1186074" y="3578788"/>
            <a:ext cx="1599060" cy="22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6" idx="6"/>
            <a:endCxn id="23" idx="2"/>
          </p:cNvCxnSpPr>
          <p:nvPr/>
        </p:nvCxnSpPr>
        <p:spPr>
          <a:xfrm>
            <a:off x="1186074" y="3578788"/>
            <a:ext cx="1599060" cy="715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6" idx="6"/>
            <a:endCxn id="24" idx="2"/>
          </p:cNvCxnSpPr>
          <p:nvPr/>
        </p:nvCxnSpPr>
        <p:spPr>
          <a:xfrm>
            <a:off x="1186074" y="3578788"/>
            <a:ext cx="1599060" cy="1228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8" idx="6"/>
            <a:endCxn id="39" idx="2"/>
          </p:cNvCxnSpPr>
          <p:nvPr/>
        </p:nvCxnSpPr>
        <p:spPr>
          <a:xfrm>
            <a:off x="3570733" y="1423316"/>
            <a:ext cx="2951391" cy="209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8" idx="6"/>
            <a:endCxn id="39" idx="2"/>
          </p:cNvCxnSpPr>
          <p:nvPr/>
        </p:nvCxnSpPr>
        <p:spPr>
          <a:xfrm>
            <a:off x="3576469" y="1870572"/>
            <a:ext cx="2945655" cy="164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24" idx="6"/>
            <a:endCxn id="39" idx="2"/>
          </p:cNvCxnSpPr>
          <p:nvPr/>
        </p:nvCxnSpPr>
        <p:spPr>
          <a:xfrm flipV="1">
            <a:off x="3562972" y="3514186"/>
            <a:ext cx="2959152" cy="1293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25" idx="6"/>
            <a:endCxn id="39" idx="2"/>
          </p:cNvCxnSpPr>
          <p:nvPr/>
        </p:nvCxnSpPr>
        <p:spPr>
          <a:xfrm flipV="1">
            <a:off x="3562972" y="3514186"/>
            <a:ext cx="2959152" cy="1775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58119" y="235063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L1w1</a:t>
            </a:r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1481826" y="4733244"/>
            <a:ext cx="9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L1w10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4959580" y="218017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</a:t>
            </a:r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5029479" y="4533628"/>
            <a:ext cx="9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L2w10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171110" y="85428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2329814" y="1038677"/>
            <a:ext cx="576993" cy="25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454044" y="74631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41556" y="2770397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300260" y="2954785"/>
            <a:ext cx="329321" cy="42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454861" y="284165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L2b1</a:t>
            </a:r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003885" y="6100401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/>
          <p:cNvCxnSpPr>
            <a:stCxn id="214" idx="6"/>
            <a:endCxn id="26" idx="3"/>
          </p:cNvCxnSpPr>
          <p:nvPr/>
        </p:nvCxnSpPr>
        <p:spPr>
          <a:xfrm flipV="1">
            <a:off x="2189818" y="5930201"/>
            <a:ext cx="709228" cy="27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902654" y="5649394"/>
            <a:ext cx="93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L1b10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3291639" y="921990"/>
            <a:ext cx="261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</a:t>
            </a:r>
            <a:r>
              <a:rPr lang="en-US" altLang="ko-KR"/>
              <a:t>L1w1 </a:t>
            </a:r>
            <a:r>
              <a:rPr lang="en-US" altLang="ko-KR" smtClean="0"/>
              <a:t>* X + </a:t>
            </a:r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220982" y="4071660"/>
            <a:ext cx="2615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</a:t>
            </a:r>
            <a:r>
              <a:rPr lang="en-US" altLang="ko-KR"/>
              <a:t>L2w1 </a:t>
            </a:r>
            <a:r>
              <a:rPr lang="en-US" altLang="ko-KR" smtClean="0"/>
              <a:t>* N1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L2w2 </a:t>
            </a:r>
            <a:r>
              <a:rPr lang="en-US" altLang="ko-KR" smtClean="0"/>
              <a:t>* N2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L2w3 </a:t>
            </a:r>
            <a:r>
              <a:rPr lang="en-US" altLang="ko-KR" smtClean="0"/>
              <a:t>* N3 +</a:t>
            </a:r>
          </a:p>
          <a:p>
            <a:r>
              <a:rPr lang="en-US" altLang="ko-KR" smtClean="0"/>
              <a:t>        …..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L2W10 * N10</a:t>
            </a:r>
          </a:p>
          <a:p>
            <a:r>
              <a:rPr lang="en-US" altLang="ko-KR" smtClean="0"/>
              <a:t>        + </a:t>
            </a:r>
            <a:r>
              <a:rPr lang="en-US" altLang="ko-KR"/>
              <a:t>L2b1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7151" y="235329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136109" y="6035132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N10 = L1w10 * X + L1b10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0148" y="266234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2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592968"/>
            <a:ext cx="4000528" cy="597930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83790" y="3274317"/>
            <a:ext cx="602284" cy="608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92895" y="1233321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798631" y="168057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792895" y="216942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2791735" y="261838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N4</a:t>
            </a:r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2785134" y="3129848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N5</a:t>
            </a:r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2785134" y="360958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N6</a:t>
            </a:r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2785134" y="410435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N7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785134" y="461769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N8</a:t>
            </a:r>
            <a:endParaRPr lang="ko-KR" altLang="en-US" sz="1400"/>
          </a:p>
        </p:txBody>
      </p:sp>
      <p:sp>
        <p:nvSpPr>
          <p:cNvPr id="25" name="타원 24"/>
          <p:cNvSpPr/>
          <p:nvPr/>
        </p:nvSpPr>
        <p:spPr>
          <a:xfrm>
            <a:off x="2785134" y="5099204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N9</a:t>
            </a:r>
            <a:endParaRPr lang="ko-KR" altLang="en-US" sz="1400"/>
          </a:p>
        </p:txBody>
      </p:sp>
      <p:sp>
        <p:nvSpPr>
          <p:cNvPr id="26" name="타원 25"/>
          <p:cNvSpPr/>
          <p:nvPr/>
        </p:nvSpPr>
        <p:spPr>
          <a:xfrm>
            <a:off x="2785134" y="560585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N10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86074" y="1557663"/>
            <a:ext cx="1720733" cy="2021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3"/>
          </p:cNvCxnSpPr>
          <p:nvPr/>
        </p:nvCxnSpPr>
        <p:spPr>
          <a:xfrm flipV="1">
            <a:off x="1186074" y="2004919"/>
            <a:ext cx="1726469" cy="1573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3"/>
          </p:cNvCxnSpPr>
          <p:nvPr/>
        </p:nvCxnSpPr>
        <p:spPr>
          <a:xfrm flipV="1">
            <a:off x="1186074" y="2493767"/>
            <a:ext cx="1720733" cy="1085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6"/>
            <a:endCxn id="20" idx="2"/>
          </p:cNvCxnSpPr>
          <p:nvPr/>
        </p:nvCxnSpPr>
        <p:spPr>
          <a:xfrm flipV="1">
            <a:off x="1186074" y="2808377"/>
            <a:ext cx="1605661" cy="77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6"/>
            <a:endCxn id="26" idx="1"/>
          </p:cNvCxnSpPr>
          <p:nvPr/>
        </p:nvCxnSpPr>
        <p:spPr>
          <a:xfrm>
            <a:off x="1186074" y="3578788"/>
            <a:ext cx="1712972" cy="2082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6"/>
            <a:endCxn id="25" idx="2"/>
          </p:cNvCxnSpPr>
          <p:nvPr/>
        </p:nvCxnSpPr>
        <p:spPr>
          <a:xfrm>
            <a:off x="1186074" y="3578788"/>
            <a:ext cx="1599060" cy="171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63066" y="1214140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10</a:t>
            </a:r>
          </a:p>
          <a:p>
            <a:r>
              <a:rPr lang="en-US" altLang="ko-KR" smtClean="0"/>
              <a:t>Bias: 10</a:t>
            </a:r>
            <a:endParaRPr lang="ko-KR" altLang="en-US"/>
          </a:p>
        </p:txBody>
      </p:sp>
      <p:cxnSp>
        <p:nvCxnSpPr>
          <p:cNvPr id="142" name="직선 화살표 연결선 141"/>
          <p:cNvCxnSpPr>
            <a:stCxn id="6" idx="6"/>
            <a:endCxn id="21" idx="2"/>
          </p:cNvCxnSpPr>
          <p:nvPr/>
        </p:nvCxnSpPr>
        <p:spPr>
          <a:xfrm flipV="1">
            <a:off x="1186074" y="3319843"/>
            <a:ext cx="1599060" cy="25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6" idx="6"/>
            <a:endCxn id="22" idx="2"/>
          </p:cNvCxnSpPr>
          <p:nvPr/>
        </p:nvCxnSpPr>
        <p:spPr>
          <a:xfrm>
            <a:off x="1186074" y="3578788"/>
            <a:ext cx="1599060" cy="22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6" idx="6"/>
            <a:endCxn id="23" idx="2"/>
          </p:cNvCxnSpPr>
          <p:nvPr/>
        </p:nvCxnSpPr>
        <p:spPr>
          <a:xfrm>
            <a:off x="1186074" y="3578788"/>
            <a:ext cx="1599060" cy="715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6" idx="6"/>
            <a:endCxn id="24" idx="2"/>
          </p:cNvCxnSpPr>
          <p:nvPr/>
        </p:nvCxnSpPr>
        <p:spPr>
          <a:xfrm>
            <a:off x="1186074" y="3578788"/>
            <a:ext cx="1599060" cy="1228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58119" y="235063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L1w1</a:t>
            </a:r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1481826" y="4733244"/>
            <a:ext cx="9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L1w10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171110" y="85428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2329814" y="1038677"/>
            <a:ext cx="576993" cy="25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454044" y="74631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2003885" y="6100401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/>
          <p:cNvCxnSpPr>
            <a:stCxn id="214" idx="6"/>
            <a:endCxn id="26" idx="3"/>
          </p:cNvCxnSpPr>
          <p:nvPr/>
        </p:nvCxnSpPr>
        <p:spPr>
          <a:xfrm flipV="1">
            <a:off x="2189818" y="5930201"/>
            <a:ext cx="709228" cy="27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902654" y="5649394"/>
            <a:ext cx="93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L1b10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7151" y="235329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807161" y="1233321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L1w1 * X + L1b1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158819" y="155339"/>
            <a:ext cx="7246329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첫번째 </a:t>
            </a:r>
            <a:r>
              <a:rPr lang="en-US" altLang="ko-KR" smtClean="0">
                <a:solidFill>
                  <a:srgbClr val="FF0000"/>
                </a:solidFill>
              </a:rPr>
              <a:t>Layer </a:t>
            </a:r>
            <a:r>
              <a:rPr lang="ko-KR" altLang="en-US" smtClean="0">
                <a:solidFill>
                  <a:srgbClr val="FF0000"/>
                </a:solidFill>
              </a:rPr>
              <a:t>연산</a:t>
            </a:r>
            <a:r>
              <a:rPr lang="en-US" altLang="ko-KR" smtClean="0">
                <a:solidFill>
                  <a:srgbClr val="FF0000"/>
                </a:solidFill>
              </a:rPr>
              <a:t>, 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97677" y="1664614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N2 = L1w2 * X + L1b2</a:t>
            </a: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797676" y="2124435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N3 = L1w3 * X + L1b3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807161" y="2609801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N4 = L1w4 * X + L1b4</a:t>
            </a:r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438331" y="2854597"/>
            <a:ext cx="2364058" cy="476553"/>
          </a:xfrm>
          <a:custGeom>
            <a:avLst/>
            <a:gdLst>
              <a:gd name="connsiteX0" fmla="*/ 2364058 w 2364058"/>
              <a:gd name="connsiteY0" fmla="*/ 0 h 303311"/>
              <a:gd name="connsiteX1" fmla="*/ 758283 w 2364058"/>
              <a:gd name="connsiteY1" fmla="*/ 301083 h 303311"/>
              <a:gd name="connsiteX2" fmla="*/ 0 w 2364058"/>
              <a:gd name="connsiteY2" fmla="*/ 144966 h 303311"/>
              <a:gd name="connsiteX3" fmla="*/ 0 w 2364058"/>
              <a:gd name="connsiteY3" fmla="*/ 144966 h 30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4058" h="303311">
                <a:moveTo>
                  <a:pt x="2364058" y="0"/>
                </a:moveTo>
                <a:cubicBezTo>
                  <a:pt x="1758175" y="138461"/>
                  <a:pt x="1152293" y="276922"/>
                  <a:pt x="758283" y="301083"/>
                </a:cubicBezTo>
                <a:cubicBezTo>
                  <a:pt x="364273" y="325244"/>
                  <a:pt x="0" y="144966"/>
                  <a:pt x="0" y="144966"/>
                </a:cubicBezTo>
                <a:lnTo>
                  <a:pt x="0" y="144966"/>
                </a:ln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792317" y="3114791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N5 = L1w5 * X + L1b5</a:t>
            </a: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807161" y="3583960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N6 = L1w6 * X + L1b6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92316" y="4103956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N7 = L1w7 * X + L1b7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3778379" y="4628355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N8 = L1w8 * X + L1b8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789038" y="5093121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N9 = L1w9 * X + L1b9</a:t>
            </a: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778378" y="5606994"/>
            <a:ext cx="300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N10 = L1w10 * X + L1b10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592968"/>
            <a:ext cx="1966556" cy="597930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50039" y="585017"/>
            <a:ext cx="1928826" cy="592354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65569" y="117052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571305" y="161778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565569" y="2106631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564409" y="2555588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N4</a:t>
            </a:r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557808" y="3067054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N5</a:t>
            </a:r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557808" y="3546791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N6</a:t>
            </a:r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557808" y="4041561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N7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557808" y="455490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N8</a:t>
            </a:r>
            <a:endParaRPr lang="ko-KR" altLang="en-US" sz="1400"/>
          </a:p>
        </p:txBody>
      </p:sp>
      <p:sp>
        <p:nvSpPr>
          <p:cNvPr id="25" name="타원 24"/>
          <p:cNvSpPr/>
          <p:nvPr/>
        </p:nvSpPr>
        <p:spPr>
          <a:xfrm>
            <a:off x="557808" y="5036410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N9</a:t>
            </a:r>
            <a:endParaRPr lang="ko-KR" altLang="en-US" sz="1400"/>
          </a:p>
        </p:txBody>
      </p:sp>
      <p:sp>
        <p:nvSpPr>
          <p:cNvPr id="26" name="타원 25"/>
          <p:cNvSpPr/>
          <p:nvPr/>
        </p:nvSpPr>
        <p:spPr>
          <a:xfrm>
            <a:off x="557808" y="554306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N10</a:t>
            </a:r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4294798" y="3257049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41" name="직선 화살표 연결선 40"/>
          <p:cNvCxnSpPr>
            <a:stCxn id="20" idx="6"/>
            <a:endCxn id="39" idx="2"/>
          </p:cNvCxnSpPr>
          <p:nvPr/>
        </p:nvCxnSpPr>
        <p:spPr>
          <a:xfrm>
            <a:off x="1342247" y="2745583"/>
            <a:ext cx="2952551" cy="705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6"/>
            <a:endCxn id="39" idx="2"/>
          </p:cNvCxnSpPr>
          <p:nvPr/>
        </p:nvCxnSpPr>
        <p:spPr>
          <a:xfrm>
            <a:off x="1335646" y="3257049"/>
            <a:ext cx="2959152" cy="194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2" idx="6"/>
            <a:endCxn id="39" idx="2"/>
          </p:cNvCxnSpPr>
          <p:nvPr/>
        </p:nvCxnSpPr>
        <p:spPr>
          <a:xfrm flipV="1">
            <a:off x="1335646" y="3451392"/>
            <a:ext cx="2959152" cy="28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6"/>
            <a:endCxn id="39" idx="2"/>
          </p:cNvCxnSpPr>
          <p:nvPr/>
        </p:nvCxnSpPr>
        <p:spPr>
          <a:xfrm flipV="1">
            <a:off x="1335646" y="3451392"/>
            <a:ext cx="2959152" cy="780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6"/>
            <a:endCxn id="39" idx="2"/>
          </p:cNvCxnSpPr>
          <p:nvPr/>
        </p:nvCxnSpPr>
        <p:spPr>
          <a:xfrm flipV="1">
            <a:off x="1335646" y="3451392"/>
            <a:ext cx="2959152" cy="228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9" idx="6"/>
            <a:endCxn id="39" idx="2"/>
          </p:cNvCxnSpPr>
          <p:nvPr/>
        </p:nvCxnSpPr>
        <p:spPr>
          <a:xfrm>
            <a:off x="1343407" y="2296626"/>
            <a:ext cx="2951391" cy="1154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403488" y="1030610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cxnSp>
        <p:nvCxnSpPr>
          <p:cNvPr id="150" name="직선 화살표 연결선 149"/>
          <p:cNvCxnSpPr>
            <a:stCxn id="8" idx="6"/>
            <a:endCxn id="39" idx="2"/>
          </p:cNvCxnSpPr>
          <p:nvPr/>
        </p:nvCxnSpPr>
        <p:spPr>
          <a:xfrm>
            <a:off x="1343407" y="1360522"/>
            <a:ext cx="2951391" cy="209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8" idx="6"/>
            <a:endCxn id="39" idx="2"/>
          </p:cNvCxnSpPr>
          <p:nvPr/>
        </p:nvCxnSpPr>
        <p:spPr>
          <a:xfrm>
            <a:off x="1349143" y="1807778"/>
            <a:ext cx="2945655" cy="1643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24" idx="6"/>
            <a:endCxn id="39" idx="2"/>
          </p:cNvCxnSpPr>
          <p:nvPr/>
        </p:nvCxnSpPr>
        <p:spPr>
          <a:xfrm flipV="1">
            <a:off x="1335646" y="3451392"/>
            <a:ext cx="2959152" cy="1293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25" idx="6"/>
            <a:endCxn id="39" idx="2"/>
          </p:cNvCxnSpPr>
          <p:nvPr/>
        </p:nvCxnSpPr>
        <p:spPr>
          <a:xfrm flipV="1">
            <a:off x="1335646" y="3451392"/>
            <a:ext cx="2959152" cy="1775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732254" y="211738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</a:t>
            </a:r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2802153" y="4470834"/>
            <a:ext cx="9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L2w10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3914230" y="2707603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4072934" y="2891991"/>
            <a:ext cx="329321" cy="42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4227535" y="277885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L2b1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642798" y="1752422"/>
            <a:ext cx="2615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</a:t>
            </a:r>
            <a:r>
              <a:rPr lang="en-US" altLang="ko-KR"/>
              <a:t>L2w1 </a:t>
            </a:r>
            <a:r>
              <a:rPr lang="en-US" altLang="ko-KR" smtClean="0"/>
              <a:t>* N1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L2w2 </a:t>
            </a:r>
            <a:r>
              <a:rPr lang="en-US" altLang="ko-KR" smtClean="0"/>
              <a:t>* N2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L2w3 </a:t>
            </a:r>
            <a:r>
              <a:rPr lang="en-US" altLang="ko-KR" smtClean="0"/>
              <a:t>* N3 +</a:t>
            </a:r>
          </a:p>
          <a:p>
            <a:r>
              <a:rPr lang="en-US" altLang="ko-KR" smtClean="0"/>
              <a:t>        L2w4 </a:t>
            </a:r>
            <a:r>
              <a:rPr lang="en-US" altLang="ko-KR"/>
              <a:t>* </a:t>
            </a:r>
            <a:r>
              <a:rPr lang="en-US" altLang="ko-KR" smtClean="0"/>
              <a:t>N4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L2w5 </a:t>
            </a:r>
            <a:r>
              <a:rPr lang="en-US" altLang="ko-KR"/>
              <a:t>* </a:t>
            </a:r>
            <a:r>
              <a:rPr lang="en-US" altLang="ko-KR" smtClean="0"/>
              <a:t>N5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L2w6 </a:t>
            </a:r>
            <a:r>
              <a:rPr lang="en-US" altLang="ko-KR"/>
              <a:t>* </a:t>
            </a:r>
            <a:r>
              <a:rPr lang="en-US" altLang="ko-KR" smtClean="0"/>
              <a:t>N6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L2w7 </a:t>
            </a:r>
            <a:r>
              <a:rPr lang="en-US" altLang="ko-KR"/>
              <a:t>* </a:t>
            </a:r>
            <a:r>
              <a:rPr lang="en-US" altLang="ko-KR" smtClean="0"/>
              <a:t>N7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L2w8 </a:t>
            </a:r>
            <a:r>
              <a:rPr lang="en-US" altLang="ko-KR"/>
              <a:t>* </a:t>
            </a:r>
            <a:r>
              <a:rPr lang="en-US" altLang="ko-KR" smtClean="0"/>
              <a:t>N8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L2w9 </a:t>
            </a:r>
            <a:r>
              <a:rPr lang="en-US" altLang="ko-KR"/>
              <a:t>* </a:t>
            </a:r>
            <a:r>
              <a:rPr lang="en-US" altLang="ko-KR" smtClean="0"/>
              <a:t>N9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L2w10 </a:t>
            </a:r>
            <a:r>
              <a:rPr lang="en-US" altLang="ko-KR"/>
              <a:t>* </a:t>
            </a:r>
            <a:r>
              <a:rPr lang="en-US" altLang="ko-KR" smtClean="0"/>
              <a:t>N10 </a:t>
            </a:r>
            <a:r>
              <a:rPr lang="en-US" altLang="ko-KR"/>
              <a:t>+</a:t>
            </a:r>
          </a:p>
          <a:p>
            <a:r>
              <a:rPr lang="en-US" altLang="ko-KR" smtClean="0"/>
              <a:t>        + </a:t>
            </a:r>
            <a:r>
              <a:rPr lang="en-US" altLang="ko-KR"/>
              <a:t>L2b1</a:t>
            </a: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294798" y="599485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2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158819" y="155339"/>
            <a:ext cx="7246329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두번째 </a:t>
            </a:r>
            <a:r>
              <a:rPr lang="en-US" altLang="ko-KR" smtClean="0">
                <a:solidFill>
                  <a:srgbClr val="FF0000"/>
                </a:solidFill>
              </a:rPr>
              <a:t>Layer </a:t>
            </a:r>
            <a:r>
              <a:rPr lang="ko-KR" altLang="en-US" smtClean="0">
                <a:solidFill>
                  <a:srgbClr val="FF0000"/>
                </a:solidFill>
              </a:rPr>
              <a:t>연산</a:t>
            </a:r>
            <a:r>
              <a:rPr lang="en-US" altLang="ko-KR" smtClean="0">
                <a:solidFill>
                  <a:srgbClr val="FF0000"/>
                </a:solidFill>
              </a:rPr>
              <a:t>, 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67128" y="639813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cxnSp>
        <p:nvCxnSpPr>
          <p:cNvPr id="3" name="꺾인 연결선 2"/>
          <p:cNvCxnSpPr>
            <a:endCxn id="62" idx="1"/>
          </p:cNvCxnSpPr>
          <p:nvPr/>
        </p:nvCxnSpPr>
        <p:spPr>
          <a:xfrm flipV="1">
            <a:off x="5040667" y="1232827"/>
            <a:ext cx="2362821" cy="2214217"/>
          </a:xfrm>
          <a:prstGeom prst="bentConnector3">
            <a:avLst>
              <a:gd name="adj1" fmla="val 18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2475571" y="2564780"/>
            <a:ext cx="4315522" cy="1194920"/>
          </a:xfrm>
          <a:custGeom>
            <a:avLst/>
            <a:gdLst>
              <a:gd name="connsiteX0" fmla="*/ 4315522 w 4315522"/>
              <a:gd name="connsiteY0" fmla="*/ 0 h 1194920"/>
              <a:gd name="connsiteX1" fmla="*/ 1773044 w 4315522"/>
              <a:gd name="connsiteY1" fmla="*/ 1193181 h 1194920"/>
              <a:gd name="connsiteX2" fmla="*/ 0 w 4315522"/>
              <a:gd name="connsiteY2" fmla="*/ 211874 h 11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5522" h="1194920">
                <a:moveTo>
                  <a:pt x="4315522" y="0"/>
                </a:moveTo>
                <a:cubicBezTo>
                  <a:pt x="3403910" y="578934"/>
                  <a:pt x="2492298" y="1157869"/>
                  <a:pt x="1773044" y="1193181"/>
                </a:cubicBezTo>
                <a:cubicBezTo>
                  <a:pt x="1053790" y="1228493"/>
                  <a:pt x="526895" y="720183"/>
                  <a:pt x="0" y="211874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215483" y="1468303"/>
            <a:ext cx="6066263" cy="895756"/>
          </a:xfrm>
          <a:custGeom>
            <a:avLst/>
            <a:gdLst>
              <a:gd name="connsiteX0" fmla="*/ 6066263 w 6066263"/>
              <a:gd name="connsiteY0" fmla="*/ 895756 h 895756"/>
              <a:gd name="connsiteX1" fmla="*/ 2732049 w 6066263"/>
              <a:gd name="connsiteY1" fmla="*/ 3658 h 895756"/>
              <a:gd name="connsiteX2" fmla="*/ 0 w 6066263"/>
              <a:gd name="connsiteY2" fmla="*/ 639277 h 895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6263" h="895756">
                <a:moveTo>
                  <a:pt x="6066263" y="895756"/>
                </a:moveTo>
                <a:cubicBezTo>
                  <a:pt x="4904678" y="471080"/>
                  <a:pt x="3743093" y="46404"/>
                  <a:pt x="2732049" y="3658"/>
                </a:cubicBezTo>
                <a:cubicBezTo>
                  <a:pt x="1721005" y="-39088"/>
                  <a:pt x="860502" y="300094"/>
                  <a:pt x="0" y="639277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902522" y="2988527"/>
            <a:ext cx="2955478" cy="2451799"/>
          </a:xfrm>
          <a:custGeom>
            <a:avLst/>
            <a:gdLst>
              <a:gd name="connsiteX0" fmla="*/ 2955478 w 2955478"/>
              <a:gd name="connsiteY0" fmla="*/ 1817649 h 2451799"/>
              <a:gd name="connsiteX1" fmla="*/ 1862658 w 2955478"/>
              <a:gd name="connsiteY1" fmla="*/ 2419814 h 2451799"/>
              <a:gd name="connsiteX2" fmla="*/ 234580 w 2955478"/>
              <a:gd name="connsiteY2" fmla="*/ 947853 h 2451799"/>
              <a:gd name="connsiteX3" fmla="*/ 45010 w 2955478"/>
              <a:gd name="connsiteY3" fmla="*/ 0 h 245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5478" h="2451799">
                <a:moveTo>
                  <a:pt x="2955478" y="1817649"/>
                </a:moveTo>
                <a:cubicBezTo>
                  <a:pt x="2635809" y="2191214"/>
                  <a:pt x="2316141" y="2564780"/>
                  <a:pt x="1862658" y="2419814"/>
                </a:cubicBezTo>
                <a:cubicBezTo>
                  <a:pt x="1409175" y="2274848"/>
                  <a:pt x="537521" y="1351155"/>
                  <a:pt x="234580" y="947853"/>
                </a:cubicBezTo>
                <a:cubicBezTo>
                  <a:pt x="-68361" y="544551"/>
                  <a:pt x="-11676" y="272275"/>
                  <a:pt x="4501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836712"/>
            <a:ext cx="4000528" cy="573556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0034" y="2928934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25514" y="340227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1142976" y="3226086"/>
            <a:ext cx="2082538" cy="366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2</a:t>
            </a:r>
          </a:p>
          <a:p>
            <a:r>
              <a:rPr lang="en-US" altLang="ko-KR" smtClean="0"/>
              <a:t>Bias: 1</a:t>
            </a:r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2000232" y="293690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857488" y="2357430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3016192" y="2541818"/>
            <a:ext cx="323234" cy="916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065613" y="249759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3438957" y="2949938"/>
            <a:ext cx="4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 = w1 * X1 + w2 * X2 </a:t>
            </a:r>
            <a:r>
              <a:rPr lang="en-US" altLang="ko-KR"/>
              <a:t>+ </a:t>
            </a:r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00034" y="3789040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15" idx="6"/>
            <a:endCxn id="8" idx="2"/>
          </p:cNvCxnSpPr>
          <p:nvPr/>
        </p:nvCxnSpPr>
        <p:spPr>
          <a:xfrm flipV="1">
            <a:off x="1142976" y="3592274"/>
            <a:ext cx="2082538" cy="493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00232" y="390152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0912" y="378937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cxnSp>
        <p:nvCxnSpPr>
          <p:cNvPr id="18" name="직선 화살표 연결선 17"/>
          <p:cNvCxnSpPr>
            <a:stCxn id="8" idx="6"/>
            <a:endCxn id="19" idx="1"/>
          </p:cNvCxnSpPr>
          <p:nvPr/>
        </p:nvCxnSpPr>
        <p:spPr>
          <a:xfrm flipV="1">
            <a:off x="4003352" y="3580052"/>
            <a:ext cx="2512864" cy="122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516216" y="3377835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7158" y="44624"/>
            <a:ext cx="824729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aX1 + bX2 + c </a:t>
            </a:r>
            <a:r>
              <a:rPr lang="ko-KR" altLang="en-US" smtClean="0">
                <a:solidFill>
                  <a:srgbClr val="FF0000"/>
                </a:solidFill>
              </a:rPr>
              <a:t>→ 가중치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</a:t>
            </a:r>
            <a:r>
              <a:rPr lang="en-US" altLang="ko-KR" smtClean="0">
                <a:solidFill>
                  <a:srgbClr val="FF0000"/>
                </a:solidFill>
              </a:rPr>
              <a:t>1 + </a:t>
            </a:r>
            <a:r>
              <a:rPr lang="ko-KR" altLang="en-US" smtClean="0">
                <a:solidFill>
                  <a:srgbClr val="FF0000"/>
                </a:solidFill>
              </a:rPr>
              <a:t>가중치</a:t>
            </a:r>
            <a:r>
              <a:rPr lang="en-US" altLang="ko-KR" smtClean="0">
                <a:solidFill>
                  <a:srgbClr val="FF0000"/>
                </a:solidFill>
              </a:rPr>
              <a:t>2 * </a:t>
            </a:r>
            <a:r>
              <a:rPr lang="ko-KR" altLang="en-US" smtClean="0">
                <a:solidFill>
                  <a:srgbClr val="FF0000"/>
                </a:solidFill>
              </a:rPr>
              <a:t>데이터</a:t>
            </a:r>
            <a:r>
              <a:rPr lang="en-US" altLang="ko-KR" smtClean="0">
                <a:solidFill>
                  <a:srgbClr val="FF0000"/>
                </a:solidFill>
              </a:rPr>
              <a:t>2</a:t>
            </a:r>
            <a:r>
              <a:rPr lang="ko-KR" altLang="en-US" smtClean="0">
                <a:solidFill>
                  <a:srgbClr val="FF0000"/>
                </a:solidFill>
              </a:rPr>
              <a:t>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357166"/>
            <a:ext cx="4000528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0034" y="2609735"/>
            <a:ext cx="642942" cy="5932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57884" y="357166"/>
            <a:ext cx="1928826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86987" y="101928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792723" y="146654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786987" y="195539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2785827" y="2404350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N4</a:t>
            </a:r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2779226" y="291581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N5</a:t>
            </a:r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2779226" y="339555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N6</a:t>
            </a:r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2779226" y="389032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N7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779226" y="440366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N8</a:t>
            </a:r>
            <a:endParaRPr lang="ko-KR" altLang="en-US" sz="1400"/>
          </a:p>
        </p:txBody>
      </p:sp>
      <p:sp>
        <p:nvSpPr>
          <p:cNvPr id="25" name="타원 24"/>
          <p:cNvSpPr/>
          <p:nvPr/>
        </p:nvSpPr>
        <p:spPr>
          <a:xfrm>
            <a:off x="2779226" y="488517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N9</a:t>
            </a:r>
            <a:endParaRPr lang="ko-KR" altLang="en-US" sz="1400"/>
          </a:p>
        </p:txBody>
      </p:sp>
      <p:sp>
        <p:nvSpPr>
          <p:cNvPr id="26" name="타원 25"/>
          <p:cNvSpPr/>
          <p:nvPr/>
        </p:nvSpPr>
        <p:spPr>
          <a:xfrm>
            <a:off x="2779226" y="539182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N10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42976" y="1343631"/>
            <a:ext cx="1757923" cy="1562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3"/>
          </p:cNvCxnSpPr>
          <p:nvPr/>
        </p:nvCxnSpPr>
        <p:spPr>
          <a:xfrm flipV="1">
            <a:off x="1142976" y="1790887"/>
            <a:ext cx="1763659" cy="1115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3"/>
          </p:cNvCxnSpPr>
          <p:nvPr/>
        </p:nvCxnSpPr>
        <p:spPr>
          <a:xfrm flipV="1">
            <a:off x="1142976" y="2279735"/>
            <a:ext cx="1757923" cy="62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6"/>
            <a:endCxn id="20" idx="2"/>
          </p:cNvCxnSpPr>
          <p:nvPr/>
        </p:nvCxnSpPr>
        <p:spPr>
          <a:xfrm flipV="1">
            <a:off x="1142976" y="2594345"/>
            <a:ext cx="1642851" cy="312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6"/>
          </p:cNvCxnSpPr>
          <p:nvPr/>
        </p:nvCxnSpPr>
        <p:spPr>
          <a:xfrm>
            <a:off x="1142976" y="2906359"/>
            <a:ext cx="1730894" cy="2541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6"/>
            <a:endCxn id="25" idx="2"/>
          </p:cNvCxnSpPr>
          <p:nvPr/>
        </p:nvCxnSpPr>
        <p:spPr>
          <a:xfrm>
            <a:off x="1142976" y="2906359"/>
            <a:ext cx="1636250" cy="2168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433236" y="3116782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41" name="직선 화살표 연결선 40"/>
          <p:cNvCxnSpPr>
            <a:stCxn id="20" idx="6"/>
            <a:endCxn id="39" idx="2"/>
          </p:cNvCxnSpPr>
          <p:nvPr/>
        </p:nvCxnSpPr>
        <p:spPr>
          <a:xfrm>
            <a:off x="3563665" y="2594345"/>
            <a:ext cx="2869571" cy="716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6"/>
            <a:endCxn id="39" idx="2"/>
          </p:cNvCxnSpPr>
          <p:nvPr/>
        </p:nvCxnSpPr>
        <p:spPr>
          <a:xfrm>
            <a:off x="3557064" y="3105811"/>
            <a:ext cx="2876172" cy="205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2" idx="6"/>
            <a:endCxn id="39" idx="2"/>
          </p:cNvCxnSpPr>
          <p:nvPr/>
        </p:nvCxnSpPr>
        <p:spPr>
          <a:xfrm flipV="1">
            <a:off x="3557064" y="3311125"/>
            <a:ext cx="2876172" cy="274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6"/>
            <a:endCxn id="39" idx="2"/>
          </p:cNvCxnSpPr>
          <p:nvPr/>
        </p:nvCxnSpPr>
        <p:spPr>
          <a:xfrm flipV="1">
            <a:off x="3557064" y="3311125"/>
            <a:ext cx="2876172" cy="769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6"/>
            <a:endCxn id="39" idx="2"/>
          </p:cNvCxnSpPr>
          <p:nvPr/>
        </p:nvCxnSpPr>
        <p:spPr>
          <a:xfrm flipV="1">
            <a:off x="3557064" y="3311125"/>
            <a:ext cx="2876172" cy="2270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9" idx="6"/>
            <a:endCxn id="39" idx="2"/>
          </p:cNvCxnSpPr>
          <p:nvPr/>
        </p:nvCxnSpPr>
        <p:spPr>
          <a:xfrm>
            <a:off x="3564825" y="2145388"/>
            <a:ext cx="2868411" cy="1165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20</a:t>
            </a:r>
          </a:p>
          <a:p>
            <a:r>
              <a:rPr lang="en-US" altLang="ko-KR" smtClean="0"/>
              <a:t>Bias: 10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929322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10</a:t>
            </a:r>
          </a:p>
          <a:p>
            <a:r>
              <a:rPr lang="en-US" altLang="ko-KR" smtClean="0"/>
              <a:t>Bias: 1</a:t>
            </a:r>
            <a:endParaRPr lang="ko-KR" altLang="en-US"/>
          </a:p>
        </p:txBody>
      </p:sp>
      <p:cxnSp>
        <p:nvCxnSpPr>
          <p:cNvPr id="142" name="직선 화살표 연결선 141"/>
          <p:cNvCxnSpPr>
            <a:stCxn id="6" idx="6"/>
            <a:endCxn id="21" idx="2"/>
          </p:cNvCxnSpPr>
          <p:nvPr/>
        </p:nvCxnSpPr>
        <p:spPr>
          <a:xfrm>
            <a:off x="1142976" y="2906359"/>
            <a:ext cx="1636250" cy="19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6" idx="6"/>
            <a:endCxn id="22" idx="2"/>
          </p:cNvCxnSpPr>
          <p:nvPr/>
        </p:nvCxnSpPr>
        <p:spPr>
          <a:xfrm>
            <a:off x="1142976" y="2906359"/>
            <a:ext cx="1636250" cy="679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6" idx="6"/>
            <a:endCxn id="23" idx="2"/>
          </p:cNvCxnSpPr>
          <p:nvPr/>
        </p:nvCxnSpPr>
        <p:spPr>
          <a:xfrm>
            <a:off x="1142976" y="2906359"/>
            <a:ext cx="1636250" cy="1173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6" idx="6"/>
            <a:endCxn id="24" idx="2"/>
          </p:cNvCxnSpPr>
          <p:nvPr/>
        </p:nvCxnSpPr>
        <p:spPr>
          <a:xfrm>
            <a:off x="1142976" y="2906359"/>
            <a:ext cx="1636250" cy="1687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8" idx="6"/>
            <a:endCxn id="39" idx="2"/>
          </p:cNvCxnSpPr>
          <p:nvPr/>
        </p:nvCxnSpPr>
        <p:spPr>
          <a:xfrm>
            <a:off x="3564825" y="1209284"/>
            <a:ext cx="2868411" cy="2101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8" idx="6"/>
            <a:endCxn id="39" idx="2"/>
          </p:cNvCxnSpPr>
          <p:nvPr/>
        </p:nvCxnSpPr>
        <p:spPr>
          <a:xfrm>
            <a:off x="3570561" y="1656540"/>
            <a:ext cx="2862675" cy="1654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24" idx="6"/>
            <a:endCxn id="39" idx="2"/>
          </p:cNvCxnSpPr>
          <p:nvPr/>
        </p:nvCxnSpPr>
        <p:spPr>
          <a:xfrm flipV="1">
            <a:off x="3557064" y="3311125"/>
            <a:ext cx="2876172" cy="1282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25" idx="6"/>
            <a:endCxn id="39" idx="2"/>
          </p:cNvCxnSpPr>
          <p:nvPr/>
        </p:nvCxnSpPr>
        <p:spPr>
          <a:xfrm flipV="1">
            <a:off x="3557064" y="3311125"/>
            <a:ext cx="2876172" cy="1764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102524" y="2070053"/>
            <a:ext cx="9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I1L1w1</a:t>
            </a:r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1104085" y="4598989"/>
            <a:ext cx="112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I1L1w10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4953672" y="196614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L2w1</a:t>
            </a:r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4953672" y="4319596"/>
            <a:ext cx="9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L2w10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297835" y="592152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2456539" y="776540"/>
            <a:ext cx="444360" cy="298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527555" y="55425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35648" y="2556365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294352" y="2740753"/>
            <a:ext cx="246341" cy="432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448953" y="262762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L2b1</a:t>
            </a:r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1942872" y="5764394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/>
          <p:cNvCxnSpPr>
            <a:stCxn id="214" idx="6"/>
            <a:endCxn id="26" idx="3"/>
          </p:cNvCxnSpPr>
          <p:nvPr/>
        </p:nvCxnSpPr>
        <p:spPr>
          <a:xfrm flipV="1">
            <a:off x="2128805" y="5716169"/>
            <a:ext cx="764333" cy="15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943222" y="5402485"/>
            <a:ext cx="93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L1b10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3249110" y="515498"/>
            <a:ext cx="514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I1L1w1 * X1 + I2L1w1 * X2 + L1b1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215074" y="3857628"/>
            <a:ext cx="261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L2w1 * N1 +</a:t>
            </a:r>
          </a:p>
          <a:p>
            <a:r>
              <a:rPr lang="en-US" altLang="ko-KR" smtClean="0"/>
              <a:t>        L2w2 * N2 +</a:t>
            </a:r>
          </a:p>
          <a:p>
            <a:r>
              <a:rPr lang="en-US" altLang="ko-KR" smtClean="0"/>
              <a:t>        L2w3 * N3 +</a:t>
            </a:r>
          </a:p>
          <a:p>
            <a:r>
              <a:rPr lang="en-US" altLang="ko-KR" smtClean="0"/>
              <a:t>        …..</a:t>
            </a:r>
          </a:p>
          <a:p>
            <a:r>
              <a:rPr lang="en-US" altLang="ko-KR" smtClean="0"/>
              <a:t>        + L2b1</a:t>
            </a:r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00034" y="3708351"/>
            <a:ext cx="642942" cy="6391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17" name="직선 화살표 연결선 16"/>
          <p:cNvCxnSpPr>
            <a:stCxn id="55" idx="6"/>
            <a:endCxn id="8" idx="3"/>
          </p:cNvCxnSpPr>
          <p:nvPr/>
        </p:nvCxnSpPr>
        <p:spPr>
          <a:xfrm flipV="1">
            <a:off x="1142976" y="1343631"/>
            <a:ext cx="1757923" cy="268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5" idx="6"/>
            <a:endCxn id="18" idx="3"/>
          </p:cNvCxnSpPr>
          <p:nvPr/>
        </p:nvCxnSpPr>
        <p:spPr>
          <a:xfrm flipV="1">
            <a:off x="1142976" y="1790887"/>
            <a:ext cx="1763659" cy="2237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55" idx="6"/>
            <a:endCxn id="19" idx="3"/>
          </p:cNvCxnSpPr>
          <p:nvPr/>
        </p:nvCxnSpPr>
        <p:spPr>
          <a:xfrm flipV="1">
            <a:off x="1142976" y="2279735"/>
            <a:ext cx="1757923" cy="1748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55" idx="6"/>
            <a:endCxn id="20" idx="2"/>
          </p:cNvCxnSpPr>
          <p:nvPr/>
        </p:nvCxnSpPr>
        <p:spPr>
          <a:xfrm flipV="1">
            <a:off x="1142976" y="2594345"/>
            <a:ext cx="1642851" cy="1433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>
            <a:stCxn id="55" idx="6"/>
            <a:endCxn id="21" idx="2"/>
          </p:cNvCxnSpPr>
          <p:nvPr/>
        </p:nvCxnSpPr>
        <p:spPr>
          <a:xfrm flipV="1">
            <a:off x="1142976" y="3105811"/>
            <a:ext cx="1636250" cy="92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stCxn id="55" idx="6"/>
            <a:endCxn id="22" idx="2"/>
          </p:cNvCxnSpPr>
          <p:nvPr/>
        </p:nvCxnSpPr>
        <p:spPr>
          <a:xfrm flipV="1">
            <a:off x="1142976" y="3585548"/>
            <a:ext cx="1636250" cy="442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55" idx="6"/>
            <a:endCxn id="23" idx="2"/>
          </p:cNvCxnSpPr>
          <p:nvPr/>
        </p:nvCxnSpPr>
        <p:spPr>
          <a:xfrm>
            <a:off x="1142976" y="4027906"/>
            <a:ext cx="1636250" cy="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55" idx="6"/>
            <a:endCxn id="24" idx="2"/>
          </p:cNvCxnSpPr>
          <p:nvPr/>
        </p:nvCxnSpPr>
        <p:spPr>
          <a:xfrm>
            <a:off x="1142976" y="4027906"/>
            <a:ext cx="1636250" cy="56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55" idx="6"/>
            <a:endCxn id="25" idx="2"/>
          </p:cNvCxnSpPr>
          <p:nvPr/>
        </p:nvCxnSpPr>
        <p:spPr>
          <a:xfrm>
            <a:off x="1142976" y="4027906"/>
            <a:ext cx="1636250" cy="1047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55" idx="6"/>
            <a:endCxn id="26" idx="1"/>
          </p:cNvCxnSpPr>
          <p:nvPr/>
        </p:nvCxnSpPr>
        <p:spPr>
          <a:xfrm>
            <a:off x="1142976" y="4027906"/>
            <a:ext cx="1750162" cy="1419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5576" y="3355356"/>
            <a:ext cx="9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I2L1w1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63585" y="20238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cxnSp>
        <p:nvCxnSpPr>
          <p:cNvPr id="68" name="직선 화살표 연결선 67"/>
          <p:cNvCxnSpPr>
            <a:stCxn id="39" idx="6"/>
            <a:endCxn id="69" idx="1"/>
          </p:cNvCxnSpPr>
          <p:nvPr/>
        </p:nvCxnSpPr>
        <p:spPr>
          <a:xfrm flipV="1">
            <a:off x="7166996" y="3306137"/>
            <a:ext cx="834028" cy="49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8001024" y="3103920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715855" y="18695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908720"/>
            <a:ext cx="4000528" cy="56635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70418" y="2405568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63262" y="341525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1113360" y="2702720"/>
            <a:ext cx="2149902" cy="902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2</a:t>
            </a:r>
          </a:p>
          <a:p>
            <a:r>
              <a:rPr lang="en-US" altLang="ko-KR" smtClean="0"/>
              <a:t>Bias: 1</a:t>
            </a:r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1912640" y="278465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857488" y="2357430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3016192" y="2541818"/>
            <a:ext cx="360982" cy="92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214678" y="250030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3339426" y="2958497"/>
            <a:ext cx="4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 = w1 * X1 + w2 * X2 + w3 * X3 </a:t>
            </a:r>
            <a:r>
              <a:rPr lang="en-US" altLang="ko-KR"/>
              <a:t>+ </a:t>
            </a:r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70418" y="3308100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15" idx="6"/>
            <a:endCxn id="8" idx="2"/>
          </p:cNvCxnSpPr>
          <p:nvPr/>
        </p:nvCxnSpPr>
        <p:spPr>
          <a:xfrm>
            <a:off x="1113360" y="3605252"/>
            <a:ext cx="21499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04648" y="328005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93300" y="4243053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X3</a:t>
            </a:r>
            <a:endParaRPr lang="ko-KR" altLang="en-US"/>
          </a:p>
        </p:txBody>
      </p:sp>
      <p:cxnSp>
        <p:nvCxnSpPr>
          <p:cNvPr id="31" name="직선 화살표 연결선 30"/>
          <p:cNvCxnSpPr>
            <a:stCxn id="17" idx="6"/>
          </p:cNvCxnSpPr>
          <p:nvPr/>
        </p:nvCxnSpPr>
        <p:spPr>
          <a:xfrm flipV="1">
            <a:off x="1136242" y="3615262"/>
            <a:ext cx="2078436" cy="924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47633" y="405838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0912" y="378937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cxnSp>
        <p:nvCxnSpPr>
          <p:cNvPr id="21" name="직선 화살표 연결선 20"/>
          <p:cNvCxnSpPr>
            <a:stCxn id="8" idx="6"/>
            <a:endCxn id="23" idx="1"/>
          </p:cNvCxnSpPr>
          <p:nvPr/>
        </p:nvCxnSpPr>
        <p:spPr>
          <a:xfrm flipV="1">
            <a:off x="4041100" y="3593030"/>
            <a:ext cx="2949324" cy="122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990424" y="3390813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908720"/>
            <a:ext cx="4000528" cy="56635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70418" y="2405568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63262" y="309176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1113360" y="2702720"/>
            <a:ext cx="2149902" cy="579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2</a:t>
            </a:r>
          </a:p>
          <a:p>
            <a:r>
              <a:rPr lang="en-US" altLang="ko-KR" smtClean="0"/>
              <a:t>Bias: 1</a:t>
            </a:r>
            <a:endParaRPr lang="ko-KR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2137367" y="268434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997830" y="2130784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0"/>
          </p:cNvCxnSpPr>
          <p:nvPr/>
        </p:nvCxnSpPr>
        <p:spPr>
          <a:xfrm>
            <a:off x="3156534" y="2315172"/>
            <a:ext cx="495647" cy="776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214678" y="217681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b1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2884054" y="1621054"/>
            <a:ext cx="46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w1 * X1 + w3 * X2 + w5 * X3 </a:t>
            </a:r>
            <a:r>
              <a:rPr lang="en-US" altLang="ko-KR"/>
              <a:t>+ </a:t>
            </a:r>
            <a:r>
              <a:rPr lang="en-US" altLang="ko-KR" smtClean="0"/>
              <a:t>b1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70418" y="3308100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15" idx="6"/>
            <a:endCxn id="8" idx="2"/>
          </p:cNvCxnSpPr>
          <p:nvPr/>
        </p:nvCxnSpPr>
        <p:spPr>
          <a:xfrm flipV="1">
            <a:off x="1113360" y="3281761"/>
            <a:ext cx="2149902" cy="323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06751" y="303260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93300" y="4243053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X3</a:t>
            </a:r>
            <a:endParaRPr lang="ko-KR" altLang="en-US"/>
          </a:p>
        </p:txBody>
      </p:sp>
      <p:cxnSp>
        <p:nvCxnSpPr>
          <p:cNvPr id="31" name="직선 화살표 연결선 30"/>
          <p:cNvCxnSpPr>
            <a:stCxn id="17" idx="6"/>
            <a:endCxn id="8" idx="2"/>
          </p:cNvCxnSpPr>
          <p:nvPr/>
        </p:nvCxnSpPr>
        <p:spPr>
          <a:xfrm flipV="1">
            <a:off x="1136242" y="3281761"/>
            <a:ext cx="2127020" cy="1258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2446" y="417850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w6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0912" y="378937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1</a:t>
            </a:r>
            <a:endParaRPr lang="ko-KR" altLang="en-US"/>
          </a:p>
        </p:txBody>
      </p:sp>
      <p:cxnSp>
        <p:nvCxnSpPr>
          <p:cNvPr id="21" name="직선 화살표 연결선 20"/>
          <p:cNvCxnSpPr>
            <a:endCxn id="23" idx="1"/>
          </p:cNvCxnSpPr>
          <p:nvPr/>
        </p:nvCxnSpPr>
        <p:spPr>
          <a:xfrm flipV="1">
            <a:off x="6244552" y="3525035"/>
            <a:ext cx="1093236" cy="122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337788" y="3322818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251532" y="369714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cxnSp>
        <p:nvCxnSpPr>
          <p:cNvPr id="25" name="직선 화살표 연결선 24"/>
          <p:cNvCxnSpPr>
            <a:stCxn id="6" idx="6"/>
            <a:endCxn id="24" idx="2"/>
          </p:cNvCxnSpPr>
          <p:nvPr/>
        </p:nvCxnSpPr>
        <p:spPr>
          <a:xfrm>
            <a:off x="1113360" y="2702720"/>
            <a:ext cx="2138172" cy="1184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6"/>
            <a:endCxn id="24" idx="2"/>
          </p:cNvCxnSpPr>
          <p:nvPr/>
        </p:nvCxnSpPr>
        <p:spPr>
          <a:xfrm>
            <a:off x="1113360" y="3605252"/>
            <a:ext cx="2138172" cy="28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6"/>
            <a:endCxn id="24" idx="2"/>
          </p:cNvCxnSpPr>
          <p:nvPr/>
        </p:nvCxnSpPr>
        <p:spPr>
          <a:xfrm flipV="1">
            <a:off x="1136242" y="3887141"/>
            <a:ext cx="2115290" cy="65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2997830" y="4755684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6" idx="7"/>
            <a:endCxn id="24" idx="4"/>
          </p:cNvCxnSpPr>
          <p:nvPr/>
        </p:nvCxnSpPr>
        <p:spPr>
          <a:xfrm flipV="1">
            <a:off x="3156534" y="4077136"/>
            <a:ext cx="483917" cy="710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14678" y="461367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b2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976672" y="387372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929133" y="5055814"/>
            <a:ext cx="466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N2 = w2 * X1 + w4 * X2 + w6 * X3 </a:t>
            </a:r>
            <a:r>
              <a:rPr lang="en-US" altLang="ko-KR"/>
              <a:t>+ </a:t>
            </a:r>
            <a:r>
              <a:rPr lang="en-US" altLang="ko-KR" smtClean="0"/>
              <a:t>b2</a:t>
            </a: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703827" y="908720"/>
            <a:ext cx="2308527" cy="566355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466714" y="3343854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cxnSp>
        <p:nvCxnSpPr>
          <p:cNvPr id="46" name="직선 화살표 연결선 45"/>
          <p:cNvCxnSpPr>
            <a:stCxn id="8" idx="6"/>
            <a:endCxn id="52" idx="2"/>
          </p:cNvCxnSpPr>
          <p:nvPr/>
        </p:nvCxnSpPr>
        <p:spPr>
          <a:xfrm>
            <a:off x="4041100" y="3281761"/>
            <a:ext cx="1425614" cy="25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6"/>
            <a:endCxn id="52" idx="2"/>
          </p:cNvCxnSpPr>
          <p:nvPr/>
        </p:nvCxnSpPr>
        <p:spPr>
          <a:xfrm flipV="1">
            <a:off x="4029370" y="3533849"/>
            <a:ext cx="1437344" cy="35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25568" y="299987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313618" y="379747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61250" y="234737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60" idx="5"/>
            <a:endCxn id="52" idx="0"/>
          </p:cNvCxnSpPr>
          <p:nvPr/>
        </p:nvCxnSpPr>
        <p:spPr>
          <a:xfrm>
            <a:off x="5419954" y="2531767"/>
            <a:ext cx="435679" cy="812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71889" y="243286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b1</a:t>
            </a: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724252" y="2875010"/>
            <a:ext cx="341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w1 * </a:t>
            </a:r>
            <a:r>
              <a:rPr lang="en-US" altLang="ko-KR"/>
              <a:t>N</a:t>
            </a:r>
            <a:r>
              <a:rPr lang="en-US" altLang="ko-KR" smtClean="0"/>
              <a:t>1 + w2 * N2 + b1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559583" y="320281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Layer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357166"/>
            <a:ext cx="4000528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00034" y="2609735"/>
            <a:ext cx="642942" cy="6391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57884" y="357166"/>
            <a:ext cx="1928826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86987" y="101928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792723" y="146654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786987" y="195539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2785827" y="2404350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N4</a:t>
            </a:r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2779226" y="291581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N5</a:t>
            </a:r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2779226" y="339555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N6</a:t>
            </a:r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2779226" y="3890323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N7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779226" y="440366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N8</a:t>
            </a:r>
            <a:endParaRPr lang="ko-KR" altLang="en-US" sz="1400"/>
          </a:p>
        </p:txBody>
      </p:sp>
      <p:sp>
        <p:nvSpPr>
          <p:cNvPr id="25" name="타원 24"/>
          <p:cNvSpPr/>
          <p:nvPr/>
        </p:nvSpPr>
        <p:spPr>
          <a:xfrm>
            <a:off x="2779226" y="488517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N9</a:t>
            </a:r>
            <a:endParaRPr lang="ko-KR" altLang="en-US" sz="1400"/>
          </a:p>
        </p:txBody>
      </p:sp>
      <p:sp>
        <p:nvSpPr>
          <p:cNvPr id="26" name="타원 25"/>
          <p:cNvSpPr/>
          <p:nvPr/>
        </p:nvSpPr>
        <p:spPr>
          <a:xfrm>
            <a:off x="2779226" y="539182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N10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42976" y="1343631"/>
            <a:ext cx="1757923" cy="1585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3"/>
          </p:cNvCxnSpPr>
          <p:nvPr/>
        </p:nvCxnSpPr>
        <p:spPr>
          <a:xfrm flipV="1">
            <a:off x="1142976" y="1790887"/>
            <a:ext cx="1763659" cy="113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3"/>
          </p:cNvCxnSpPr>
          <p:nvPr/>
        </p:nvCxnSpPr>
        <p:spPr>
          <a:xfrm flipV="1">
            <a:off x="1142976" y="2279735"/>
            <a:ext cx="1757923" cy="64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6"/>
            <a:endCxn id="20" idx="2"/>
          </p:cNvCxnSpPr>
          <p:nvPr/>
        </p:nvCxnSpPr>
        <p:spPr>
          <a:xfrm flipV="1">
            <a:off x="1142976" y="2594345"/>
            <a:ext cx="1642851" cy="334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6"/>
          </p:cNvCxnSpPr>
          <p:nvPr/>
        </p:nvCxnSpPr>
        <p:spPr>
          <a:xfrm>
            <a:off x="1142976" y="2929290"/>
            <a:ext cx="1730894" cy="2518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6" idx="6"/>
            <a:endCxn id="25" idx="2"/>
          </p:cNvCxnSpPr>
          <p:nvPr/>
        </p:nvCxnSpPr>
        <p:spPr>
          <a:xfrm>
            <a:off x="1142976" y="2929290"/>
            <a:ext cx="1636250" cy="2145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16216" y="2675565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41" name="직선 화살표 연결선 40"/>
          <p:cNvCxnSpPr>
            <a:stCxn id="20" idx="6"/>
            <a:endCxn id="39" idx="2"/>
          </p:cNvCxnSpPr>
          <p:nvPr/>
        </p:nvCxnSpPr>
        <p:spPr>
          <a:xfrm>
            <a:off x="3563665" y="2594345"/>
            <a:ext cx="2952551" cy="27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6"/>
            <a:endCxn id="39" idx="2"/>
          </p:cNvCxnSpPr>
          <p:nvPr/>
        </p:nvCxnSpPr>
        <p:spPr>
          <a:xfrm flipV="1">
            <a:off x="3557064" y="2869908"/>
            <a:ext cx="2959152" cy="235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2" idx="6"/>
            <a:endCxn id="39" idx="2"/>
          </p:cNvCxnSpPr>
          <p:nvPr/>
        </p:nvCxnSpPr>
        <p:spPr>
          <a:xfrm flipV="1">
            <a:off x="3557064" y="2869908"/>
            <a:ext cx="2959152" cy="715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6"/>
            <a:endCxn id="39" idx="2"/>
          </p:cNvCxnSpPr>
          <p:nvPr/>
        </p:nvCxnSpPr>
        <p:spPr>
          <a:xfrm flipV="1">
            <a:off x="3557064" y="2869908"/>
            <a:ext cx="2959152" cy="121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6"/>
            <a:endCxn id="39" idx="2"/>
          </p:cNvCxnSpPr>
          <p:nvPr/>
        </p:nvCxnSpPr>
        <p:spPr>
          <a:xfrm flipV="1">
            <a:off x="3557064" y="2869908"/>
            <a:ext cx="2959152" cy="2711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9" idx="6"/>
            <a:endCxn id="39" idx="2"/>
          </p:cNvCxnSpPr>
          <p:nvPr/>
        </p:nvCxnSpPr>
        <p:spPr>
          <a:xfrm>
            <a:off x="3564825" y="2145388"/>
            <a:ext cx="2951391" cy="72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9" idx="6"/>
            <a:endCxn id="62" idx="1"/>
          </p:cNvCxnSpPr>
          <p:nvPr/>
        </p:nvCxnSpPr>
        <p:spPr>
          <a:xfrm>
            <a:off x="7249976" y="2869908"/>
            <a:ext cx="785760" cy="3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035736" y="2680503"/>
            <a:ext cx="568712" cy="3860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Y1</a:t>
            </a: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57158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20</a:t>
            </a:r>
          </a:p>
          <a:p>
            <a:r>
              <a:rPr lang="en-US" altLang="ko-KR" smtClean="0"/>
              <a:t>Bias: 10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929322" y="100010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가중치</a:t>
            </a:r>
            <a:r>
              <a:rPr lang="en-US" altLang="ko-KR" smtClean="0"/>
              <a:t>: 20</a:t>
            </a:r>
          </a:p>
          <a:p>
            <a:r>
              <a:rPr lang="en-US" altLang="ko-KR" smtClean="0"/>
              <a:t>Bias: 2</a:t>
            </a:r>
            <a:endParaRPr lang="ko-KR" altLang="en-US"/>
          </a:p>
        </p:txBody>
      </p:sp>
      <p:cxnSp>
        <p:nvCxnSpPr>
          <p:cNvPr id="142" name="직선 화살표 연결선 141"/>
          <p:cNvCxnSpPr>
            <a:stCxn id="6" idx="6"/>
            <a:endCxn id="21" idx="2"/>
          </p:cNvCxnSpPr>
          <p:nvPr/>
        </p:nvCxnSpPr>
        <p:spPr>
          <a:xfrm>
            <a:off x="1142976" y="2929290"/>
            <a:ext cx="1636250" cy="176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stCxn id="6" idx="6"/>
            <a:endCxn id="22" idx="2"/>
          </p:cNvCxnSpPr>
          <p:nvPr/>
        </p:nvCxnSpPr>
        <p:spPr>
          <a:xfrm>
            <a:off x="1142976" y="2929290"/>
            <a:ext cx="1636250" cy="656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6" idx="6"/>
            <a:endCxn id="23" idx="2"/>
          </p:cNvCxnSpPr>
          <p:nvPr/>
        </p:nvCxnSpPr>
        <p:spPr>
          <a:xfrm>
            <a:off x="1142976" y="2929290"/>
            <a:ext cx="1636250" cy="115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6" idx="6"/>
            <a:endCxn id="24" idx="2"/>
          </p:cNvCxnSpPr>
          <p:nvPr/>
        </p:nvCxnSpPr>
        <p:spPr>
          <a:xfrm>
            <a:off x="1142976" y="2929290"/>
            <a:ext cx="1636250" cy="166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8" idx="6"/>
            <a:endCxn id="39" idx="2"/>
          </p:cNvCxnSpPr>
          <p:nvPr/>
        </p:nvCxnSpPr>
        <p:spPr>
          <a:xfrm>
            <a:off x="3564825" y="1209284"/>
            <a:ext cx="2951391" cy="166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8" idx="6"/>
            <a:endCxn id="39" idx="2"/>
          </p:cNvCxnSpPr>
          <p:nvPr/>
        </p:nvCxnSpPr>
        <p:spPr>
          <a:xfrm>
            <a:off x="3570561" y="1656540"/>
            <a:ext cx="2945655" cy="1213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24" idx="6"/>
            <a:endCxn id="39" idx="2"/>
          </p:cNvCxnSpPr>
          <p:nvPr/>
        </p:nvCxnSpPr>
        <p:spPr>
          <a:xfrm flipV="1">
            <a:off x="3557064" y="2869908"/>
            <a:ext cx="2959152" cy="172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25" idx="6"/>
            <a:endCxn id="39" idx="2"/>
          </p:cNvCxnSpPr>
          <p:nvPr/>
        </p:nvCxnSpPr>
        <p:spPr>
          <a:xfrm flipV="1">
            <a:off x="3557064" y="2869908"/>
            <a:ext cx="2959152" cy="2205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102524" y="2070053"/>
            <a:ext cx="9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I1L1w1</a:t>
            </a:r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1104085" y="4598989"/>
            <a:ext cx="112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I1L1w10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4882234" y="1711507"/>
            <a:ext cx="97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Y1L2w1</a:t>
            </a:r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4487324" y="5008618"/>
            <a:ext cx="116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Y2L2w10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2297835" y="592152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2456539" y="776540"/>
            <a:ext cx="444360" cy="298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527555" y="55425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35648" y="212611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294352" y="2310507"/>
            <a:ext cx="329321" cy="42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448953" y="2197374"/>
            <a:ext cx="105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Y1L2b1</a:t>
            </a:r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1992705" y="5909140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5" name="직선 화살표 연결선 214"/>
          <p:cNvCxnSpPr>
            <a:stCxn id="214" idx="6"/>
            <a:endCxn id="26" idx="3"/>
          </p:cNvCxnSpPr>
          <p:nvPr/>
        </p:nvCxnSpPr>
        <p:spPr>
          <a:xfrm flipV="1">
            <a:off x="2178638" y="5716169"/>
            <a:ext cx="714500" cy="300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880515" y="5499786"/>
            <a:ext cx="93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L1b10</a:t>
            </a:r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3249110" y="515498"/>
            <a:ext cx="514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I1L1w1 * X1 + I2L1w1 * X2 + L1b1</a:t>
            </a:r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228614" y="4393566"/>
            <a:ext cx="2615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Y2L2w1 * N1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Y2L2w2 </a:t>
            </a:r>
            <a:r>
              <a:rPr lang="en-US" altLang="ko-KR" smtClean="0"/>
              <a:t>* N2 +</a:t>
            </a:r>
          </a:p>
          <a:p>
            <a:r>
              <a:rPr lang="en-US" altLang="ko-KR" smtClean="0"/>
              <a:t>        </a:t>
            </a:r>
            <a:r>
              <a:rPr lang="en-US" altLang="ko-KR"/>
              <a:t>Y2L2w3 </a:t>
            </a:r>
            <a:r>
              <a:rPr lang="en-US" altLang="ko-KR" smtClean="0"/>
              <a:t>* N3 +</a:t>
            </a:r>
          </a:p>
          <a:p>
            <a:r>
              <a:rPr lang="en-US" altLang="ko-KR" smtClean="0"/>
              <a:t>        …..</a:t>
            </a:r>
          </a:p>
          <a:p>
            <a:r>
              <a:rPr lang="en-US" altLang="ko-KR" smtClean="0"/>
              <a:t>        + Y2L2b1</a:t>
            </a:r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00034" y="3708351"/>
            <a:ext cx="642942" cy="6391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17" name="직선 화살표 연결선 16"/>
          <p:cNvCxnSpPr>
            <a:stCxn id="55" idx="6"/>
            <a:endCxn id="8" idx="3"/>
          </p:cNvCxnSpPr>
          <p:nvPr/>
        </p:nvCxnSpPr>
        <p:spPr>
          <a:xfrm flipV="1">
            <a:off x="1142976" y="1343631"/>
            <a:ext cx="1757923" cy="268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5" idx="6"/>
            <a:endCxn id="18" idx="3"/>
          </p:cNvCxnSpPr>
          <p:nvPr/>
        </p:nvCxnSpPr>
        <p:spPr>
          <a:xfrm flipV="1">
            <a:off x="1142976" y="1790887"/>
            <a:ext cx="1763659" cy="2237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55" idx="6"/>
            <a:endCxn id="19" idx="3"/>
          </p:cNvCxnSpPr>
          <p:nvPr/>
        </p:nvCxnSpPr>
        <p:spPr>
          <a:xfrm flipV="1">
            <a:off x="1142976" y="2279735"/>
            <a:ext cx="1757923" cy="1748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55" idx="6"/>
            <a:endCxn id="20" idx="2"/>
          </p:cNvCxnSpPr>
          <p:nvPr/>
        </p:nvCxnSpPr>
        <p:spPr>
          <a:xfrm flipV="1">
            <a:off x="1142976" y="2594345"/>
            <a:ext cx="1642851" cy="1433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>
            <a:stCxn id="55" idx="6"/>
            <a:endCxn id="21" idx="2"/>
          </p:cNvCxnSpPr>
          <p:nvPr/>
        </p:nvCxnSpPr>
        <p:spPr>
          <a:xfrm flipV="1">
            <a:off x="1142976" y="3105811"/>
            <a:ext cx="1636250" cy="92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stCxn id="55" idx="6"/>
            <a:endCxn id="22" idx="2"/>
          </p:cNvCxnSpPr>
          <p:nvPr/>
        </p:nvCxnSpPr>
        <p:spPr>
          <a:xfrm flipV="1">
            <a:off x="1142976" y="3585548"/>
            <a:ext cx="1636250" cy="442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55" idx="6"/>
            <a:endCxn id="23" idx="2"/>
          </p:cNvCxnSpPr>
          <p:nvPr/>
        </p:nvCxnSpPr>
        <p:spPr>
          <a:xfrm>
            <a:off x="1142976" y="4027906"/>
            <a:ext cx="1636250" cy="5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55" idx="6"/>
            <a:endCxn id="24" idx="2"/>
          </p:cNvCxnSpPr>
          <p:nvPr/>
        </p:nvCxnSpPr>
        <p:spPr>
          <a:xfrm>
            <a:off x="1142976" y="4027906"/>
            <a:ext cx="1636250" cy="56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55" idx="6"/>
            <a:endCxn id="25" idx="2"/>
          </p:cNvCxnSpPr>
          <p:nvPr/>
        </p:nvCxnSpPr>
        <p:spPr>
          <a:xfrm>
            <a:off x="1142976" y="4027906"/>
            <a:ext cx="1636250" cy="1047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55" idx="6"/>
            <a:endCxn id="26" idx="1"/>
          </p:cNvCxnSpPr>
          <p:nvPr/>
        </p:nvCxnSpPr>
        <p:spPr>
          <a:xfrm>
            <a:off x="1142976" y="4027906"/>
            <a:ext cx="1750162" cy="1419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55576" y="3355356"/>
            <a:ext cx="91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I2L1w1</a:t>
            </a:r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02110" y="3885385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N2</a:t>
            </a:r>
            <a:endParaRPr lang="ko-KR" altLang="en-US"/>
          </a:p>
        </p:txBody>
      </p:sp>
      <p:cxnSp>
        <p:nvCxnSpPr>
          <p:cNvPr id="68" name="직선 화살표 연결선 67"/>
          <p:cNvCxnSpPr>
            <a:stCxn id="67" idx="6"/>
            <a:endCxn id="69" idx="1"/>
          </p:cNvCxnSpPr>
          <p:nvPr/>
        </p:nvCxnSpPr>
        <p:spPr>
          <a:xfrm>
            <a:off x="7235870" y="4079728"/>
            <a:ext cx="785760" cy="3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8021630" y="3890323"/>
            <a:ext cx="582818" cy="3860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Y2</a:t>
            </a:r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121542" y="333593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70" idx="5"/>
            <a:endCxn id="67" idx="1"/>
          </p:cNvCxnSpPr>
          <p:nvPr/>
        </p:nvCxnSpPr>
        <p:spPr>
          <a:xfrm>
            <a:off x="6280246" y="3520327"/>
            <a:ext cx="329321" cy="421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34847" y="3407194"/>
            <a:ext cx="111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Y2L2b1</a:t>
            </a:r>
            <a:endParaRPr lang="ko-KR" altLang="en-US"/>
          </a:p>
        </p:txBody>
      </p:sp>
      <p:cxnSp>
        <p:nvCxnSpPr>
          <p:cNvPr id="27" name="직선 화살표 연결선 26"/>
          <p:cNvCxnSpPr>
            <a:stCxn id="8" idx="6"/>
            <a:endCxn id="67" idx="2"/>
          </p:cNvCxnSpPr>
          <p:nvPr/>
        </p:nvCxnSpPr>
        <p:spPr>
          <a:xfrm>
            <a:off x="3564825" y="1209284"/>
            <a:ext cx="2937285" cy="2870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18" idx="6"/>
            <a:endCxn id="67" idx="2"/>
          </p:cNvCxnSpPr>
          <p:nvPr/>
        </p:nvCxnSpPr>
        <p:spPr>
          <a:xfrm>
            <a:off x="3570561" y="1656540"/>
            <a:ext cx="2931549" cy="2423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19" idx="6"/>
            <a:endCxn id="67" idx="2"/>
          </p:cNvCxnSpPr>
          <p:nvPr/>
        </p:nvCxnSpPr>
        <p:spPr>
          <a:xfrm>
            <a:off x="3564825" y="2145388"/>
            <a:ext cx="2937285" cy="19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>
            <a:stCxn id="20" idx="6"/>
            <a:endCxn id="67" idx="2"/>
          </p:cNvCxnSpPr>
          <p:nvPr/>
        </p:nvCxnSpPr>
        <p:spPr>
          <a:xfrm>
            <a:off x="3563665" y="2594345"/>
            <a:ext cx="2938445" cy="148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endCxn id="67" idx="2"/>
          </p:cNvCxnSpPr>
          <p:nvPr/>
        </p:nvCxnSpPr>
        <p:spPr>
          <a:xfrm>
            <a:off x="3570561" y="3109776"/>
            <a:ext cx="2931549" cy="969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>
            <a:stCxn id="22" idx="6"/>
            <a:endCxn id="67" idx="2"/>
          </p:cNvCxnSpPr>
          <p:nvPr/>
        </p:nvCxnSpPr>
        <p:spPr>
          <a:xfrm>
            <a:off x="3557064" y="3585548"/>
            <a:ext cx="2945046" cy="49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" idx="6"/>
            <a:endCxn id="67" idx="2"/>
          </p:cNvCxnSpPr>
          <p:nvPr/>
        </p:nvCxnSpPr>
        <p:spPr>
          <a:xfrm flipV="1">
            <a:off x="3557064" y="4079728"/>
            <a:ext cx="2945046" cy="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>
            <a:stCxn id="24" idx="6"/>
            <a:endCxn id="67" idx="2"/>
          </p:cNvCxnSpPr>
          <p:nvPr/>
        </p:nvCxnSpPr>
        <p:spPr>
          <a:xfrm flipV="1">
            <a:off x="3557064" y="4079728"/>
            <a:ext cx="2945046" cy="513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/>
          <p:cNvCxnSpPr>
            <a:stCxn id="25" idx="6"/>
            <a:endCxn id="67" idx="2"/>
          </p:cNvCxnSpPr>
          <p:nvPr/>
        </p:nvCxnSpPr>
        <p:spPr>
          <a:xfrm flipV="1">
            <a:off x="3557064" y="4079728"/>
            <a:ext cx="2945046" cy="99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stCxn id="26" idx="6"/>
            <a:endCxn id="67" idx="2"/>
          </p:cNvCxnSpPr>
          <p:nvPr/>
        </p:nvCxnSpPr>
        <p:spPr>
          <a:xfrm flipV="1">
            <a:off x="3557064" y="4079728"/>
            <a:ext cx="2945046" cy="1502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0912" y="378937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</a:t>
            </a:r>
            <a:r>
              <a:rPr lang="ko-KR" altLang="en-US" smtClean="0"/>
              <a:t>계층 </a:t>
            </a:r>
            <a:r>
              <a:rPr lang="en-US" altLang="ko-KR" smtClean="0"/>
              <a:t>Layer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74447" y="2951468"/>
            <a:ext cx="602284" cy="608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95151" y="215335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326994" y="3051988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323249" y="388040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76731" y="2477698"/>
            <a:ext cx="1232332" cy="77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2"/>
          </p:cNvCxnSpPr>
          <p:nvPr/>
        </p:nvCxnSpPr>
        <p:spPr>
          <a:xfrm flipV="1">
            <a:off x="1176731" y="3241983"/>
            <a:ext cx="1150263" cy="13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2"/>
          </p:cNvCxnSpPr>
          <p:nvPr/>
        </p:nvCxnSpPr>
        <p:spPr>
          <a:xfrm>
            <a:off x="1176731" y="3255939"/>
            <a:ext cx="1146518" cy="814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489426" y="2995425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53" name="직선 화살표 연결선 52"/>
          <p:cNvCxnSpPr>
            <a:stCxn id="39" idx="6"/>
            <a:endCxn id="62" idx="1"/>
          </p:cNvCxnSpPr>
          <p:nvPr/>
        </p:nvCxnSpPr>
        <p:spPr>
          <a:xfrm>
            <a:off x="7223186" y="3189768"/>
            <a:ext cx="765342" cy="4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988528" y="2991629"/>
            <a:ext cx="603424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Y</a:t>
            </a:r>
            <a:endParaRPr lang="ko-KR" altLang="en-US"/>
          </a:p>
        </p:txBody>
      </p:sp>
      <p:cxnSp>
        <p:nvCxnSpPr>
          <p:cNvPr id="150" name="직선 화살표 연결선 149"/>
          <p:cNvCxnSpPr>
            <a:stCxn id="59" idx="6"/>
            <a:endCxn id="39" idx="2"/>
          </p:cNvCxnSpPr>
          <p:nvPr/>
        </p:nvCxnSpPr>
        <p:spPr>
          <a:xfrm>
            <a:off x="5113539" y="2793490"/>
            <a:ext cx="1375887" cy="39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0" idx="6"/>
            <a:endCxn id="39" idx="2"/>
          </p:cNvCxnSpPr>
          <p:nvPr/>
        </p:nvCxnSpPr>
        <p:spPr>
          <a:xfrm flipV="1">
            <a:off x="5109794" y="3189768"/>
            <a:ext cx="1379632" cy="490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77214" y="255768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L1w1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3153996" y="205885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1760734" y="1750326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919438" y="1934714"/>
            <a:ext cx="489625" cy="27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08925" y="168952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35648" y="2556365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294352" y="2740753"/>
            <a:ext cx="302531" cy="31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335701" y="260349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60" name="타원 59"/>
          <p:cNvSpPr/>
          <p:nvPr/>
        </p:nvSpPr>
        <p:spPr>
          <a:xfrm>
            <a:off x="4331956" y="349014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cxnSp>
        <p:nvCxnSpPr>
          <p:cNvPr id="11" name="직선 화살표 연결선 10"/>
          <p:cNvCxnSpPr>
            <a:stCxn id="8" idx="6"/>
            <a:endCxn id="59" idx="2"/>
          </p:cNvCxnSpPr>
          <p:nvPr/>
        </p:nvCxnSpPr>
        <p:spPr>
          <a:xfrm>
            <a:off x="3072989" y="2343351"/>
            <a:ext cx="1262712" cy="45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6"/>
            <a:endCxn id="60" idx="2"/>
          </p:cNvCxnSpPr>
          <p:nvPr/>
        </p:nvCxnSpPr>
        <p:spPr>
          <a:xfrm>
            <a:off x="3072989" y="2343351"/>
            <a:ext cx="1258967" cy="133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8" idx="6"/>
            <a:endCxn id="59" idx="2"/>
          </p:cNvCxnSpPr>
          <p:nvPr/>
        </p:nvCxnSpPr>
        <p:spPr>
          <a:xfrm flipV="1">
            <a:off x="3104832" y="2793490"/>
            <a:ext cx="1230869" cy="44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8" idx="6"/>
            <a:endCxn id="60" idx="2"/>
          </p:cNvCxnSpPr>
          <p:nvPr/>
        </p:nvCxnSpPr>
        <p:spPr>
          <a:xfrm>
            <a:off x="3104832" y="3241983"/>
            <a:ext cx="1227124" cy="4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6"/>
            <a:endCxn id="59" idx="2"/>
          </p:cNvCxnSpPr>
          <p:nvPr/>
        </p:nvCxnSpPr>
        <p:spPr>
          <a:xfrm flipV="1">
            <a:off x="3101087" y="2793490"/>
            <a:ext cx="1234614" cy="12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6"/>
            <a:endCxn id="60" idx="2"/>
          </p:cNvCxnSpPr>
          <p:nvPr/>
        </p:nvCxnSpPr>
        <p:spPr>
          <a:xfrm flipV="1">
            <a:off x="3101087" y="3680144"/>
            <a:ext cx="1230869" cy="39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981690" y="2106480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5"/>
            <a:endCxn id="59" idx="1"/>
          </p:cNvCxnSpPr>
          <p:nvPr/>
        </p:nvCxnSpPr>
        <p:spPr>
          <a:xfrm>
            <a:off x="4140394" y="2290868"/>
            <a:ext cx="309219" cy="3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20532" y="216614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L2b1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321581" y="254126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L3b1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273691" y="255252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L3w1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57297" y="366316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L1w3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10173" y="294632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L1w2</a:t>
            </a: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51666" y="404664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smtClean="0"/>
              <a:t>계층 </a:t>
            </a:r>
            <a:r>
              <a:rPr lang="en-US" altLang="ko-KR" smtClean="0"/>
              <a:t>Layer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417410" y="4491544"/>
            <a:ext cx="2810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L1w1 * X + L1b1</a:t>
            </a:r>
          </a:p>
          <a:p>
            <a:r>
              <a:rPr lang="en-US" altLang="ko-KR" smtClean="0"/>
              <a:t>N2 </a:t>
            </a:r>
            <a:r>
              <a:rPr lang="en-US" altLang="ko-KR"/>
              <a:t>= </a:t>
            </a:r>
            <a:r>
              <a:rPr lang="en-US" altLang="ko-KR" smtClean="0"/>
              <a:t>L1w2 </a:t>
            </a:r>
            <a:r>
              <a:rPr lang="en-US" altLang="ko-KR"/>
              <a:t>* </a:t>
            </a:r>
            <a:r>
              <a:rPr lang="en-US" altLang="ko-KR" smtClean="0"/>
              <a:t>X </a:t>
            </a:r>
            <a:r>
              <a:rPr lang="en-US" altLang="ko-KR"/>
              <a:t>+ </a:t>
            </a:r>
            <a:r>
              <a:rPr lang="en-US" altLang="ko-KR" smtClean="0"/>
              <a:t>L1b2</a:t>
            </a:r>
            <a:endParaRPr lang="ko-KR" altLang="en-US"/>
          </a:p>
          <a:p>
            <a:r>
              <a:rPr lang="en-US" altLang="ko-KR" smtClean="0"/>
              <a:t>N3 </a:t>
            </a:r>
            <a:r>
              <a:rPr lang="en-US" altLang="ko-KR"/>
              <a:t>= </a:t>
            </a:r>
            <a:r>
              <a:rPr lang="en-US" altLang="ko-KR" smtClean="0"/>
              <a:t>L1w3 </a:t>
            </a:r>
            <a:r>
              <a:rPr lang="en-US" altLang="ko-KR"/>
              <a:t>* X + </a:t>
            </a:r>
            <a:r>
              <a:rPr lang="en-US" altLang="ko-KR" smtClean="0"/>
              <a:t>L1b3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836712"/>
            <a:ext cx="6662544" cy="573556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타원 5"/>
          <p:cNvSpPr/>
          <p:nvPr/>
        </p:nvSpPr>
        <p:spPr>
          <a:xfrm>
            <a:off x="443975" y="3368196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74604" y="2947911"/>
            <a:ext cx="3960440" cy="1363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/>
              <a:t>가중합 </a:t>
            </a:r>
            <a:r>
              <a:rPr lang="en-US" altLang="ko-KR" sz="2400" smtClean="0"/>
              <a:t>I</a:t>
            </a:r>
            <a:r>
              <a:rPr lang="ko-KR" altLang="en-US" sz="2400" smtClean="0"/>
              <a:t> →</a:t>
            </a:r>
            <a:r>
              <a:rPr lang="en-US" altLang="ko-KR" sz="2400" smtClean="0"/>
              <a:t> linear </a:t>
            </a:r>
            <a:r>
              <a:rPr lang="ko-KR" altLang="en-US" sz="2400" smtClean="0"/>
              <a:t>→ 출력 값</a:t>
            </a:r>
            <a:endParaRPr lang="ko-KR" altLang="en-US" sz="2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 flipV="1">
            <a:off x="987549" y="3629521"/>
            <a:ext cx="887055" cy="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가중치</a:t>
            </a:r>
            <a:r>
              <a:rPr lang="en-US" altLang="ko-KR" sz="2000" smtClean="0"/>
              <a:t>: 1</a:t>
            </a:r>
          </a:p>
          <a:p>
            <a:r>
              <a:rPr lang="en-US" altLang="ko-KR" sz="2000" smtClean="0"/>
              <a:t>Bias: 1</a:t>
            </a:r>
            <a:endParaRPr lang="ko-KR" altLang="en-US" sz="2000"/>
          </a:p>
        </p:txBody>
      </p:sp>
      <p:sp>
        <p:nvSpPr>
          <p:cNvPr id="159" name="TextBox 158"/>
          <p:cNvSpPr txBox="1"/>
          <p:nvPr/>
        </p:nvSpPr>
        <p:spPr>
          <a:xfrm>
            <a:off x="1263403" y="3077538"/>
            <a:ext cx="43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</a:t>
            </a:r>
            <a:endParaRPr lang="ko-KR" altLang="en-US" sz="2400"/>
          </a:p>
        </p:txBody>
      </p:sp>
      <p:sp>
        <p:nvSpPr>
          <p:cNvPr id="203" name="타원 202"/>
          <p:cNvSpPr/>
          <p:nvPr/>
        </p:nvSpPr>
        <p:spPr>
          <a:xfrm>
            <a:off x="1296154" y="4581128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7"/>
          </p:cNvCxnSpPr>
          <p:nvPr/>
        </p:nvCxnSpPr>
        <p:spPr>
          <a:xfrm flipV="1">
            <a:off x="1454858" y="4053442"/>
            <a:ext cx="803368" cy="55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494645" y="3992259"/>
            <a:ext cx="4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</a:t>
            </a:r>
            <a:endParaRPr lang="ko-KR" altLang="en-US" sz="2400"/>
          </a:p>
        </p:txBody>
      </p:sp>
      <p:sp>
        <p:nvSpPr>
          <p:cNvPr id="237" name="TextBox 236"/>
          <p:cNvSpPr txBox="1"/>
          <p:nvPr/>
        </p:nvSpPr>
        <p:spPr>
          <a:xfrm>
            <a:off x="2483768" y="2428581"/>
            <a:ext cx="2615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I = w * X </a:t>
            </a:r>
            <a:r>
              <a:rPr lang="en-US" altLang="ko-KR" sz="2400"/>
              <a:t>+ </a:t>
            </a:r>
            <a:r>
              <a:rPr lang="en-US" altLang="ko-KR" sz="2400" smtClean="0"/>
              <a:t>b</a:t>
            </a:r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70912" y="378937"/>
            <a:ext cx="8405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활성화 함수 </a:t>
            </a:r>
            <a:r>
              <a:rPr lang="en-US" altLang="ko-KR" sz="2000" smtClean="0"/>
              <a:t>: linear(</a:t>
            </a:r>
            <a:r>
              <a:rPr lang="ko-KR" altLang="en-US" sz="2000" smtClean="0"/>
              <a:t>항등함수</a:t>
            </a:r>
            <a:r>
              <a:rPr lang="en-US" altLang="ko-KR" sz="2000" smtClean="0"/>
              <a:t>), </a:t>
            </a:r>
            <a:r>
              <a:rPr lang="ko-KR" altLang="en-US" sz="2000" smtClean="0"/>
              <a:t>계산결과 그대로 출력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8" idx="6"/>
            <a:endCxn id="17" idx="1"/>
          </p:cNvCxnSpPr>
          <p:nvPr/>
        </p:nvCxnSpPr>
        <p:spPr>
          <a:xfrm>
            <a:off x="5835044" y="3629521"/>
            <a:ext cx="1502988" cy="65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38032" y="3433871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610965" y="3173797"/>
            <a:ext cx="602284" cy="608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31669" y="237568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363512" y="3274317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359767" y="4102731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213249" y="2700027"/>
            <a:ext cx="1232332" cy="77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2"/>
          </p:cNvCxnSpPr>
          <p:nvPr/>
        </p:nvCxnSpPr>
        <p:spPr>
          <a:xfrm flipV="1">
            <a:off x="1213249" y="3464312"/>
            <a:ext cx="1150263" cy="13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2"/>
          </p:cNvCxnSpPr>
          <p:nvPr/>
        </p:nvCxnSpPr>
        <p:spPr>
          <a:xfrm>
            <a:off x="1213249" y="3478268"/>
            <a:ext cx="1146518" cy="814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25944" y="3217754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53" name="직선 화살표 연결선 52"/>
          <p:cNvCxnSpPr>
            <a:stCxn id="39" idx="6"/>
            <a:endCxn id="62" idx="1"/>
          </p:cNvCxnSpPr>
          <p:nvPr/>
        </p:nvCxnSpPr>
        <p:spPr>
          <a:xfrm>
            <a:off x="7259704" y="3412097"/>
            <a:ext cx="669312" cy="4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929016" y="3213958"/>
            <a:ext cx="603424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Y</a:t>
            </a:r>
            <a:endParaRPr lang="ko-KR" altLang="en-US"/>
          </a:p>
        </p:txBody>
      </p:sp>
      <p:cxnSp>
        <p:nvCxnSpPr>
          <p:cNvPr id="150" name="직선 화살표 연결선 149"/>
          <p:cNvCxnSpPr>
            <a:stCxn id="59" idx="6"/>
            <a:endCxn id="39" idx="2"/>
          </p:cNvCxnSpPr>
          <p:nvPr/>
        </p:nvCxnSpPr>
        <p:spPr>
          <a:xfrm>
            <a:off x="5150057" y="3015819"/>
            <a:ext cx="1375887" cy="39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0" idx="6"/>
            <a:endCxn id="39" idx="2"/>
          </p:cNvCxnSpPr>
          <p:nvPr/>
        </p:nvCxnSpPr>
        <p:spPr>
          <a:xfrm flipV="1">
            <a:off x="5146312" y="3412097"/>
            <a:ext cx="1379632" cy="490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13732" y="278001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L1w1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3190514" y="228118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1797252" y="1972655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955956" y="2157043"/>
            <a:ext cx="489625" cy="27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45443" y="191185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72166" y="2778694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330870" y="2963082"/>
            <a:ext cx="302531" cy="31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4372219" y="2825824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60" name="타원 59"/>
          <p:cNvSpPr/>
          <p:nvPr/>
        </p:nvSpPr>
        <p:spPr>
          <a:xfrm>
            <a:off x="4368474" y="3712478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cxnSp>
        <p:nvCxnSpPr>
          <p:cNvPr id="11" name="직선 화살표 연결선 10"/>
          <p:cNvCxnSpPr>
            <a:stCxn id="8" idx="6"/>
            <a:endCxn id="59" idx="2"/>
          </p:cNvCxnSpPr>
          <p:nvPr/>
        </p:nvCxnSpPr>
        <p:spPr>
          <a:xfrm>
            <a:off x="3109507" y="2565680"/>
            <a:ext cx="1262712" cy="45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6"/>
            <a:endCxn id="60" idx="2"/>
          </p:cNvCxnSpPr>
          <p:nvPr/>
        </p:nvCxnSpPr>
        <p:spPr>
          <a:xfrm>
            <a:off x="3109507" y="2565680"/>
            <a:ext cx="1258967" cy="133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8" idx="6"/>
            <a:endCxn id="59" idx="2"/>
          </p:cNvCxnSpPr>
          <p:nvPr/>
        </p:nvCxnSpPr>
        <p:spPr>
          <a:xfrm flipV="1">
            <a:off x="3141350" y="3015819"/>
            <a:ext cx="1230869" cy="44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8" idx="6"/>
            <a:endCxn id="60" idx="2"/>
          </p:cNvCxnSpPr>
          <p:nvPr/>
        </p:nvCxnSpPr>
        <p:spPr>
          <a:xfrm>
            <a:off x="3141350" y="3464312"/>
            <a:ext cx="1227124" cy="4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6"/>
            <a:endCxn id="59" idx="2"/>
          </p:cNvCxnSpPr>
          <p:nvPr/>
        </p:nvCxnSpPr>
        <p:spPr>
          <a:xfrm flipV="1">
            <a:off x="3137605" y="3015819"/>
            <a:ext cx="1234614" cy="12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6"/>
            <a:endCxn id="60" idx="2"/>
          </p:cNvCxnSpPr>
          <p:nvPr/>
        </p:nvCxnSpPr>
        <p:spPr>
          <a:xfrm flipV="1">
            <a:off x="3137605" y="3902473"/>
            <a:ext cx="1230869" cy="39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018208" y="232880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5"/>
            <a:endCxn id="59" idx="1"/>
          </p:cNvCxnSpPr>
          <p:nvPr/>
        </p:nvCxnSpPr>
        <p:spPr>
          <a:xfrm>
            <a:off x="4176912" y="2513197"/>
            <a:ext cx="309219" cy="3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57050" y="238847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L2b1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358099" y="276359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L3b1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310209" y="277485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L3w1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93815" y="388549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L1w3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46691" y="316865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L1w2</a:t>
            </a: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20568" y="476672"/>
            <a:ext cx="2764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Batch Size(Mini Batch)</a:t>
            </a:r>
            <a:endParaRPr lang="ko-KR" altLang="en-US" sz="200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657086" y="1563097"/>
            <a:ext cx="776785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13733" y="1196752"/>
            <a:ext cx="609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Forward</a:t>
            </a:r>
            <a:r>
              <a:rPr lang="ko-KR" altLang="en-US" smtClean="0"/>
              <a:t>시에는 모든 데이터가 연산에 참여하여 오차 산출</a:t>
            </a:r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57086" y="5271809"/>
            <a:ext cx="7875354" cy="29399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80126" y="4905464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Batch size</a:t>
            </a:r>
            <a:r>
              <a:rPr lang="ko-KR" altLang="en-US" sz="1600" smtClean="0"/>
              <a:t>의 크기만큼 여러건의 오차의 평균을 계산하여 가중치 편향을 변경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6046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74447" y="2951468"/>
            <a:ext cx="602284" cy="608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95151" y="215335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326994" y="3051988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N2</a:t>
            </a:r>
            <a:endParaRPr lang="ko-KR" altLang="en-US" sz="1400"/>
          </a:p>
        </p:txBody>
      </p:sp>
      <p:sp>
        <p:nvSpPr>
          <p:cNvPr id="19" name="타원 18"/>
          <p:cNvSpPr/>
          <p:nvPr/>
        </p:nvSpPr>
        <p:spPr>
          <a:xfrm>
            <a:off x="2323249" y="388040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76731" y="2477698"/>
            <a:ext cx="1232332" cy="77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2"/>
          </p:cNvCxnSpPr>
          <p:nvPr/>
        </p:nvCxnSpPr>
        <p:spPr>
          <a:xfrm flipV="1">
            <a:off x="1176731" y="3241983"/>
            <a:ext cx="1150263" cy="13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2"/>
          </p:cNvCxnSpPr>
          <p:nvPr/>
        </p:nvCxnSpPr>
        <p:spPr>
          <a:xfrm>
            <a:off x="1176731" y="3255939"/>
            <a:ext cx="1146518" cy="814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489426" y="2995425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53" name="직선 화살표 연결선 52"/>
          <p:cNvCxnSpPr>
            <a:stCxn id="39" idx="6"/>
            <a:endCxn id="62" idx="1"/>
          </p:cNvCxnSpPr>
          <p:nvPr/>
        </p:nvCxnSpPr>
        <p:spPr>
          <a:xfrm>
            <a:off x="7223186" y="3189768"/>
            <a:ext cx="765342" cy="4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988528" y="2991629"/>
            <a:ext cx="603424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Y</a:t>
            </a:r>
            <a:endParaRPr lang="ko-KR" altLang="en-US"/>
          </a:p>
        </p:txBody>
      </p:sp>
      <p:cxnSp>
        <p:nvCxnSpPr>
          <p:cNvPr id="150" name="직선 화살표 연결선 149"/>
          <p:cNvCxnSpPr>
            <a:stCxn id="59" idx="6"/>
            <a:endCxn id="39" idx="2"/>
          </p:cNvCxnSpPr>
          <p:nvPr/>
        </p:nvCxnSpPr>
        <p:spPr>
          <a:xfrm>
            <a:off x="5113539" y="2793490"/>
            <a:ext cx="1375887" cy="39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0" idx="6"/>
            <a:endCxn id="39" idx="2"/>
          </p:cNvCxnSpPr>
          <p:nvPr/>
        </p:nvCxnSpPr>
        <p:spPr>
          <a:xfrm flipV="1">
            <a:off x="5109794" y="3189768"/>
            <a:ext cx="1379632" cy="490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77214" y="255768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L1w1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3153996" y="205885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1760734" y="1750326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919438" y="1934714"/>
            <a:ext cx="489625" cy="27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08925" y="168952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35648" y="2556365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294352" y="2740753"/>
            <a:ext cx="302531" cy="31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7410" y="4491544"/>
            <a:ext cx="2810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L1w1 * X + L1b1</a:t>
            </a:r>
          </a:p>
          <a:p>
            <a:r>
              <a:rPr lang="en-US" altLang="ko-KR" smtClean="0"/>
              <a:t>N2 </a:t>
            </a:r>
            <a:r>
              <a:rPr lang="en-US" altLang="ko-KR"/>
              <a:t>= </a:t>
            </a:r>
            <a:r>
              <a:rPr lang="en-US" altLang="ko-KR" smtClean="0"/>
              <a:t>L1w2 </a:t>
            </a:r>
            <a:r>
              <a:rPr lang="en-US" altLang="ko-KR"/>
              <a:t>* </a:t>
            </a:r>
            <a:r>
              <a:rPr lang="en-US" altLang="ko-KR" smtClean="0"/>
              <a:t>X </a:t>
            </a:r>
            <a:r>
              <a:rPr lang="en-US" altLang="ko-KR"/>
              <a:t>+ </a:t>
            </a:r>
            <a:r>
              <a:rPr lang="en-US" altLang="ko-KR" smtClean="0"/>
              <a:t>L1b2</a:t>
            </a:r>
            <a:endParaRPr lang="ko-KR" altLang="en-US"/>
          </a:p>
          <a:p>
            <a:r>
              <a:rPr lang="en-US" altLang="ko-KR" smtClean="0"/>
              <a:t>N3 </a:t>
            </a:r>
            <a:r>
              <a:rPr lang="en-US" altLang="ko-KR"/>
              <a:t>= </a:t>
            </a:r>
            <a:r>
              <a:rPr lang="en-US" altLang="ko-KR" smtClean="0"/>
              <a:t>L1w3 </a:t>
            </a:r>
            <a:r>
              <a:rPr lang="en-US" altLang="ko-KR"/>
              <a:t>* X + </a:t>
            </a:r>
            <a:r>
              <a:rPr lang="en-US" altLang="ko-KR" smtClean="0"/>
              <a:t>L1b3</a:t>
            </a:r>
            <a:endParaRPr lang="ko-KR" altLang="en-US"/>
          </a:p>
          <a:p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335701" y="260349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60" name="타원 59"/>
          <p:cNvSpPr/>
          <p:nvPr/>
        </p:nvSpPr>
        <p:spPr>
          <a:xfrm>
            <a:off x="4331956" y="3490149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cxnSp>
        <p:nvCxnSpPr>
          <p:cNvPr id="11" name="직선 화살표 연결선 10"/>
          <p:cNvCxnSpPr>
            <a:stCxn id="8" idx="6"/>
            <a:endCxn id="59" idx="2"/>
          </p:cNvCxnSpPr>
          <p:nvPr/>
        </p:nvCxnSpPr>
        <p:spPr>
          <a:xfrm>
            <a:off x="3072989" y="2343351"/>
            <a:ext cx="1262712" cy="45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6"/>
            <a:endCxn id="60" idx="2"/>
          </p:cNvCxnSpPr>
          <p:nvPr/>
        </p:nvCxnSpPr>
        <p:spPr>
          <a:xfrm>
            <a:off x="3072989" y="2343351"/>
            <a:ext cx="1258967" cy="133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8" idx="6"/>
            <a:endCxn id="59" idx="2"/>
          </p:cNvCxnSpPr>
          <p:nvPr/>
        </p:nvCxnSpPr>
        <p:spPr>
          <a:xfrm flipV="1">
            <a:off x="3104832" y="2793490"/>
            <a:ext cx="1230869" cy="44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8" idx="6"/>
            <a:endCxn id="60" idx="2"/>
          </p:cNvCxnSpPr>
          <p:nvPr/>
        </p:nvCxnSpPr>
        <p:spPr>
          <a:xfrm>
            <a:off x="3104832" y="3241983"/>
            <a:ext cx="1227124" cy="4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6"/>
            <a:endCxn id="59" idx="2"/>
          </p:cNvCxnSpPr>
          <p:nvPr/>
        </p:nvCxnSpPr>
        <p:spPr>
          <a:xfrm flipV="1">
            <a:off x="3101087" y="2793490"/>
            <a:ext cx="1234614" cy="12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6"/>
            <a:endCxn id="60" idx="2"/>
          </p:cNvCxnSpPr>
          <p:nvPr/>
        </p:nvCxnSpPr>
        <p:spPr>
          <a:xfrm flipV="1">
            <a:off x="3101087" y="3680144"/>
            <a:ext cx="1230869" cy="39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981690" y="2106480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5"/>
            <a:endCxn id="59" idx="1"/>
          </p:cNvCxnSpPr>
          <p:nvPr/>
        </p:nvCxnSpPr>
        <p:spPr>
          <a:xfrm>
            <a:off x="4140394" y="2290868"/>
            <a:ext cx="309219" cy="3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20532" y="216614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L2b1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321581" y="254126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L3b1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213374" y="227669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L3w1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57297" y="366316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L1w3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10173" y="294632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L1w2</a:t>
            </a: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74447" y="404664"/>
            <a:ext cx="8017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오차 역전파</a:t>
            </a:r>
            <a:endParaRPr lang="en-US" altLang="ko-KR" smtClean="0"/>
          </a:p>
          <a:p>
            <a:r>
              <a:rPr lang="ko-KR" altLang="en-US" smtClean="0"/>
              <a:t>기여도 계산을 통한 가중치 편향의 변경</a:t>
            </a:r>
            <a:endParaRPr lang="en-US" altLang="ko-KR" smtClean="0"/>
          </a:p>
          <a:p>
            <a:r>
              <a:rPr lang="ko-KR" altLang="en-US" smtClean="0"/>
              <a:t>오차를 감소시키기위하여 가중치</a:t>
            </a:r>
            <a:r>
              <a:rPr lang="en-US" altLang="ko-KR" smtClean="0"/>
              <a:t>, </a:t>
            </a:r>
            <a:r>
              <a:rPr lang="ko-KR" altLang="en-US" smtClean="0"/>
              <a:t>편향을 조절하는 것을 경사하강법이라함</a:t>
            </a:r>
            <a:endParaRPr lang="en-US" altLang="ko-KR" smtClean="0"/>
          </a:p>
        </p:txBody>
      </p:sp>
      <p:sp>
        <p:nvSpPr>
          <p:cNvPr id="2" name="TextBox 1"/>
          <p:cNvSpPr txBox="1"/>
          <p:nvPr/>
        </p:nvSpPr>
        <p:spPr>
          <a:xfrm>
            <a:off x="7308418" y="28270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500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36731" y="259962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400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204738" y="310723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L3w2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447264" y="346035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399825" y="2067860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32126" y="1836852"/>
            <a:ext cx="5077801" cy="1012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relu(w1 </a:t>
            </a:r>
            <a:r>
              <a:rPr lang="en-US" altLang="ko-KR" sz="2400"/>
              <a:t>* X + </a:t>
            </a:r>
            <a:r>
              <a:rPr lang="en-US" altLang="ko-KR" sz="2400" smtClean="0"/>
              <a:t>b1) </a:t>
            </a:r>
            <a:r>
              <a:rPr lang="ko-KR" altLang="en-US" sz="2400"/>
              <a:t>→ </a:t>
            </a:r>
            <a:r>
              <a:rPr lang="en-US" altLang="ko-KR" sz="2400" smtClean="0"/>
              <a:t>N1</a:t>
            </a:r>
            <a:endParaRPr lang="ko-KR" altLang="en-US" sz="2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943399" y="2335753"/>
            <a:ext cx="688727" cy="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41286" y="1863571"/>
            <a:ext cx="74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w1</a:t>
            </a:r>
            <a:endParaRPr lang="ko-KR" altLang="en-US" sz="2400"/>
          </a:p>
        </p:txBody>
      </p:sp>
      <p:sp>
        <p:nvSpPr>
          <p:cNvPr id="203" name="타원 202"/>
          <p:cNvSpPr/>
          <p:nvPr/>
        </p:nvSpPr>
        <p:spPr>
          <a:xfrm>
            <a:off x="1619552" y="1349263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778256" y="1533651"/>
            <a:ext cx="597497" cy="45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841492" y="1217196"/>
            <a:ext cx="74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b1</a:t>
            </a:r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70912" y="378937"/>
            <a:ext cx="746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이항 분류 모델</a:t>
            </a:r>
            <a:endParaRPr lang="ko-KR" altLang="en-US" sz="2400"/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활성화 함수 → 결과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65758" y="4294188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488617" y="4012881"/>
            <a:ext cx="4891695" cy="96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sigmoid(w2 * N1 + b1) </a:t>
            </a:r>
            <a:r>
              <a:rPr lang="ko-KR" altLang="en-US" sz="2400"/>
              <a:t>→ </a:t>
            </a:r>
            <a:r>
              <a:rPr lang="en-US" altLang="ko-KR" sz="2400" smtClean="0"/>
              <a:t>N2</a:t>
            </a:r>
            <a:endParaRPr lang="ko-KR" altLang="en-US" sz="2400"/>
          </a:p>
        </p:txBody>
      </p:sp>
      <p:cxnSp>
        <p:nvCxnSpPr>
          <p:cNvPr id="21" name="직선 화살표 연결선 20"/>
          <p:cNvCxnSpPr>
            <a:stCxn id="23" idx="6"/>
            <a:endCxn id="17" idx="1"/>
          </p:cNvCxnSpPr>
          <p:nvPr/>
        </p:nvCxnSpPr>
        <p:spPr>
          <a:xfrm>
            <a:off x="7380312" y="4496405"/>
            <a:ext cx="38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11760" y="1219567"/>
            <a:ext cx="547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N1 = relu(w1 </a:t>
            </a:r>
            <a:r>
              <a:rPr lang="en-US" altLang="ko-KR" sz="2400"/>
              <a:t>* X + b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3204989" y="5030390"/>
            <a:ext cx="437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N2 = sigmoid(w2 </a:t>
            </a:r>
            <a:r>
              <a:rPr lang="en-US" altLang="ko-KR" sz="2400"/>
              <a:t>* </a:t>
            </a:r>
            <a:r>
              <a:rPr lang="en-US" altLang="ko-KR" sz="2400" smtClean="0"/>
              <a:t>N1 </a:t>
            </a:r>
            <a:r>
              <a:rPr lang="en-US" altLang="ko-KR" sz="2400"/>
              <a:t>+ </a:t>
            </a:r>
            <a:r>
              <a:rPr lang="en-US" altLang="ko-KR" sz="2400" smtClean="0"/>
              <a:t>b2)</a:t>
            </a:r>
            <a:endParaRPr lang="ko-KR" altLang="en-US" sz="2400"/>
          </a:p>
        </p:txBody>
      </p:sp>
      <p:sp>
        <p:nvSpPr>
          <p:cNvPr id="52" name="타원 51"/>
          <p:cNvSpPr/>
          <p:nvPr/>
        </p:nvSpPr>
        <p:spPr>
          <a:xfrm>
            <a:off x="2488617" y="3558127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52" idx="5"/>
            <a:endCxn id="23" idx="1"/>
          </p:cNvCxnSpPr>
          <p:nvPr/>
        </p:nvCxnSpPr>
        <p:spPr>
          <a:xfrm>
            <a:off x="2647321" y="3742515"/>
            <a:ext cx="557668" cy="411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53336" y="3459022"/>
            <a:ext cx="74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b2</a:t>
            </a:r>
            <a:endParaRPr lang="ko-KR" altLang="en-US" sz="2400"/>
          </a:p>
        </p:txBody>
      </p:sp>
      <p:sp>
        <p:nvSpPr>
          <p:cNvPr id="57" name="TextBox 56"/>
          <p:cNvSpPr txBox="1"/>
          <p:nvPr/>
        </p:nvSpPr>
        <p:spPr>
          <a:xfrm>
            <a:off x="6227959" y="3004664"/>
            <a:ext cx="74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w2</a:t>
            </a:r>
            <a:endParaRPr lang="ko-KR" altLang="en-US" sz="2400"/>
          </a:p>
        </p:txBody>
      </p:sp>
      <p:cxnSp>
        <p:nvCxnSpPr>
          <p:cNvPr id="63" name="꺾인 연결선 62"/>
          <p:cNvCxnSpPr>
            <a:stCxn id="8" idx="6"/>
            <a:endCxn id="23" idx="2"/>
          </p:cNvCxnSpPr>
          <p:nvPr/>
        </p:nvCxnSpPr>
        <p:spPr>
          <a:xfrm flipH="1">
            <a:off x="2488617" y="2342948"/>
            <a:ext cx="4221310" cy="2153457"/>
          </a:xfrm>
          <a:prstGeom prst="bentConnector5">
            <a:avLst>
              <a:gd name="adj1" fmla="val -5415"/>
              <a:gd name="adj2" fmla="val 50524"/>
              <a:gd name="adj3" fmla="val 1054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2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74447" y="2951468"/>
            <a:ext cx="602284" cy="60894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295151" y="2153356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2326994" y="3051988"/>
            <a:ext cx="777838" cy="379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0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323249" y="3880402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N3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3"/>
          </p:cNvCxnSpPr>
          <p:nvPr/>
        </p:nvCxnSpPr>
        <p:spPr>
          <a:xfrm flipV="1">
            <a:off x="1176731" y="2477698"/>
            <a:ext cx="1232332" cy="77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8" idx="2"/>
          </p:cNvCxnSpPr>
          <p:nvPr/>
        </p:nvCxnSpPr>
        <p:spPr>
          <a:xfrm flipV="1">
            <a:off x="1176731" y="3241983"/>
            <a:ext cx="1150263" cy="13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" idx="6"/>
            <a:endCxn id="19" idx="2"/>
          </p:cNvCxnSpPr>
          <p:nvPr/>
        </p:nvCxnSpPr>
        <p:spPr>
          <a:xfrm>
            <a:off x="1176731" y="3255939"/>
            <a:ext cx="1146518" cy="814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489426" y="2995425"/>
            <a:ext cx="733760" cy="388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N1</a:t>
            </a:r>
            <a:endParaRPr lang="ko-KR" altLang="en-US"/>
          </a:p>
        </p:txBody>
      </p:sp>
      <p:cxnSp>
        <p:nvCxnSpPr>
          <p:cNvPr id="53" name="직선 화살표 연결선 52"/>
          <p:cNvCxnSpPr>
            <a:stCxn id="39" idx="6"/>
            <a:endCxn id="62" idx="1"/>
          </p:cNvCxnSpPr>
          <p:nvPr/>
        </p:nvCxnSpPr>
        <p:spPr>
          <a:xfrm>
            <a:off x="7223186" y="3189768"/>
            <a:ext cx="765342" cy="4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988528" y="2991629"/>
            <a:ext cx="603424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Y</a:t>
            </a:r>
            <a:endParaRPr lang="ko-KR" altLang="en-US"/>
          </a:p>
        </p:txBody>
      </p:sp>
      <p:cxnSp>
        <p:nvCxnSpPr>
          <p:cNvPr id="150" name="직선 화살표 연결선 149"/>
          <p:cNvCxnSpPr>
            <a:stCxn id="59" idx="6"/>
            <a:endCxn id="39" idx="2"/>
          </p:cNvCxnSpPr>
          <p:nvPr/>
        </p:nvCxnSpPr>
        <p:spPr>
          <a:xfrm>
            <a:off x="5113539" y="2793490"/>
            <a:ext cx="1375887" cy="39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0" idx="6"/>
            <a:endCxn id="39" idx="2"/>
          </p:cNvCxnSpPr>
          <p:nvPr/>
        </p:nvCxnSpPr>
        <p:spPr>
          <a:xfrm flipV="1">
            <a:off x="5109794" y="3189768"/>
            <a:ext cx="1379632" cy="490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77214" y="255768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L1w1</a:t>
            </a:r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3153996" y="2058855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L2w1</a:t>
            </a:r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>
            <a:off x="1760734" y="1750326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919438" y="1934714"/>
            <a:ext cx="489625" cy="27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08925" y="168952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L1b1</a:t>
            </a:r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6135648" y="2556365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0" name="직선 화살표 연결선 209"/>
          <p:cNvCxnSpPr>
            <a:stCxn id="208" idx="5"/>
            <a:endCxn id="39" idx="1"/>
          </p:cNvCxnSpPr>
          <p:nvPr/>
        </p:nvCxnSpPr>
        <p:spPr>
          <a:xfrm>
            <a:off x="6294352" y="2740753"/>
            <a:ext cx="302531" cy="31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17410" y="4491544"/>
            <a:ext cx="2810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N1 = L1w1 * X + L1b1</a:t>
            </a:r>
          </a:p>
          <a:p>
            <a:r>
              <a:rPr lang="en-US" altLang="ko-KR" smtClean="0"/>
              <a:t>N2 </a:t>
            </a:r>
            <a:r>
              <a:rPr lang="en-US" altLang="ko-KR"/>
              <a:t>= </a:t>
            </a:r>
            <a:r>
              <a:rPr lang="en-US" altLang="ko-KR" smtClean="0"/>
              <a:t>0</a:t>
            </a:r>
            <a:endParaRPr lang="ko-KR" altLang="en-US"/>
          </a:p>
          <a:p>
            <a:r>
              <a:rPr lang="en-US" altLang="ko-KR" smtClean="0"/>
              <a:t>N3 </a:t>
            </a:r>
            <a:r>
              <a:rPr lang="en-US" altLang="ko-KR"/>
              <a:t>= </a:t>
            </a:r>
            <a:r>
              <a:rPr lang="en-US" altLang="ko-KR" smtClean="0"/>
              <a:t>L1w3 </a:t>
            </a:r>
            <a:r>
              <a:rPr lang="en-US" altLang="ko-KR"/>
              <a:t>* X + </a:t>
            </a:r>
            <a:r>
              <a:rPr lang="en-US" altLang="ko-KR" smtClean="0"/>
              <a:t>L1b3</a:t>
            </a:r>
            <a:endParaRPr lang="ko-KR" altLang="en-US"/>
          </a:p>
          <a:p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335701" y="2603495"/>
            <a:ext cx="777838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N1</a:t>
            </a:r>
            <a:endParaRPr lang="ko-KR" altLang="en-US" sz="1400"/>
          </a:p>
        </p:txBody>
      </p:sp>
      <p:sp>
        <p:nvSpPr>
          <p:cNvPr id="60" name="타원 59"/>
          <p:cNvSpPr/>
          <p:nvPr/>
        </p:nvSpPr>
        <p:spPr>
          <a:xfrm>
            <a:off x="4331956" y="3490149"/>
            <a:ext cx="777838" cy="379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</a:rPr>
              <a:t>0</a:t>
            </a:r>
            <a:endParaRPr lang="ko-KR" altLang="en-US" sz="1400"/>
          </a:p>
        </p:txBody>
      </p:sp>
      <p:cxnSp>
        <p:nvCxnSpPr>
          <p:cNvPr id="11" name="직선 화살표 연결선 10"/>
          <p:cNvCxnSpPr>
            <a:stCxn id="8" idx="6"/>
            <a:endCxn id="59" idx="2"/>
          </p:cNvCxnSpPr>
          <p:nvPr/>
        </p:nvCxnSpPr>
        <p:spPr>
          <a:xfrm>
            <a:off x="3072989" y="2343351"/>
            <a:ext cx="1262712" cy="45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6"/>
            <a:endCxn id="60" idx="2"/>
          </p:cNvCxnSpPr>
          <p:nvPr/>
        </p:nvCxnSpPr>
        <p:spPr>
          <a:xfrm>
            <a:off x="3072989" y="2343351"/>
            <a:ext cx="1258967" cy="133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8" idx="6"/>
            <a:endCxn id="59" idx="2"/>
          </p:cNvCxnSpPr>
          <p:nvPr/>
        </p:nvCxnSpPr>
        <p:spPr>
          <a:xfrm flipV="1">
            <a:off x="3104832" y="2793490"/>
            <a:ext cx="1230869" cy="44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8" idx="6"/>
            <a:endCxn id="60" idx="2"/>
          </p:cNvCxnSpPr>
          <p:nvPr/>
        </p:nvCxnSpPr>
        <p:spPr>
          <a:xfrm>
            <a:off x="3104832" y="3241983"/>
            <a:ext cx="1227124" cy="43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6"/>
            <a:endCxn id="59" idx="2"/>
          </p:cNvCxnSpPr>
          <p:nvPr/>
        </p:nvCxnSpPr>
        <p:spPr>
          <a:xfrm flipV="1">
            <a:off x="3101087" y="2793490"/>
            <a:ext cx="1234614" cy="12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6"/>
            <a:endCxn id="60" idx="2"/>
          </p:cNvCxnSpPr>
          <p:nvPr/>
        </p:nvCxnSpPr>
        <p:spPr>
          <a:xfrm flipV="1">
            <a:off x="3101087" y="3680144"/>
            <a:ext cx="1230869" cy="39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981690" y="2106480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40" idx="5"/>
            <a:endCxn id="59" idx="1"/>
          </p:cNvCxnSpPr>
          <p:nvPr/>
        </p:nvCxnSpPr>
        <p:spPr>
          <a:xfrm>
            <a:off x="4140394" y="2290868"/>
            <a:ext cx="309219" cy="3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20532" y="216614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L2b1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321581" y="254126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L3b1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213374" y="227669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L3w1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57297" y="366316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L1w3</a:t>
            </a:r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10173" y="294632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L1w2</a:t>
            </a:r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74447" y="404664"/>
            <a:ext cx="8017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Dropout</a:t>
            </a:r>
            <a:endParaRPr lang="en-US" altLang="ko-KR" sz="2400" smtClean="0"/>
          </a:p>
          <a:p>
            <a:r>
              <a:rPr lang="en-US" altLang="ko-KR" smtClean="0"/>
              <a:t>Node</a:t>
            </a:r>
            <a:r>
              <a:rPr lang="ko-KR" altLang="en-US" smtClean="0"/>
              <a:t>의 값을 </a:t>
            </a:r>
            <a:r>
              <a:rPr lang="en-US" altLang="ko-KR" smtClean="0"/>
              <a:t>0</a:t>
            </a:r>
            <a:r>
              <a:rPr lang="ko-KR" altLang="en-US" smtClean="0"/>
              <a:t>으로 변경</a:t>
            </a:r>
            <a:endParaRPr lang="en-US" altLang="ko-KR" smtClean="0"/>
          </a:p>
        </p:txBody>
      </p:sp>
      <p:sp>
        <p:nvSpPr>
          <p:cNvPr id="2" name="TextBox 1"/>
          <p:cNvSpPr txBox="1"/>
          <p:nvPr/>
        </p:nvSpPr>
        <p:spPr>
          <a:xfrm>
            <a:off x="7308418" y="282708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500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36731" y="259962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400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204738" y="310723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L3w2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447264" y="346035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836712"/>
            <a:ext cx="6662544" cy="573556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타원 5"/>
          <p:cNvSpPr/>
          <p:nvPr/>
        </p:nvSpPr>
        <p:spPr>
          <a:xfrm>
            <a:off x="443975" y="3368196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97747" y="2920275"/>
            <a:ext cx="4320480" cy="1399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Node</a:t>
            </a:r>
          </a:p>
          <a:p>
            <a:pPr algn="ctr"/>
            <a:r>
              <a:rPr lang="ko-KR" altLang="en-US" sz="2400" smtClean="0"/>
              <a:t>가중합 </a:t>
            </a:r>
            <a:r>
              <a:rPr lang="en-US" altLang="ko-KR" sz="2400" smtClean="0"/>
              <a:t>I</a:t>
            </a:r>
            <a:r>
              <a:rPr lang="ko-KR" altLang="en-US" sz="2400" smtClean="0"/>
              <a:t> →</a:t>
            </a:r>
            <a:r>
              <a:rPr lang="en-US" altLang="ko-KR" sz="2400" smtClean="0"/>
              <a:t> Sigmoid</a:t>
            </a:r>
          </a:p>
          <a:p>
            <a:pPr algn="ctr"/>
            <a:r>
              <a:rPr lang="ko-KR" altLang="en-US" sz="2400" smtClean="0"/>
              <a:t>→ 출력값</a:t>
            </a:r>
            <a:endParaRPr lang="ko-KR" altLang="en-US" sz="2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 flipV="1">
            <a:off x="987549" y="3620142"/>
            <a:ext cx="710198" cy="15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가중치</a:t>
            </a:r>
            <a:r>
              <a:rPr lang="en-US" altLang="ko-KR" sz="2000" smtClean="0"/>
              <a:t>: 1</a:t>
            </a:r>
          </a:p>
          <a:p>
            <a:r>
              <a:rPr lang="en-US" altLang="ko-KR" sz="2000" smtClean="0"/>
              <a:t>Bias: 1</a:t>
            </a:r>
            <a:endParaRPr lang="ko-KR" altLang="en-US" sz="2000"/>
          </a:p>
        </p:txBody>
      </p:sp>
      <p:sp>
        <p:nvSpPr>
          <p:cNvPr id="159" name="TextBox 158"/>
          <p:cNvSpPr txBox="1"/>
          <p:nvPr/>
        </p:nvSpPr>
        <p:spPr>
          <a:xfrm>
            <a:off x="1263403" y="3077538"/>
            <a:ext cx="43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</a:t>
            </a:r>
            <a:endParaRPr lang="ko-KR" altLang="en-US" sz="2400"/>
          </a:p>
        </p:txBody>
      </p:sp>
      <p:sp>
        <p:nvSpPr>
          <p:cNvPr id="203" name="타원 202"/>
          <p:cNvSpPr/>
          <p:nvPr/>
        </p:nvSpPr>
        <p:spPr>
          <a:xfrm>
            <a:off x="1604781" y="4490439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7"/>
            <a:endCxn id="8" idx="3"/>
          </p:cNvCxnSpPr>
          <p:nvPr/>
        </p:nvCxnSpPr>
        <p:spPr>
          <a:xfrm flipV="1">
            <a:off x="1763485" y="4115023"/>
            <a:ext cx="566982" cy="40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604781" y="4015203"/>
            <a:ext cx="4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</a:t>
            </a:r>
            <a:endParaRPr lang="ko-KR" altLang="en-US" sz="2400"/>
          </a:p>
        </p:txBody>
      </p:sp>
      <p:sp>
        <p:nvSpPr>
          <p:cNvPr id="237" name="TextBox 236"/>
          <p:cNvSpPr txBox="1"/>
          <p:nvPr/>
        </p:nvSpPr>
        <p:spPr>
          <a:xfrm>
            <a:off x="1922392" y="2159815"/>
            <a:ext cx="3536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I = w * X </a:t>
            </a:r>
            <a:r>
              <a:rPr lang="en-US" altLang="ko-KR" sz="2400"/>
              <a:t>+ </a:t>
            </a:r>
            <a:r>
              <a:rPr lang="en-US" altLang="ko-KR" sz="2400" smtClean="0"/>
              <a:t>b </a:t>
            </a:r>
            <a:r>
              <a:rPr lang="ko-KR" altLang="en-US" sz="2400" smtClean="0"/>
              <a:t>→ </a:t>
            </a:r>
            <a:r>
              <a:rPr lang="en-US" altLang="ko-KR" sz="2400" smtClean="0"/>
              <a:t>0 ~ 1</a:t>
            </a:r>
            <a:endParaRPr lang="ko-KR" altLang="en-US" sz="2400"/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8" idx="6"/>
            <a:endCxn id="17" idx="1"/>
          </p:cNvCxnSpPr>
          <p:nvPr/>
        </p:nvCxnSpPr>
        <p:spPr>
          <a:xfrm>
            <a:off x="6018227" y="3620142"/>
            <a:ext cx="1319805" cy="159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338032" y="3433871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0912" y="378937"/>
            <a:ext cx="8405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활성화 함수 </a:t>
            </a:r>
            <a:r>
              <a:rPr lang="en-US" altLang="ko-KR" sz="2000" smtClean="0"/>
              <a:t>: Sigmoid, </a:t>
            </a:r>
            <a:r>
              <a:rPr lang="ko-KR" altLang="en-US" sz="2000" smtClean="0"/>
              <a:t>계산결과를 </a:t>
            </a:r>
            <a:r>
              <a:rPr lang="en-US" altLang="ko-KR" sz="2000" smtClean="0"/>
              <a:t>0 ~ 1</a:t>
            </a:r>
            <a:r>
              <a:rPr lang="ko-KR" altLang="en-US" sz="2000" smtClean="0"/>
              <a:t>사이의 값으로 변형하여 출력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701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836712"/>
            <a:ext cx="4000528" cy="573556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타원 5"/>
          <p:cNvSpPr/>
          <p:nvPr/>
        </p:nvSpPr>
        <p:spPr>
          <a:xfrm>
            <a:off x="517124" y="3065350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982151" y="3023620"/>
            <a:ext cx="2202415" cy="619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h1i | h1o</a:t>
            </a:r>
            <a:endParaRPr lang="ko-KR" altLang="en-US" sz="2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 flipV="1">
            <a:off x="1060698" y="3333242"/>
            <a:ext cx="92145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가중치</a:t>
            </a:r>
            <a:r>
              <a:rPr lang="en-US" altLang="ko-KR" sz="2000" smtClean="0"/>
              <a:t>: 1</a:t>
            </a:r>
          </a:p>
          <a:p>
            <a:r>
              <a:rPr lang="en-US" altLang="ko-KR" sz="2000" smtClean="0"/>
              <a:t>Bias: 1</a:t>
            </a:r>
            <a:endParaRPr lang="ko-KR" altLang="en-US" sz="2000"/>
          </a:p>
        </p:txBody>
      </p:sp>
      <p:sp>
        <p:nvSpPr>
          <p:cNvPr id="159" name="TextBox 158"/>
          <p:cNvSpPr txBox="1"/>
          <p:nvPr/>
        </p:nvSpPr>
        <p:spPr>
          <a:xfrm>
            <a:off x="1378958" y="2886111"/>
            <a:ext cx="43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</a:t>
            </a:r>
            <a:endParaRPr lang="ko-KR" altLang="en-US" sz="2400"/>
          </a:p>
        </p:txBody>
      </p:sp>
      <p:sp>
        <p:nvSpPr>
          <p:cNvPr id="203" name="타원 202"/>
          <p:cNvSpPr/>
          <p:nvPr/>
        </p:nvSpPr>
        <p:spPr>
          <a:xfrm>
            <a:off x="1335491" y="2304594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1494195" y="2488982"/>
            <a:ext cx="810492" cy="625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676192" y="2155125"/>
            <a:ext cx="4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</a:t>
            </a:r>
            <a:endParaRPr lang="ko-KR" altLang="en-US" sz="2400"/>
          </a:p>
        </p:txBody>
      </p:sp>
      <p:sp>
        <p:nvSpPr>
          <p:cNvPr id="237" name="TextBox 236"/>
          <p:cNvSpPr txBox="1"/>
          <p:nvPr/>
        </p:nvSpPr>
        <p:spPr>
          <a:xfrm>
            <a:off x="4286248" y="940438"/>
            <a:ext cx="4030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h1i = w * X </a:t>
            </a:r>
            <a:r>
              <a:rPr lang="en-US" altLang="ko-KR" sz="2400"/>
              <a:t>+ </a:t>
            </a:r>
            <a:r>
              <a:rPr lang="en-US" altLang="ko-KR" sz="2400" smtClean="0"/>
              <a:t>b</a:t>
            </a:r>
          </a:p>
          <a:p>
            <a:r>
              <a:rPr lang="en-US" altLang="ko-KR" sz="2400" smtClean="0"/>
              <a:t>h1o = h1i</a:t>
            </a:r>
          </a:p>
          <a:p>
            <a:endParaRPr lang="en-US" altLang="ko-KR" sz="2400" smtClean="0"/>
          </a:p>
          <a:p>
            <a:r>
              <a:rPr lang="en-US" altLang="ko-KR" sz="2400"/>
              <a:t> </a:t>
            </a:r>
            <a:r>
              <a:rPr lang="en-US" altLang="ko-KR" sz="2400" smtClean="0"/>
              <a:t>     </a:t>
            </a:r>
            <a:r>
              <a:rPr lang="ko-KR" altLang="en-US" sz="2400" smtClean="0"/>
              <a:t>∂</a:t>
            </a:r>
            <a:r>
              <a:rPr lang="en-US" altLang="ko-KR" sz="2400" smtClean="0"/>
              <a:t>error          </a:t>
            </a:r>
            <a:r>
              <a:rPr lang="ko-KR" altLang="en-US" sz="2400" smtClean="0"/>
              <a:t>∂</a:t>
            </a:r>
            <a:r>
              <a:rPr lang="en-US" altLang="ko-KR" sz="2400"/>
              <a:t>error</a:t>
            </a:r>
            <a:endParaRPr lang="en-US" altLang="ko-KR" sz="2400" smtClean="0"/>
          </a:p>
          <a:p>
            <a:r>
              <a:rPr lang="en-US" altLang="ko-KR" sz="2400" smtClean="0"/>
              <a:t>w = -------    b = -------</a:t>
            </a:r>
          </a:p>
          <a:p>
            <a:r>
              <a:rPr lang="en-US" altLang="ko-KR" sz="2400"/>
              <a:t> </a:t>
            </a:r>
            <a:r>
              <a:rPr lang="en-US" altLang="ko-KR" sz="2400" smtClean="0"/>
              <a:t>      </a:t>
            </a:r>
            <a:r>
              <a:rPr lang="ko-KR" altLang="en-US" sz="2400" smtClean="0"/>
              <a:t>∂</a:t>
            </a:r>
            <a:r>
              <a:rPr lang="en-US" altLang="ko-KR" sz="2400" smtClean="0"/>
              <a:t>w               </a:t>
            </a:r>
            <a:r>
              <a:rPr lang="ko-KR" altLang="en-US" sz="2400" smtClean="0"/>
              <a:t>∂</a:t>
            </a:r>
            <a:r>
              <a:rPr lang="en-US" altLang="ko-KR" sz="2400" smtClean="0"/>
              <a:t>b</a:t>
            </a:r>
            <a:endParaRPr lang="ko-KR" altLang="en-US" sz="2400"/>
          </a:p>
          <a:p>
            <a:r>
              <a:rPr lang="en-US" altLang="ko-KR" sz="2400" smtClean="0"/>
              <a:t>     </a:t>
            </a:r>
            <a:endParaRPr lang="ko-KR" alt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70912" y="378937"/>
            <a:ext cx="746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편미분에 의한 가중치와 </a:t>
            </a:r>
            <a:r>
              <a:rPr lang="en-US" altLang="ko-KR" sz="2000" smtClean="0"/>
              <a:t>Bias</a:t>
            </a:r>
            <a:r>
              <a:rPr lang="ko-KR" altLang="en-US" sz="2000" smtClean="0"/>
              <a:t>의 변경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8" idx="6"/>
            <a:endCxn id="17" idx="1"/>
          </p:cNvCxnSpPr>
          <p:nvPr/>
        </p:nvCxnSpPr>
        <p:spPr>
          <a:xfrm flipV="1">
            <a:off x="4184566" y="3316523"/>
            <a:ext cx="3585577" cy="16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770143" y="3114306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42996" y="3381449"/>
            <a:ext cx="206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오차 산출</a:t>
            </a:r>
            <a:r>
              <a:rPr lang="en-US" altLang="ko-KR" smtClean="0"/>
              <a:t>(error)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27582" y="3038214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22493" y="2851021"/>
            <a:ext cx="1834037" cy="900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L1i1  -&gt; L1o1</a:t>
            </a:r>
            <a:endParaRPr lang="ko-KR" altLang="en-US" sz="2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 flipV="1">
            <a:off x="1071156" y="3301503"/>
            <a:ext cx="1051337" cy="4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2179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가중치 </a:t>
            </a:r>
            <a:r>
              <a:rPr lang="en-US" altLang="ko-KR" sz="2000" smtClean="0"/>
              <a:t>w: 1 </a:t>
            </a:r>
            <a:r>
              <a:rPr lang="ko-KR" altLang="en-US" sz="2000" smtClean="0"/>
              <a:t>개</a:t>
            </a:r>
            <a:endParaRPr lang="en-US" altLang="ko-KR" sz="2000" smtClean="0"/>
          </a:p>
          <a:p>
            <a:r>
              <a:rPr lang="en-US" altLang="ko-KR" sz="2000" smtClean="0"/>
              <a:t>Bias b: 1 </a:t>
            </a:r>
            <a:r>
              <a:rPr lang="ko-KR" altLang="en-US" sz="2000" smtClean="0"/>
              <a:t>개</a:t>
            </a:r>
            <a:endParaRPr lang="ko-KR" altLang="en-US" sz="2000"/>
          </a:p>
        </p:txBody>
      </p:sp>
      <p:sp>
        <p:nvSpPr>
          <p:cNvPr id="159" name="TextBox 158"/>
          <p:cNvSpPr txBox="1"/>
          <p:nvPr/>
        </p:nvSpPr>
        <p:spPr>
          <a:xfrm>
            <a:off x="1576090" y="2900704"/>
            <a:ext cx="43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</a:t>
            </a:r>
            <a:endParaRPr lang="ko-KR" altLang="en-US" sz="2400"/>
          </a:p>
        </p:txBody>
      </p:sp>
      <p:sp>
        <p:nvSpPr>
          <p:cNvPr id="203" name="타원 202"/>
          <p:cNvSpPr/>
          <p:nvPr/>
        </p:nvSpPr>
        <p:spPr>
          <a:xfrm>
            <a:off x="1854052" y="2275986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5"/>
            <a:endCxn id="8" idx="1"/>
          </p:cNvCxnSpPr>
          <p:nvPr/>
        </p:nvCxnSpPr>
        <p:spPr>
          <a:xfrm>
            <a:off x="2012756" y="2460374"/>
            <a:ext cx="693391" cy="61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063215" y="2112036"/>
            <a:ext cx="4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</a:t>
            </a:r>
            <a:endParaRPr lang="ko-KR" altLang="en-US" sz="2400"/>
          </a:p>
        </p:txBody>
      </p:sp>
      <p:sp>
        <p:nvSpPr>
          <p:cNvPr id="237" name="TextBox 236"/>
          <p:cNvSpPr txBox="1"/>
          <p:nvPr/>
        </p:nvSpPr>
        <p:spPr>
          <a:xfrm>
            <a:off x="2393966" y="2436380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L1i1 = w * X </a:t>
            </a:r>
            <a:r>
              <a:rPr lang="en-US" altLang="ko-KR" sz="2000"/>
              <a:t>+ </a:t>
            </a:r>
            <a:r>
              <a:rPr lang="en-US" altLang="ko-KR" sz="2000" smtClean="0"/>
              <a:t>b </a:t>
            </a:r>
            <a:r>
              <a:rPr lang="ko-KR" altLang="en-US" sz="2000" smtClean="0"/>
              <a:t>→ 활성화 함수 → 출력 </a:t>
            </a:r>
            <a:r>
              <a:rPr lang="en-US" altLang="ko-KR" sz="2000" smtClean="0"/>
              <a:t>L1o1</a:t>
            </a:r>
            <a:endParaRPr lang="ko-KR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270912" y="378937"/>
            <a:ext cx="746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Layer 1: </a:t>
            </a:r>
            <a:r>
              <a:rPr lang="ko-KR" altLang="en-US" sz="2000" smtClean="0"/>
              <a:t>입력 값 개수</a:t>
            </a:r>
            <a:r>
              <a:rPr lang="en-US" altLang="ko-KR" sz="2000" smtClean="0"/>
              <a:t>:1, </a:t>
            </a:r>
            <a:r>
              <a:rPr lang="ko-KR" altLang="en-US" sz="2000" smtClean="0"/>
              <a:t>출력 값 개수</a:t>
            </a:r>
            <a:r>
              <a:rPr lang="en-US" altLang="ko-KR" sz="2000" smtClean="0"/>
              <a:t>: 1</a:t>
            </a:r>
            <a:r>
              <a:rPr lang="ko-KR" altLang="en-US" sz="2000" smtClean="0"/>
              <a:t>개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52320" y="5085184"/>
            <a:ext cx="82990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033476" y="3564292"/>
            <a:ext cx="1834037" cy="914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L2i1  -&gt; L2o2</a:t>
            </a:r>
            <a:endParaRPr lang="ko-KR" altLang="en-US" sz="2400"/>
          </a:p>
        </p:txBody>
      </p:sp>
      <p:cxnSp>
        <p:nvCxnSpPr>
          <p:cNvPr id="9" name="꺾인 연결선 8"/>
          <p:cNvCxnSpPr>
            <a:stCxn id="8" idx="6"/>
            <a:endCxn id="18" idx="2"/>
          </p:cNvCxnSpPr>
          <p:nvPr/>
        </p:nvCxnSpPr>
        <p:spPr>
          <a:xfrm>
            <a:off x="3956530" y="3301503"/>
            <a:ext cx="1076946" cy="720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8" idx="6"/>
            <a:endCxn id="17" idx="1"/>
          </p:cNvCxnSpPr>
          <p:nvPr/>
        </p:nvCxnSpPr>
        <p:spPr>
          <a:xfrm>
            <a:off x="6867513" y="4021535"/>
            <a:ext cx="584807" cy="1265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63256" y="3971861"/>
            <a:ext cx="43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</a:t>
            </a:r>
            <a:endParaRPr lang="ko-KR" alt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4689775" y="4751150"/>
            <a:ext cx="47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b</a:t>
            </a:r>
            <a:endParaRPr lang="ko-KR" altLang="en-US" sz="2400"/>
          </a:p>
        </p:txBody>
      </p:sp>
      <p:cxnSp>
        <p:nvCxnSpPr>
          <p:cNvPr id="20" name="직선 화살표 연결선 19"/>
          <p:cNvCxnSpPr>
            <a:stCxn id="27" idx="0"/>
            <a:endCxn id="18" idx="3"/>
          </p:cNvCxnSpPr>
          <p:nvPr/>
        </p:nvCxnSpPr>
        <p:spPr>
          <a:xfrm flipV="1">
            <a:off x="4926639" y="4344855"/>
            <a:ext cx="375426" cy="40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59632" y="5599894"/>
            <a:ext cx="746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I = w * L1o1 </a:t>
            </a:r>
            <a:r>
              <a:rPr lang="en-US" altLang="ko-KR" sz="2000"/>
              <a:t>+ </a:t>
            </a:r>
            <a:r>
              <a:rPr lang="en-US" altLang="ko-KR" sz="2000" smtClean="0"/>
              <a:t>b </a:t>
            </a:r>
            <a:r>
              <a:rPr lang="ko-KR" altLang="en-US" sz="2000" smtClean="0"/>
              <a:t>→ 활성화 함수 → 출력</a:t>
            </a:r>
            <a:r>
              <a:rPr lang="en-US" altLang="ko-KR" sz="2000" smtClean="0"/>
              <a:t> L2o1 </a:t>
            </a:r>
            <a:r>
              <a:rPr lang="ko-KR" altLang="en-US" sz="2000" smtClean="0"/>
              <a:t>→ </a:t>
            </a:r>
            <a:r>
              <a:rPr lang="en-US" altLang="ko-KR" sz="2000" smtClean="0"/>
              <a:t>Target </a:t>
            </a:r>
            <a:r>
              <a:rPr lang="ko-KR" altLang="en-US" sz="2000" smtClean="0"/>
              <a:t>비교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767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20" y="836712"/>
            <a:ext cx="6662544" cy="573556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타원 5"/>
          <p:cNvSpPr/>
          <p:nvPr/>
        </p:nvSpPr>
        <p:spPr>
          <a:xfrm>
            <a:off x="334856" y="2301639"/>
            <a:ext cx="543574" cy="53578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bg1"/>
                </a:solidFill>
              </a:rPr>
              <a:t>X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54569" y="2024148"/>
            <a:ext cx="4041234" cy="1090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Node</a:t>
            </a:r>
          </a:p>
          <a:p>
            <a:pPr algn="ctr"/>
            <a:r>
              <a:rPr lang="ko-KR" altLang="en-US" sz="2000" err="1" smtClean="0"/>
              <a:t>가중합</a:t>
            </a:r>
            <a:r>
              <a:rPr lang="ko-KR" altLang="en-US" sz="2000" smtClean="0"/>
              <a:t> →</a:t>
            </a:r>
            <a:r>
              <a:rPr lang="en-US" altLang="ko-KR" sz="2000" smtClean="0"/>
              <a:t> Relu</a:t>
            </a:r>
            <a:r>
              <a:rPr lang="en-US" altLang="ko-KR" sz="2000"/>
              <a:t>() </a:t>
            </a:r>
            <a:r>
              <a:rPr lang="ko-KR" altLang="en-US" sz="2000"/>
              <a:t>→ </a:t>
            </a:r>
            <a:r>
              <a:rPr lang="en-US" altLang="ko-KR" sz="2000" smtClean="0"/>
              <a:t>L1o1</a:t>
            </a:r>
            <a:endParaRPr lang="ko-KR" altLang="en-US" sz="20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878430" y="2569532"/>
            <a:ext cx="7761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158" y="1000108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가중치</a:t>
            </a:r>
            <a:r>
              <a:rPr lang="en-US" altLang="ko-KR" sz="2000" smtClean="0"/>
              <a:t>: 1</a:t>
            </a:r>
          </a:p>
          <a:p>
            <a:r>
              <a:rPr lang="en-US" altLang="ko-KR" sz="2000" smtClean="0"/>
              <a:t>Bias: 1</a:t>
            </a:r>
            <a:endParaRPr lang="ko-KR" altLang="en-US" sz="2000"/>
          </a:p>
        </p:txBody>
      </p:sp>
      <p:sp>
        <p:nvSpPr>
          <p:cNvPr id="159" name="TextBox 158"/>
          <p:cNvSpPr txBox="1"/>
          <p:nvPr/>
        </p:nvSpPr>
        <p:spPr>
          <a:xfrm>
            <a:off x="927566" y="2045175"/>
            <a:ext cx="88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L1w1</a:t>
            </a:r>
            <a:endParaRPr lang="ko-KR" altLang="en-US" sz="2000"/>
          </a:p>
        </p:txBody>
      </p:sp>
      <p:sp>
        <p:nvSpPr>
          <p:cNvPr id="203" name="타원 202"/>
          <p:cNvSpPr/>
          <p:nvPr/>
        </p:nvSpPr>
        <p:spPr>
          <a:xfrm>
            <a:off x="1495662" y="3423882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05" name="직선 화살표 연결선 204"/>
          <p:cNvCxnSpPr>
            <a:stCxn id="203" idx="7"/>
            <a:endCxn id="8" idx="3"/>
          </p:cNvCxnSpPr>
          <p:nvPr/>
        </p:nvCxnSpPr>
        <p:spPr>
          <a:xfrm flipV="1">
            <a:off x="1654366" y="2955177"/>
            <a:ext cx="580196" cy="500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27566" y="2948646"/>
            <a:ext cx="10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L1b1</a:t>
            </a:r>
            <a:endParaRPr lang="ko-KR" altLang="en-US" sz="2400"/>
          </a:p>
        </p:txBody>
      </p:sp>
      <p:sp>
        <p:nvSpPr>
          <p:cNvPr id="237" name="TextBox 236"/>
          <p:cNvSpPr txBox="1"/>
          <p:nvPr/>
        </p:nvSpPr>
        <p:spPr>
          <a:xfrm>
            <a:off x="2019533" y="1544036"/>
            <a:ext cx="382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L1i1 = L1w1 * X </a:t>
            </a:r>
            <a:r>
              <a:rPr lang="en-US" altLang="ko-KR" sz="2000"/>
              <a:t>+ </a:t>
            </a:r>
            <a:r>
              <a:rPr lang="en-US" altLang="ko-KR" sz="2000" smtClean="0"/>
              <a:t>L1b1</a:t>
            </a:r>
            <a:endParaRPr lang="ko-KR" alt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270912" y="378937"/>
            <a:ext cx="826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Layer 1: </a:t>
            </a:r>
            <a:r>
              <a:rPr lang="ko-KR" altLang="en-US" sz="2000" smtClean="0"/>
              <a:t>입력 값 개수</a:t>
            </a:r>
            <a:r>
              <a:rPr lang="en-US" altLang="ko-KR" sz="2000" smtClean="0"/>
              <a:t>:1, </a:t>
            </a:r>
            <a:r>
              <a:rPr lang="ko-KR" altLang="en-US" sz="2000" smtClean="0"/>
              <a:t>출력 값 개수</a:t>
            </a:r>
            <a:r>
              <a:rPr lang="en-US" altLang="ko-KR" sz="2000" smtClean="0"/>
              <a:t>: 1</a:t>
            </a:r>
            <a:r>
              <a:rPr lang="ko-KR" altLang="en-US" sz="2000" smtClean="0"/>
              <a:t>개</a:t>
            </a:r>
            <a:r>
              <a:rPr lang="en-US" altLang="ko-KR" sz="2000" smtClean="0"/>
              <a:t>, 0 ~ 1</a:t>
            </a:r>
            <a:r>
              <a:rPr lang="ko-KR" altLang="en-US" sz="2000" smtClean="0"/>
              <a:t>사이의 값</a:t>
            </a:r>
            <a:endParaRPr lang="ko-KR" altLang="en-US" sz="2000"/>
          </a:p>
        </p:txBody>
      </p:sp>
      <p:sp>
        <p:nvSpPr>
          <p:cNvPr id="15" name="직사각형 14"/>
          <p:cNvSpPr/>
          <p:nvPr/>
        </p:nvSpPr>
        <p:spPr>
          <a:xfrm>
            <a:off x="2183910" y="44624"/>
            <a:ext cx="5011730" cy="31254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f(x) = aX + b </a:t>
            </a:r>
            <a:r>
              <a:rPr lang="ko-KR" altLang="en-US" smtClean="0">
                <a:solidFill>
                  <a:srgbClr val="FF0000"/>
                </a:solidFill>
              </a:rPr>
              <a:t>→ 가중치 </a:t>
            </a:r>
            <a:r>
              <a:rPr lang="en-US" altLang="ko-KR" smtClean="0">
                <a:solidFill>
                  <a:srgbClr val="FF0000"/>
                </a:solidFill>
              </a:rPr>
              <a:t>* </a:t>
            </a:r>
            <a:r>
              <a:rPr lang="ko-KR" altLang="en-US" smtClean="0">
                <a:solidFill>
                  <a:srgbClr val="FF0000"/>
                </a:solidFill>
              </a:rPr>
              <a:t>데이터 </a:t>
            </a:r>
            <a:r>
              <a:rPr lang="en-US" altLang="ko-KR" smtClean="0">
                <a:solidFill>
                  <a:srgbClr val="FF0000"/>
                </a:solidFill>
              </a:rPr>
              <a:t>+ Bias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02436" y="4186949"/>
            <a:ext cx="1266416" cy="8087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</a:t>
            </a:r>
          </a:p>
          <a:p>
            <a:pPr algn="ctr"/>
            <a:r>
              <a:rPr lang="en-US" altLang="ko-KR" smtClean="0"/>
              <a:t>0 or 1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78300" y="47144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오차 산출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895054" y="4057291"/>
            <a:ext cx="3421487" cy="10907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Node</a:t>
            </a:r>
          </a:p>
          <a:p>
            <a:pPr algn="ctr"/>
            <a:r>
              <a:rPr lang="ko-KR" altLang="en-US" sz="2000" err="1" smtClean="0"/>
              <a:t>가중합</a:t>
            </a:r>
            <a:r>
              <a:rPr lang="ko-KR" altLang="en-US" sz="2000" smtClean="0"/>
              <a:t> →</a:t>
            </a:r>
            <a:r>
              <a:rPr lang="en-US" altLang="ko-KR" sz="2000" smtClean="0"/>
              <a:t> Sigmoid() </a:t>
            </a:r>
            <a:r>
              <a:rPr lang="ko-KR" altLang="en-US" sz="2000" smtClean="0"/>
              <a:t>→ </a:t>
            </a:r>
            <a:r>
              <a:rPr lang="en-US" altLang="ko-KR" sz="2000" smtClean="0"/>
              <a:t>L2o1</a:t>
            </a:r>
            <a:endParaRPr lang="ko-KR" altLang="en-US" sz="2000"/>
          </a:p>
        </p:txBody>
      </p:sp>
      <p:cxnSp>
        <p:nvCxnSpPr>
          <p:cNvPr id="3" name="꺾인 연결선 2"/>
          <p:cNvCxnSpPr>
            <a:stCxn id="8" idx="6"/>
            <a:endCxn id="19" idx="0"/>
          </p:cNvCxnSpPr>
          <p:nvPr/>
        </p:nvCxnSpPr>
        <p:spPr>
          <a:xfrm flipH="1">
            <a:off x="4605798" y="2569532"/>
            <a:ext cx="1090005" cy="1487759"/>
          </a:xfrm>
          <a:prstGeom prst="bentConnector4">
            <a:avLst>
              <a:gd name="adj1" fmla="val -20972"/>
              <a:gd name="adj2" fmla="val 68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9" idx="6"/>
            <a:endCxn id="17" idx="1"/>
          </p:cNvCxnSpPr>
          <p:nvPr/>
        </p:nvCxnSpPr>
        <p:spPr>
          <a:xfrm flipV="1">
            <a:off x="6316541" y="4591329"/>
            <a:ext cx="1085895" cy="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411760" y="5387093"/>
            <a:ext cx="185933" cy="21602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5" idx="7"/>
            <a:endCxn id="19" idx="3"/>
          </p:cNvCxnSpPr>
          <p:nvPr/>
        </p:nvCxnSpPr>
        <p:spPr>
          <a:xfrm flipV="1">
            <a:off x="2570464" y="4988320"/>
            <a:ext cx="825655" cy="430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2466" y="4917227"/>
            <a:ext cx="10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L2b1</a:t>
            </a:r>
            <a:endParaRPr lang="ko-KR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4705692" y="3609560"/>
            <a:ext cx="382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L2w1 * L1o1 </a:t>
            </a:r>
            <a:r>
              <a:rPr lang="en-US" altLang="ko-KR" sz="2000"/>
              <a:t>+ </a:t>
            </a:r>
            <a:r>
              <a:rPr lang="en-US" altLang="ko-KR" sz="2000" smtClean="0"/>
              <a:t>L2b1 </a:t>
            </a:r>
            <a:r>
              <a:rPr lang="ko-KR" altLang="en-US" sz="2000" smtClean="0"/>
              <a:t>→ </a:t>
            </a:r>
            <a:r>
              <a:rPr lang="en-US" altLang="ko-KR" sz="2000" smtClean="0"/>
              <a:t>0 ~ 1</a:t>
            </a:r>
            <a:endParaRPr lang="ko-KR" alt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5901988" y="2854566"/>
            <a:ext cx="88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L2w1</a:t>
            </a:r>
            <a:endParaRPr lang="ko-KR" altLang="en-US" sz="2000"/>
          </a:p>
        </p:txBody>
      </p:sp>
      <p:sp>
        <p:nvSpPr>
          <p:cNvPr id="34" name="자유형 33"/>
          <p:cNvSpPr/>
          <p:nvPr/>
        </p:nvSpPr>
        <p:spPr>
          <a:xfrm>
            <a:off x="4067945" y="2299030"/>
            <a:ext cx="2689694" cy="1347419"/>
          </a:xfrm>
          <a:custGeom>
            <a:avLst/>
            <a:gdLst>
              <a:gd name="connsiteX0" fmla="*/ 1617470 w 2163880"/>
              <a:gd name="connsiteY0" fmla="*/ 1929161 h 1929161"/>
              <a:gd name="connsiteX1" fmla="*/ 1662075 w 2163880"/>
              <a:gd name="connsiteY1" fmla="*/ 1873405 h 1929161"/>
              <a:gd name="connsiteX2" fmla="*/ 1695529 w 2163880"/>
              <a:gd name="connsiteY2" fmla="*/ 1851102 h 1929161"/>
              <a:gd name="connsiteX3" fmla="*/ 1751285 w 2163880"/>
              <a:gd name="connsiteY3" fmla="*/ 1806497 h 1929161"/>
              <a:gd name="connsiteX4" fmla="*/ 1784739 w 2163880"/>
              <a:gd name="connsiteY4" fmla="*/ 1761892 h 1929161"/>
              <a:gd name="connsiteX5" fmla="*/ 1829343 w 2163880"/>
              <a:gd name="connsiteY5" fmla="*/ 1717288 h 1929161"/>
              <a:gd name="connsiteX6" fmla="*/ 1918553 w 2163880"/>
              <a:gd name="connsiteY6" fmla="*/ 1583473 h 1929161"/>
              <a:gd name="connsiteX7" fmla="*/ 1940856 w 2163880"/>
              <a:gd name="connsiteY7" fmla="*/ 1550019 h 1929161"/>
              <a:gd name="connsiteX8" fmla="*/ 1985461 w 2163880"/>
              <a:gd name="connsiteY8" fmla="*/ 1505414 h 1929161"/>
              <a:gd name="connsiteX9" fmla="*/ 2030065 w 2163880"/>
              <a:gd name="connsiteY9" fmla="*/ 1427356 h 1929161"/>
              <a:gd name="connsiteX10" fmla="*/ 2041217 w 2163880"/>
              <a:gd name="connsiteY10" fmla="*/ 1382751 h 1929161"/>
              <a:gd name="connsiteX11" fmla="*/ 2063519 w 2163880"/>
              <a:gd name="connsiteY11" fmla="*/ 1338146 h 1929161"/>
              <a:gd name="connsiteX12" fmla="*/ 2085821 w 2163880"/>
              <a:gd name="connsiteY12" fmla="*/ 1271239 h 1929161"/>
              <a:gd name="connsiteX13" fmla="*/ 2108124 w 2163880"/>
              <a:gd name="connsiteY13" fmla="*/ 1204332 h 1929161"/>
              <a:gd name="connsiteX14" fmla="*/ 2119275 w 2163880"/>
              <a:gd name="connsiteY14" fmla="*/ 1170878 h 1929161"/>
              <a:gd name="connsiteX15" fmla="*/ 2130426 w 2163880"/>
              <a:gd name="connsiteY15" fmla="*/ 1103971 h 1929161"/>
              <a:gd name="connsiteX16" fmla="*/ 2152729 w 2163880"/>
              <a:gd name="connsiteY16" fmla="*/ 1025912 h 1929161"/>
              <a:gd name="connsiteX17" fmla="*/ 2163880 w 2163880"/>
              <a:gd name="connsiteY17" fmla="*/ 981307 h 1929161"/>
              <a:gd name="connsiteX18" fmla="*/ 2152729 w 2163880"/>
              <a:gd name="connsiteY18" fmla="*/ 579863 h 1929161"/>
              <a:gd name="connsiteX19" fmla="*/ 2141578 w 2163880"/>
              <a:gd name="connsiteY19" fmla="*/ 524107 h 1929161"/>
              <a:gd name="connsiteX20" fmla="*/ 2119275 w 2163880"/>
              <a:gd name="connsiteY20" fmla="*/ 479502 h 1929161"/>
              <a:gd name="connsiteX21" fmla="*/ 2108124 w 2163880"/>
              <a:gd name="connsiteY21" fmla="*/ 446049 h 1929161"/>
              <a:gd name="connsiteX22" fmla="*/ 2085821 w 2163880"/>
              <a:gd name="connsiteY22" fmla="*/ 423746 h 1929161"/>
              <a:gd name="connsiteX23" fmla="*/ 2063519 w 2163880"/>
              <a:gd name="connsiteY23" fmla="*/ 390292 h 1929161"/>
              <a:gd name="connsiteX24" fmla="*/ 2030065 w 2163880"/>
              <a:gd name="connsiteY24" fmla="*/ 345688 h 1929161"/>
              <a:gd name="connsiteX25" fmla="*/ 1985461 w 2163880"/>
              <a:gd name="connsiteY25" fmla="*/ 278780 h 1929161"/>
              <a:gd name="connsiteX26" fmla="*/ 1907402 w 2163880"/>
              <a:gd name="connsiteY26" fmla="*/ 223024 h 1929161"/>
              <a:gd name="connsiteX27" fmla="*/ 1851646 w 2163880"/>
              <a:gd name="connsiteY27" fmla="*/ 178419 h 1929161"/>
              <a:gd name="connsiteX28" fmla="*/ 1773587 w 2163880"/>
              <a:gd name="connsiteY28" fmla="*/ 144966 h 1929161"/>
              <a:gd name="connsiteX29" fmla="*/ 1740134 w 2163880"/>
              <a:gd name="connsiteY29" fmla="*/ 122663 h 1929161"/>
              <a:gd name="connsiteX30" fmla="*/ 1695529 w 2163880"/>
              <a:gd name="connsiteY30" fmla="*/ 111512 h 1929161"/>
              <a:gd name="connsiteX31" fmla="*/ 1662075 w 2163880"/>
              <a:gd name="connsiteY31" fmla="*/ 100361 h 1929161"/>
              <a:gd name="connsiteX32" fmla="*/ 1539412 w 2163880"/>
              <a:gd name="connsiteY32" fmla="*/ 66907 h 1929161"/>
              <a:gd name="connsiteX33" fmla="*/ 1494807 w 2163880"/>
              <a:gd name="connsiteY33" fmla="*/ 44605 h 1929161"/>
              <a:gd name="connsiteX34" fmla="*/ 1427900 w 2163880"/>
              <a:gd name="connsiteY34" fmla="*/ 33453 h 1929161"/>
              <a:gd name="connsiteX35" fmla="*/ 1372143 w 2163880"/>
              <a:gd name="connsiteY35" fmla="*/ 22302 h 1929161"/>
              <a:gd name="connsiteX36" fmla="*/ 1327539 w 2163880"/>
              <a:gd name="connsiteY36" fmla="*/ 11151 h 1929161"/>
              <a:gd name="connsiteX37" fmla="*/ 1260631 w 2163880"/>
              <a:gd name="connsiteY37" fmla="*/ 0 h 1929161"/>
              <a:gd name="connsiteX38" fmla="*/ 825734 w 2163880"/>
              <a:gd name="connsiteY38" fmla="*/ 11151 h 1929161"/>
              <a:gd name="connsiteX39" fmla="*/ 792280 w 2163880"/>
              <a:gd name="connsiteY39" fmla="*/ 22302 h 1929161"/>
              <a:gd name="connsiteX40" fmla="*/ 747675 w 2163880"/>
              <a:gd name="connsiteY40" fmla="*/ 33453 h 1929161"/>
              <a:gd name="connsiteX41" fmla="*/ 669617 w 2163880"/>
              <a:gd name="connsiteY41" fmla="*/ 55756 h 1929161"/>
              <a:gd name="connsiteX42" fmla="*/ 602709 w 2163880"/>
              <a:gd name="connsiteY42" fmla="*/ 89210 h 1929161"/>
              <a:gd name="connsiteX43" fmla="*/ 569256 w 2163880"/>
              <a:gd name="connsiteY43" fmla="*/ 133814 h 1929161"/>
              <a:gd name="connsiteX44" fmla="*/ 535802 w 2163880"/>
              <a:gd name="connsiteY44" fmla="*/ 144966 h 1929161"/>
              <a:gd name="connsiteX45" fmla="*/ 457743 w 2163880"/>
              <a:gd name="connsiteY45" fmla="*/ 200722 h 1929161"/>
              <a:gd name="connsiteX46" fmla="*/ 390836 w 2163880"/>
              <a:gd name="connsiteY46" fmla="*/ 245327 h 1929161"/>
              <a:gd name="connsiteX47" fmla="*/ 335080 w 2163880"/>
              <a:gd name="connsiteY47" fmla="*/ 289932 h 1929161"/>
              <a:gd name="connsiteX48" fmla="*/ 279324 w 2163880"/>
              <a:gd name="connsiteY48" fmla="*/ 345688 h 1929161"/>
              <a:gd name="connsiteX49" fmla="*/ 257021 w 2163880"/>
              <a:gd name="connsiteY49" fmla="*/ 367990 h 1929161"/>
              <a:gd name="connsiteX50" fmla="*/ 223568 w 2163880"/>
              <a:gd name="connsiteY50" fmla="*/ 379141 h 1929161"/>
              <a:gd name="connsiteX51" fmla="*/ 178963 w 2163880"/>
              <a:gd name="connsiteY51" fmla="*/ 434897 h 1929161"/>
              <a:gd name="connsiteX52" fmla="*/ 134358 w 2163880"/>
              <a:gd name="connsiteY52" fmla="*/ 479502 h 1929161"/>
              <a:gd name="connsiteX53" fmla="*/ 89753 w 2163880"/>
              <a:gd name="connsiteY53" fmla="*/ 546410 h 1929161"/>
              <a:gd name="connsiteX54" fmla="*/ 67451 w 2163880"/>
              <a:gd name="connsiteY54" fmla="*/ 579863 h 1929161"/>
              <a:gd name="connsiteX55" fmla="*/ 22846 w 2163880"/>
              <a:gd name="connsiteY55" fmla="*/ 713678 h 1929161"/>
              <a:gd name="connsiteX56" fmla="*/ 543 w 2163880"/>
              <a:gd name="connsiteY56" fmla="*/ 791736 h 1929161"/>
              <a:gd name="connsiteX57" fmla="*/ 543 w 2163880"/>
              <a:gd name="connsiteY57" fmla="*/ 814039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163880" h="1929161">
                <a:moveTo>
                  <a:pt x="1617470" y="1929161"/>
                </a:moveTo>
                <a:cubicBezTo>
                  <a:pt x="1632338" y="1910576"/>
                  <a:pt x="1645245" y="1890235"/>
                  <a:pt x="1662075" y="1873405"/>
                </a:cubicBezTo>
                <a:cubicBezTo>
                  <a:pt x="1671552" y="1863928"/>
                  <a:pt x="1684807" y="1859143"/>
                  <a:pt x="1695529" y="1851102"/>
                </a:cubicBezTo>
                <a:cubicBezTo>
                  <a:pt x="1714570" y="1836821"/>
                  <a:pt x="1734455" y="1823327"/>
                  <a:pt x="1751285" y="1806497"/>
                </a:cubicBezTo>
                <a:cubicBezTo>
                  <a:pt x="1764427" y="1793355"/>
                  <a:pt x="1772500" y="1775879"/>
                  <a:pt x="1784739" y="1761892"/>
                </a:cubicBezTo>
                <a:cubicBezTo>
                  <a:pt x="1798585" y="1746068"/>
                  <a:pt x="1816727" y="1734109"/>
                  <a:pt x="1829343" y="1717288"/>
                </a:cubicBezTo>
                <a:cubicBezTo>
                  <a:pt x="1861508" y="1674401"/>
                  <a:pt x="1888816" y="1628078"/>
                  <a:pt x="1918553" y="1583473"/>
                </a:cubicBezTo>
                <a:cubicBezTo>
                  <a:pt x="1925987" y="1572322"/>
                  <a:pt x="1931379" y="1559496"/>
                  <a:pt x="1940856" y="1550019"/>
                </a:cubicBezTo>
                <a:lnTo>
                  <a:pt x="1985461" y="1505414"/>
                </a:lnTo>
                <a:cubicBezTo>
                  <a:pt x="2014783" y="1388124"/>
                  <a:pt x="1971013" y="1530698"/>
                  <a:pt x="2030065" y="1427356"/>
                </a:cubicBezTo>
                <a:cubicBezTo>
                  <a:pt x="2037669" y="1414049"/>
                  <a:pt x="2035836" y="1397101"/>
                  <a:pt x="2041217" y="1382751"/>
                </a:cubicBezTo>
                <a:cubicBezTo>
                  <a:pt x="2047054" y="1367186"/>
                  <a:pt x="2057345" y="1353580"/>
                  <a:pt x="2063519" y="1338146"/>
                </a:cubicBezTo>
                <a:cubicBezTo>
                  <a:pt x="2072250" y="1316319"/>
                  <a:pt x="2078387" y="1293541"/>
                  <a:pt x="2085821" y="1271239"/>
                </a:cubicBezTo>
                <a:lnTo>
                  <a:pt x="2108124" y="1204332"/>
                </a:lnTo>
                <a:cubicBezTo>
                  <a:pt x="2111841" y="1193181"/>
                  <a:pt x="2117343" y="1182473"/>
                  <a:pt x="2119275" y="1170878"/>
                </a:cubicBezTo>
                <a:cubicBezTo>
                  <a:pt x="2122992" y="1148576"/>
                  <a:pt x="2125992" y="1126142"/>
                  <a:pt x="2130426" y="1103971"/>
                </a:cubicBezTo>
                <a:cubicBezTo>
                  <a:pt x="2142045" y="1045879"/>
                  <a:pt x="2138560" y="1075504"/>
                  <a:pt x="2152729" y="1025912"/>
                </a:cubicBezTo>
                <a:cubicBezTo>
                  <a:pt x="2156939" y="1011176"/>
                  <a:pt x="2160163" y="996175"/>
                  <a:pt x="2163880" y="981307"/>
                </a:cubicBezTo>
                <a:cubicBezTo>
                  <a:pt x="2160163" y="847492"/>
                  <a:pt x="2159251" y="713570"/>
                  <a:pt x="2152729" y="579863"/>
                </a:cubicBezTo>
                <a:cubicBezTo>
                  <a:pt x="2151806" y="560932"/>
                  <a:pt x="2147572" y="542088"/>
                  <a:pt x="2141578" y="524107"/>
                </a:cubicBezTo>
                <a:cubicBezTo>
                  <a:pt x="2136321" y="508337"/>
                  <a:pt x="2125823" y="494781"/>
                  <a:pt x="2119275" y="479502"/>
                </a:cubicBezTo>
                <a:cubicBezTo>
                  <a:pt x="2114645" y="468698"/>
                  <a:pt x="2114172" y="456128"/>
                  <a:pt x="2108124" y="446049"/>
                </a:cubicBezTo>
                <a:cubicBezTo>
                  <a:pt x="2102715" y="437034"/>
                  <a:pt x="2092389" y="431956"/>
                  <a:pt x="2085821" y="423746"/>
                </a:cubicBezTo>
                <a:cubicBezTo>
                  <a:pt x="2077449" y="413281"/>
                  <a:pt x="2071309" y="401198"/>
                  <a:pt x="2063519" y="390292"/>
                </a:cubicBezTo>
                <a:cubicBezTo>
                  <a:pt x="2052717" y="375169"/>
                  <a:pt x="2040723" y="360914"/>
                  <a:pt x="2030065" y="345688"/>
                </a:cubicBezTo>
                <a:cubicBezTo>
                  <a:pt x="2014694" y="323729"/>
                  <a:pt x="2004415" y="297733"/>
                  <a:pt x="1985461" y="278780"/>
                </a:cubicBezTo>
                <a:cubicBezTo>
                  <a:pt x="1930971" y="224291"/>
                  <a:pt x="1975896" y="262163"/>
                  <a:pt x="1907402" y="223024"/>
                </a:cubicBezTo>
                <a:cubicBezTo>
                  <a:pt x="1765600" y="141995"/>
                  <a:pt x="1961557" y="251694"/>
                  <a:pt x="1851646" y="178419"/>
                </a:cubicBezTo>
                <a:cubicBezTo>
                  <a:pt x="1824088" y="160047"/>
                  <a:pt x="1803323" y="154878"/>
                  <a:pt x="1773587" y="144966"/>
                </a:cubicBezTo>
                <a:cubicBezTo>
                  <a:pt x="1762436" y="137532"/>
                  <a:pt x="1752452" y="127942"/>
                  <a:pt x="1740134" y="122663"/>
                </a:cubicBezTo>
                <a:cubicBezTo>
                  <a:pt x="1726047" y="116626"/>
                  <a:pt x="1710265" y="115722"/>
                  <a:pt x="1695529" y="111512"/>
                </a:cubicBezTo>
                <a:cubicBezTo>
                  <a:pt x="1684227" y="108283"/>
                  <a:pt x="1673226" y="104078"/>
                  <a:pt x="1662075" y="100361"/>
                </a:cubicBezTo>
                <a:cubicBezTo>
                  <a:pt x="1589934" y="52266"/>
                  <a:pt x="1672671" y="100221"/>
                  <a:pt x="1539412" y="66907"/>
                </a:cubicBezTo>
                <a:cubicBezTo>
                  <a:pt x="1523285" y="62875"/>
                  <a:pt x="1510729" y="49382"/>
                  <a:pt x="1494807" y="44605"/>
                </a:cubicBezTo>
                <a:cubicBezTo>
                  <a:pt x="1473151" y="38108"/>
                  <a:pt x="1450145" y="37498"/>
                  <a:pt x="1427900" y="33453"/>
                </a:cubicBezTo>
                <a:cubicBezTo>
                  <a:pt x="1409252" y="30062"/>
                  <a:pt x="1390645" y="26414"/>
                  <a:pt x="1372143" y="22302"/>
                </a:cubicBezTo>
                <a:cubicBezTo>
                  <a:pt x="1357182" y="18977"/>
                  <a:pt x="1342567" y="14157"/>
                  <a:pt x="1327539" y="11151"/>
                </a:cubicBezTo>
                <a:cubicBezTo>
                  <a:pt x="1305368" y="6717"/>
                  <a:pt x="1282934" y="3717"/>
                  <a:pt x="1260631" y="0"/>
                </a:cubicBezTo>
                <a:cubicBezTo>
                  <a:pt x="1115665" y="3717"/>
                  <a:pt x="970583" y="4254"/>
                  <a:pt x="825734" y="11151"/>
                </a:cubicBezTo>
                <a:cubicBezTo>
                  <a:pt x="813993" y="11710"/>
                  <a:pt x="803582" y="19073"/>
                  <a:pt x="792280" y="22302"/>
                </a:cubicBezTo>
                <a:cubicBezTo>
                  <a:pt x="777544" y="26512"/>
                  <a:pt x="762411" y="29243"/>
                  <a:pt x="747675" y="33453"/>
                </a:cubicBezTo>
                <a:cubicBezTo>
                  <a:pt x="635682" y="65452"/>
                  <a:pt x="809068" y="20893"/>
                  <a:pt x="669617" y="55756"/>
                </a:cubicBezTo>
                <a:cubicBezTo>
                  <a:pt x="575375" y="149993"/>
                  <a:pt x="746584" y="-13558"/>
                  <a:pt x="602709" y="89210"/>
                </a:cubicBezTo>
                <a:cubicBezTo>
                  <a:pt x="587586" y="100012"/>
                  <a:pt x="583533" y="121916"/>
                  <a:pt x="569256" y="133814"/>
                </a:cubicBezTo>
                <a:cubicBezTo>
                  <a:pt x="560226" y="141339"/>
                  <a:pt x="546316" y="139709"/>
                  <a:pt x="535802" y="144966"/>
                </a:cubicBezTo>
                <a:cubicBezTo>
                  <a:pt x="419368" y="203183"/>
                  <a:pt x="520433" y="153704"/>
                  <a:pt x="457743" y="200722"/>
                </a:cubicBezTo>
                <a:cubicBezTo>
                  <a:pt x="436300" y="216805"/>
                  <a:pt x="411766" y="228583"/>
                  <a:pt x="390836" y="245327"/>
                </a:cubicBezTo>
                <a:cubicBezTo>
                  <a:pt x="372251" y="260195"/>
                  <a:pt x="352771" y="274010"/>
                  <a:pt x="335080" y="289932"/>
                </a:cubicBezTo>
                <a:cubicBezTo>
                  <a:pt x="315544" y="307515"/>
                  <a:pt x="297909" y="327103"/>
                  <a:pt x="279324" y="345688"/>
                </a:cubicBezTo>
                <a:cubicBezTo>
                  <a:pt x="271890" y="353122"/>
                  <a:pt x="266995" y="364665"/>
                  <a:pt x="257021" y="367990"/>
                </a:cubicBezTo>
                <a:lnTo>
                  <a:pt x="223568" y="379141"/>
                </a:lnTo>
                <a:cubicBezTo>
                  <a:pt x="147645" y="455064"/>
                  <a:pt x="263366" y="336427"/>
                  <a:pt x="178963" y="434897"/>
                </a:cubicBezTo>
                <a:cubicBezTo>
                  <a:pt x="165279" y="450862"/>
                  <a:pt x="146022" y="462006"/>
                  <a:pt x="134358" y="479502"/>
                </a:cubicBezTo>
                <a:lnTo>
                  <a:pt x="89753" y="546410"/>
                </a:lnTo>
                <a:lnTo>
                  <a:pt x="67451" y="579863"/>
                </a:lnTo>
                <a:lnTo>
                  <a:pt x="22846" y="713678"/>
                </a:lnTo>
                <a:cubicBezTo>
                  <a:pt x="14010" y="740187"/>
                  <a:pt x="5209" y="763739"/>
                  <a:pt x="543" y="791736"/>
                </a:cubicBezTo>
                <a:cubicBezTo>
                  <a:pt x="-679" y="799069"/>
                  <a:pt x="543" y="806605"/>
                  <a:pt x="543" y="814039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06139" y="1474397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74089" y="1581554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h1i | h1o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1149081" y="1771549"/>
            <a:ext cx="1625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907306" y="1415668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06139" y="2914088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15" idx="6"/>
            <a:endCxn id="8" idx="2"/>
          </p:cNvCxnSpPr>
          <p:nvPr/>
        </p:nvCxnSpPr>
        <p:spPr>
          <a:xfrm flipV="1">
            <a:off x="1149081" y="1771549"/>
            <a:ext cx="1625008" cy="1439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4940" y="191729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8440" y="468231"/>
            <a:ext cx="339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역전파를 통한 </a:t>
            </a:r>
            <a:r>
              <a:rPr lang="en-US" altLang="ko-KR" smtClean="0"/>
              <a:t>w5</a:t>
            </a:r>
            <a:r>
              <a:rPr lang="ko-KR" altLang="en-US" smtClean="0"/>
              <a:t>의 </a:t>
            </a:r>
            <a:r>
              <a:rPr lang="en-US" altLang="ko-KR" smtClean="0"/>
              <a:t>update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67275" y="1569332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74089" y="2981032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h2i | h2o</a:t>
            </a:r>
            <a:endParaRPr lang="ko-KR" altLang="en-US" sz="1400"/>
          </a:p>
        </p:txBody>
      </p:sp>
      <p:cxnSp>
        <p:nvCxnSpPr>
          <p:cNvPr id="25" name="직선 화살표 연결선 24"/>
          <p:cNvCxnSpPr>
            <a:stCxn id="6" idx="6"/>
            <a:endCxn id="24" idx="2"/>
          </p:cNvCxnSpPr>
          <p:nvPr/>
        </p:nvCxnSpPr>
        <p:spPr>
          <a:xfrm>
            <a:off x="1149081" y="1771549"/>
            <a:ext cx="1625008" cy="1399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6"/>
            <a:endCxn id="24" idx="2"/>
          </p:cNvCxnSpPr>
          <p:nvPr/>
        </p:nvCxnSpPr>
        <p:spPr>
          <a:xfrm flipV="1">
            <a:off x="1149081" y="3171027"/>
            <a:ext cx="1625008" cy="4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6"/>
            <a:endCxn id="69" idx="2"/>
          </p:cNvCxnSpPr>
          <p:nvPr/>
        </p:nvCxnSpPr>
        <p:spPr>
          <a:xfrm>
            <a:off x="4127234" y="1771549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6"/>
            <a:endCxn id="70" idx="2"/>
          </p:cNvCxnSpPr>
          <p:nvPr/>
        </p:nvCxnSpPr>
        <p:spPr>
          <a:xfrm>
            <a:off x="4127234" y="3171027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10778" y="1402216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842522" y="317102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w8</a:t>
            </a: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336532" y="251311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871625" y="317102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w4</a:t>
            </a:r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724128" y="1581554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h3i | h3o</a:t>
            </a:r>
            <a:endParaRPr lang="ko-KR" altLang="en-US" sz="1400"/>
          </a:p>
        </p:txBody>
      </p:sp>
      <p:sp>
        <p:nvSpPr>
          <p:cNvPr id="70" name="타원 69"/>
          <p:cNvSpPr/>
          <p:nvPr/>
        </p:nvSpPr>
        <p:spPr>
          <a:xfrm>
            <a:off x="5724128" y="2981032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h4i | h4o</a:t>
            </a:r>
            <a:endParaRPr lang="ko-KR" altLang="en-US" sz="1400"/>
          </a:p>
        </p:txBody>
      </p:sp>
      <p:cxnSp>
        <p:nvCxnSpPr>
          <p:cNvPr id="67" name="직선 화살표 연결선 66"/>
          <p:cNvCxnSpPr>
            <a:stCxn id="8" idx="6"/>
            <a:endCxn id="70" idx="2"/>
          </p:cNvCxnSpPr>
          <p:nvPr/>
        </p:nvCxnSpPr>
        <p:spPr>
          <a:xfrm>
            <a:off x="4127234" y="1771549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4" idx="6"/>
            <a:endCxn id="69" idx="2"/>
          </p:cNvCxnSpPr>
          <p:nvPr/>
        </p:nvCxnSpPr>
        <p:spPr>
          <a:xfrm flipV="1">
            <a:off x="4127234" y="1771549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9" idx="6"/>
            <a:endCxn id="23" idx="1"/>
          </p:cNvCxnSpPr>
          <p:nvPr/>
        </p:nvCxnSpPr>
        <p:spPr>
          <a:xfrm>
            <a:off x="7077273" y="1771549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0" idx="6"/>
            <a:endCxn id="41" idx="1"/>
          </p:cNvCxnSpPr>
          <p:nvPr/>
        </p:nvCxnSpPr>
        <p:spPr>
          <a:xfrm>
            <a:off x="7077273" y="3171027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667275" y="2968810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2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916678" y="1268760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1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83065" y="2634171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2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42521" y="194452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w6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98639" y="262871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w7</a:t>
            </a:r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77" y="3596260"/>
            <a:ext cx="3695700" cy="302895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95" y="3865840"/>
            <a:ext cx="3581400" cy="234315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814390" y="188640"/>
            <a:ext cx="4941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                                </a:t>
            </a:r>
            <a:r>
              <a:rPr lang="ko-KR" altLang="en-US" smtClean="0"/>
              <a:t>∂</a:t>
            </a:r>
            <a:r>
              <a:rPr lang="en-US" altLang="ko-KR" smtClean="0"/>
              <a:t>Total error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en-US" altLang="ko-KR" smtClean="0"/>
              <a:t>new w5 = w5 – </a:t>
            </a:r>
            <a:r>
              <a:rPr lang="ko-KR" altLang="en-US" smtClean="0"/>
              <a:t>학습률 </a:t>
            </a:r>
            <a:r>
              <a:rPr lang="en-US" altLang="ko-KR" smtClean="0"/>
              <a:t>X ------------- </a:t>
            </a:r>
          </a:p>
          <a:p>
            <a:r>
              <a:rPr lang="en-US" altLang="ko-KR" smtClean="0"/>
              <a:t>                                       </a:t>
            </a:r>
            <a:r>
              <a:rPr lang="ko-KR" altLang="en-US" smtClean="0"/>
              <a:t>∂</a:t>
            </a:r>
            <a:r>
              <a:rPr lang="en-US" altLang="ko-KR" smtClean="0"/>
              <a:t>w5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06139" y="4171350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74089" y="4278507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h1i | h1o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1149081" y="4468502"/>
            <a:ext cx="1625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907306" y="411262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06139" y="5611041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15" idx="6"/>
            <a:endCxn id="8" idx="2"/>
          </p:cNvCxnSpPr>
          <p:nvPr/>
        </p:nvCxnSpPr>
        <p:spPr>
          <a:xfrm flipV="1">
            <a:off x="1149081" y="4468502"/>
            <a:ext cx="1625008" cy="1439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4940" y="461424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38440" y="468231"/>
            <a:ext cx="548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W5 update</a:t>
            </a:r>
            <a:r>
              <a:rPr lang="ko-KR" altLang="en-US" smtClean="0"/>
              <a:t>를 위한 미분을 간략화한 공식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67275" y="4266285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74089" y="5677985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h2i | h2o</a:t>
            </a:r>
            <a:endParaRPr lang="ko-KR" altLang="en-US" sz="1400"/>
          </a:p>
        </p:txBody>
      </p:sp>
      <p:cxnSp>
        <p:nvCxnSpPr>
          <p:cNvPr id="25" name="직선 화살표 연결선 24"/>
          <p:cNvCxnSpPr>
            <a:stCxn id="6" idx="6"/>
            <a:endCxn id="24" idx="2"/>
          </p:cNvCxnSpPr>
          <p:nvPr/>
        </p:nvCxnSpPr>
        <p:spPr>
          <a:xfrm>
            <a:off x="1149081" y="4468502"/>
            <a:ext cx="1625008" cy="1399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6"/>
            <a:endCxn id="24" idx="2"/>
          </p:cNvCxnSpPr>
          <p:nvPr/>
        </p:nvCxnSpPr>
        <p:spPr>
          <a:xfrm flipV="1">
            <a:off x="1149081" y="5867980"/>
            <a:ext cx="1625008" cy="4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6"/>
            <a:endCxn id="69" idx="2"/>
          </p:cNvCxnSpPr>
          <p:nvPr/>
        </p:nvCxnSpPr>
        <p:spPr>
          <a:xfrm>
            <a:off x="4127234" y="4468502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6"/>
            <a:endCxn id="70" idx="2"/>
          </p:cNvCxnSpPr>
          <p:nvPr/>
        </p:nvCxnSpPr>
        <p:spPr>
          <a:xfrm>
            <a:off x="4127234" y="5867980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10778" y="409916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842522" y="586798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w8</a:t>
            </a: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336532" y="521007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871625" y="586798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w4</a:t>
            </a:r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724128" y="4278507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h3i | h3o</a:t>
            </a:r>
            <a:endParaRPr lang="ko-KR" altLang="en-US" sz="1400"/>
          </a:p>
        </p:txBody>
      </p:sp>
      <p:sp>
        <p:nvSpPr>
          <p:cNvPr id="70" name="타원 69"/>
          <p:cNvSpPr/>
          <p:nvPr/>
        </p:nvSpPr>
        <p:spPr>
          <a:xfrm>
            <a:off x="5724128" y="5677985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h4i | h4o</a:t>
            </a:r>
            <a:endParaRPr lang="ko-KR" altLang="en-US" sz="1400"/>
          </a:p>
        </p:txBody>
      </p:sp>
      <p:cxnSp>
        <p:nvCxnSpPr>
          <p:cNvPr id="67" name="직선 화살표 연결선 66"/>
          <p:cNvCxnSpPr>
            <a:stCxn id="8" idx="6"/>
            <a:endCxn id="70" idx="2"/>
          </p:cNvCxnSpPr>
          <p:nvPr/>
        </p:nvCxnSpPr>
        <p:spPr>
          <a:xfrm>
            <a:off x="4127234" y="4468502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4" idx="6"/>
            <a:endCxn id="69" idx="2"/>
          </p:cNvCxnSpPr>
          <p:nvPr/>
        </p:nvCxnSpPr>
        <p:spPr>
          <a:xfrm flipV="1">
            <a:off x="4127234" y="4468502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9" idx="6"/>
            <a:endCxn id="23" idx="1"/>
          </p:cNvCxnSpPr>
          <p:nvPr/>
        </p:nvCxnSpPr>
        <p:spPr>
          <a:xfrm>
            <a:off x="7077273" y="4468502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0" idx="6"/>
            <a:endCxn id="41" idx="1"/>
          </p:cNvCxnSpPr>
          <p:nvPr/>
        </p:nvCxnSpPr>
        <p:spPr>
          <a:xfrm>
            <a:off x="7077273" y="5867980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667275" y="5665763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2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916678" y="3965713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1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83065" y="5331124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2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42521" y="464148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w6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98639" y="5325667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w7</a:t>
            </a: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40680" y="1045745"/>
            <a:ext cx="3686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</a:t>
            </a:r>
            <a:r>
              <a:rPr lang="ko-KR" altLang="en-US" smtClean="0"/>
              <a:t>∂</a:t>
            </a:r>
            <a:r>
              <a:rPr lang="en-US" altLang="ko-KR" smtClean="0"/>
              <a:t>Total error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en-US" altLang="ko-KR" smtClean="0"/>
              <a:t> ------------- = - (Target 1 – h3o)</a:t>
            </a:r>
          </a:p>
          <a:p>
            <a:r>
              <a:rPr lang="en-US" altLang="ko-KR" smtClean="0"/>
              <a:t>      </a:t>
            </a:r>
            <a:r>
              <a:rPr lang="ko-KR" altLang="en-US" smtClean="0"/>
              <a:t>∂</a:t>
            </a:r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22146" y="837563"/>
            <a:ext cx="3195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     </a:t>
            </a:r>
            <a:r>
              <a:rPr lang="ko-KR" altLang="en-US" smtClean="0"/>
              <a:t>∂</a:t>
            </a:r>
            <a:r>
              <a:rPr lang="en-US" altLang="ko-KR" smtClean="0"/>
              <a:t>h3o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en-US" altLang="ko-KR" smtClean="0"/>
              <a:t> ------------- = h3o(1 – h3o)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</a:t>
            </a:r>
            <a:r>
              <a:rPr lang="ko-KR" altLang="en-US" smtClean="0"/>
              <a:t>∂</a:t>
            </a:r>
            <a:r>
              <a:rPr lang="en-US" altLang="ko-KR" smtClean="0"/>
              <a:t>h3i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40680" y="2451001"/>
            <a:ext cx="3195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     </a:t>
            </a:r>
            <a:r>
              <a:rPr lang="ko-KR" altLang="en-US" smtClean="0"/>
              <a:t>∂</a:t>
            </a:r>
            <a:r>
              <a:rPr lang="en-US" altLang="ko-KR" smtClean="0"/>
              <a:t>h3i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en-US" altLang="ko-KR" smtClean="0"/>
              <a:t> ------------- = h3o</a:t>
            </a:r>
          </a:p>
          <a:p>
            <a:r>
              <a:rPr lang="en-US" altLang="ko-KR" smtClean="0"/>
              <a:t>      </a:t>
            </a:r>
            <a:r>
              <a:rPr lang="ko-KR" altLang="en-US" smtClean="0"/>
              <a:t>∂</a:t>
            </a:r>
            <a:r>
              <a:rPr lang="en-US" altLang="ko-KR" smtClean="0"/>
              <a:t>w5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06139" y="3379262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X1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74089" y="3486419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h1i | h1o</a:t>
            </a:r>
            <a:endParaRPr lang="ko-KR" altLang="en-US" sz="1400"/>
          </a:p>
        </p:txBody>
      </p:sp>
      <p:cxnSp>
        <p:nvCxnSpPr>
          <p:cNvPr id="28" name="직선 화살표 연결선 27"/>
          <p:cNvCxnSpPr>
            <a:stCxn id="6" idx="6"/>
            <a:endCxn id="8" idx="2"/>
          </p:cNvCxnSpPr>
          <p:nvPr/>
        </p:nvCxnSpPr>
        <p:spPr>
          <a:xfrm>
            <a:off x="1149081" y="3676414"/>
            <a:ext cx="1625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907306" y="3320533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06139" y="4818953"/>
            <a:ext cx="642942" cy="5943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X2</a:t>
            </a:r>
            <a:endParaRPr lang="ko-KR" altLang="en-US"/>
          </a:p>
        </p:txBody>
      </p:sp>
      <p:cxnSp>
        <p:nvCxnSpPr>
          <p:cNvPr id="22" name="직선 화살표 연결선 21"/>
          <p:cNvCxnSpPr>
            <a:stCxn id="15" idx="6"/>
            <a:endCxn id="8" idx="2"/>
          </p:cNvCxnSpPr>
          <p:nvPr/>
        </p:nvCxnSpPr>
        <p:spPr>
          <a:xfrm flipV="1">
            <a:off x="1149081" y="3676414"/>
            <a:ext cx="1625008" cy="1439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32048" y="3788900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w2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0912" y="378937"/>
            <a:ext cx="401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역전파를 통한 </a:t>
            </a:r>
            <a:r>
              <a:rPr lang="en-US" altLang="ko-KR" smtClean="0"/>
              <a:t>w5</a:t>
            </a:r>
            <a:r>
              <a:rPr lang="ko-KR" altLang="en-US" smtClean="0"/>
              <a:t>의 </a:t>
            </a:r>
            <a:r>
              <a:rPr lang="en-US" altLang="ko-KR" smtClean="0"/>
              <a:t>update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667275" y="3474197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774089" y="4885897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h2i | h2o</a:t>
            </a:r>
            <a:endParaRPr lang="ko-KR" altLang="en-US" sz="1400"/>
          </a:p>
        </p:txBody>
      </p:sp>
      <p:cxnSp>
        <p:nvCxnSpPr>
          <p:cNvPr id="25" name="직선 화살표 연결선 24"/>
          <p:cNvCxnSpPr>
            <a:stCxn id="6" idx="6"/>
            <a:endCxn id="24" idx="2"/>
          </p:cNvCxnSpPr>
          <p:nvPr/>
        </p:nvCxnSpPr>
        <p:spPr>
          <a:xfrm>
            <a:off x="1149081" y="3676414"/>
            <a:ext cx="1625008" cy="1399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6"/>
            <a:endCxn id="24" idx="2"/>
          </p:cNvCxnSpPr>
          <p:nvPr/>
        </p:nvCxnSpPr>
        <p:spPr>
          <a:xfrm flipV="1">
            <a:off x="1149081" y="5075892"/>
            <a:ext cx="1625008" cy="40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" idx="6"/>
            <a:endCxn id="69" idx="2"/>
          </p:cNvCxnSpPr>
          <p:nvPr/>
        </p:nvCxnSpPr>
        <p:spPr>
          <a:xfrm>
            <a:off x="4127234" y="3676414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4" idx="6"/>
            <a:endCxn id="70" idx="2"/>
          </p:cNvCxnSpPr>
          <p:nvPr/>
        </p:nvCxnSpPr>
        <p:spPr>
          <a:xfrm>
            <a:off x="4127234" y="5075892"/>
            <a:ext cx="1596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10778" y="3307081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842522" y="507589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w8</a:t>
            </a: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336532" y="441798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w3</a:t>
            </a:r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871625" y="5075892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w4</a:t>
            </a:r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724128" y="3486419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h3i | h3o</a:t>
            </a:r>
            <a:endParaRPr lang="ko-KR" altLang="en-US" sz="1400"/>
          </a:p>
        </p:txBody>
      </p:sp>
      <p:sp>
        <p:nvSpPr>
          <p:cNvPr id="70" name="타원 69"/>
          <p:cNvSpPr/>
          <p:nvPr/>
        </p:nvSpPr>
        <p:spPr>
          <a:xfrm>
            <a:off x="5724128" y="4885897"/>
            <a:ext cx="1353145" cy="379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h4i | h4o</a:t>
            </a:r>
            <a:endParaRPr lang="ko-KR" altLang="en-US" sz="1400"/>
          </a:p>
        </p:txBody>
      </p:sp>
      <p:cxnSp>
        <p:nvCxnSpPr>
          <p:cNvPr id="67" name="직선 화살표 연결선 66"/>
          <p:cNvCxnSpPr>
            <a:stCxn id="8" idx="6"/>
            <a:endCxn id="70" idx="2"/>
          </p:cNvCxnSpPr>
          <p:nvPr/>
        </p:nvCxnSpPr>
        <p:spPr>
          <a:xfrm>
            <a:off x="4127234" y="3676414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4" idx="6"/>
            <a:endCxn id="69" idx="2"/>
          </p:cNvCxnSpPr>
          <p:nvPr/>
        </p:nvCxnSpPr>
        <p:spPr>
          <a:xfrm flipV="1">
            <a:off x="4127234" y="3676414"/>
            <a:ext cx="1596894" cy="13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9" idx="6"/>
            <a:endCxn id="23" idx="1"/>
          </p:cNvCxnSpPr>
          <p:nvPr/>
        </p:nvCxnSpPr>
        <p:spPr>
          <a:xfrm>
            <a:off x="7077273" y="3676414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0" idx="6"/>
            <a:endCxn id="41" idx="1"/>
          </p:cNvCxnSpPr>
          <p:nvPr/>
        </p:nvCxnSpPr>
        <p:spPr>
          <a:xfrm>
            <a:off x="7077273" y="5075892"/>
            <a:ext cx="59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6139" y="1725127"/>
            <a:ext cx="752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∂</a:t>
            </a:r>
            <a:r>
              <a:rPr lang="en-US" altLang="ko-KR" smtClean="0"/>
              <a:t>TErr       </a:t>
            </a:r>
            <a:r>
              <a:rPr lang="ko-KR" altLang="en-US" smtClean="0"/>
              <a:t>∂</a:t>
            </a:r>
            <a:r>
              <a:rPr lang="en-US" altLang="ko-KR" smtClean="0"/>
              <a:t>TErr     </a:t>
            </a:r>
            <a:r>
              <a:rPr lang="ko-KR" altLang="en-US" smtClean="0"/>
              <a:t>∂</a:t>
            </a:r>
            <a:r>
              <a:rPr lang="en-US" altLang="ko-KR" smtClean="0"/>
              <a:t>h3o     </a:t>
            </a:r>
            <a:r>
              <a:rPr lang="ko-KR" altLang="en-US" smtClean="0"/>
              <a:t>∂</a:t>
            </a:r>
            <a:r>
              <a:rPr lang="en-US" altLang="ko-KR" smtClean="0"/>
              <a:t>h3i</a:t>
            </a:r>
          </a:p>
          <a:p>
            <a:r>
              <a:rPr lang="en-US" altLang="ko-KR" smtClean="0"/>
              <a:t>------  =  ------- X ------ X ------</a:t>
            </a:r>
          </a:p>
          <a:p>
            <a:r>
              <a:rPr lang="ko-KR" altLang="en-US" smtClean="0"/>
              <a:t> ∂</a:t>
            </a:r>
            <a:r>
              <a:rPr lang="en-US" altLang="ko-KR" smtClean="0"/>
              <a:t>w5       </a:t>
            </a:r>
            <a:r>
              <a:rPr lang="ko-KR" altLang="en-US" smtClean="0"/>
              <a:t>∂</a:t>
            </a:r>
            <a:r>
              <a:rPr lang="en-US" altLang="ko-KR" smtClean="0"/>
              <a:t>h3o      </a:t>
            </a:r>
            <a:r>
              <a:rPr lang="ko-KR" altLang="en-US" smtClean="0"/>
              <a:t>∂</a:t>
            </a:r>
            <a:r>
              <a:rPr lang="en-US" altLang="ko-KR" smtClean="0"/>
              <a:t>h3i     </a:t>
            </a:r>
            <a:r>
              <a:rPr lang="ko-KR" altLang="en-US" smtClean="0"/>
              <a:t>∂</a:t>
            </a:r>
            <a:r>
              <a:rPr lang="en-US" altLang="ko-KR" smtClean="0"/>
              <a:t>w5</a:t>
            </a: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667275" y="4873675"/>
            <a:ext cx="1088632" cy="4044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Target 2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916678" y="3173625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1</a:t>
            </a: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83065" y="4539036"/>
            <a:ext cx="8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Error 2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842521" y="3849394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w6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98639" y="4533579"/>
            <a:ext cx="7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w7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6340" y="830627"/>
            <a:ext cx="752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∂</a:t>
            </a:r>
            <a:r>
              <a:rPr lang="en-US" altLang="ko-KR" smtClean="0"/>
              <a:t>TErr = Error1 + Error2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1484</Words>
  <Application>Microsoft Office PowerPoint</Application>
  <PresentationFormat>화면 슬라이드 쇼(4:3)</PresentationFormat>
  <Paragraphs>493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soldesk</dc:creator>
  <cp:lastModifiedBy>Windows 사용자</cp:lastModifiedBy>
  <cp:revision>153</cp:revision>
  <dcterms:created xsi:type="dcterms:W3CDTF">2019-09-07T04:35:21Z</dcterms:created>
  <dcterms:modified xsi:type="dcterms:W3CDTF">2021-12-01T06:53:12Z</dcterms:modified>
</cp:coreProperties>
</file>