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60D-51F8-412B-8AC0-42DC3055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6D42-8161-48B7-BA47-501576CF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DC74-A0C6-4CE6-9191-946750F1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C1A7-7392-418C-82A9-6C80C2F4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889C-A942-4B88-83BF-67FC8E86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BC91-6C7A-480D-AD46-C6BE98AB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6F99A-0382-495B-AD72-B8239426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9F5A-28FD-46DA-92DD-C9BE6441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D5B8-3521-4375-A848-DAC1AC3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CB3F-2C55-4414-B374-2A578C69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487A2-B83D-4708-84EE-07DFB136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F4AF4-FED8-454F-8E3C-81B5AA41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3A8D-14C9-477A-B37E-D9A4D2F5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4C3C-0C3E-4100-8F8F-C5B0FEFB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A72E-8A6E-4B22-9AB4-1E01B49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F82A-B8FE-4BE9-A926-539E652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1A3E-BDEA-4AA6-8939-D363D9EDE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5E4C-297F-4718-AD4B-AD37519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76BA-C8F9-4AAD-B28E-6615585D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C0F0-0CCF-4B72-9A70-0656E417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2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D105-B021-4B46-81E3-F21F1CB1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7DAC-C8AD-4216-941B-63545E29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1AF-472F-42E5-B7D3-7E1C4178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3F12-5231-4BC9-90B2-1BAE8EEF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8229-8E68-4FF9-B3FD-19A3B060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76DF-2B90-4ED1-B0E9-AA6291B8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62E7-B7EF-4847-B541-0997C034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BFDA8-2784-49C4-89AF-F2C99BDBC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2396-9443-42FE-8209-C73E139A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57BC7-042D-47AD-BE32-F7427BE8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EF23-A2F7-4D4F-B6B1-24E94D21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93F-DF37-463F-A58A-A58C3641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FD76-275B-43CA-A4FB-8A135794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6B151-EF79-415B-88AB-03CCD2A5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8A1D-0C43-48D1-AE23-0560B117C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52562-2B4E-4D32-B71C-000151B33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760E-0ED4-45CF-8A7D-4ECD284A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7B0C-0029-4412-8103-E0FCFB33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E59DB-0F9A-4D26-BAB2-5F8EF8D7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EABF-70F2-40AA-92C0-E32BCAC0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96C43-D1BF-4A7E-B8FB-6757C01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3E31C-2235-457B-BA1B-6DE88812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46C1C-FDA5-4E4F-8D3B-EC7964D1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EC4E2-CFA1-4B3D-BBCD-4AF2E222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2AE61-63F0-492E-B814-5EBB4470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0F89F-5A26-42D3-AF6C-10A9C05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0171-4378-4BD8-A5EF-5038D81B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8AB6-DCC4-42EB-AD7E-DDDFCC82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4D5F-6E3E-49DA-8AF6-BDFAD319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A110-476D-4FF3-8A00-DD2AD3F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BD7D-7830-4981-A929-78EAEDF7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B21C9-77C7-4EB2-A54F-4844A9B6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F5D1-B6A9-49A5-A5E6-1B34507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B9F6-F084-48B8-B99A-ED643933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09BBF-9B0D-4125-A51C-16698407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C592-7678-4314-AA30-3A68E4AD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D4D2-80F0-4FFB-9C26-1A21C1D3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F053-EE3D-4663-966A-FDCDC9CA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3531D-C6BE-4867-9879-C262EF9C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9709-492E-40D6-AB1A-13BAE1B9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37CF-308F-4CF0-AB17-95901B2BE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76C1-786A-4D2B-838B-BE0F8AE33D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E63D-3E84-46F0-97BF-6D2AF9CFE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7926-ABA2-4882-95A5-56DD07B1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7E44-C58F-4C2D-A6FF-4BB2D607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B6AD-3B3C-4E23-9D02-99C5EE1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048522"/>
            <a:ext cx="11282779" cy="27609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900" dirty="0" err="1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Dorstenia</a:t>
            </a:r>
            <a:endParaRPr lang="en-US" sz="179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B6AD-3B3C-4E23-9D02-99C5EE1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86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61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Cactus</a:t>
            </a:r>
          </a:p>
        </p:txBody>
      </p:sp>
    </p:spTree>
    <p:extLst>
      <p:ext uri="{BB962C8B-B14F-4D97-AF65-F5344CB8AC3E}">
        <p14:creationId xmlns:p14="http://schemas.microsoft.com/office/powerpoint/2010/main" val="181411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B6AD-3B3C-4E23-9D02-99C5EE1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2" y="2868628"/>
            <a:ext cx="11079332" cy="1325563"/>
          </a:xfrm>
        </p:spPr>
        <p:txBody>
          <a:bodyPr>
            <a:noAutofit/>
          </a:bodyPr>
          <a:lstStyle/>
          <a:p>
            <a:pPr algn="ctr"/>
            <a:r>
              <a:rPr lang="en-US" sz="16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Succulent</a:t>
            </a:r>
          </a:p>
        </p:txBody>
      </p:sp>
    </p:spTree>
    <p:extLst>
      <p:ext uri="{BB962C8B-B14F-4D97-AF65-F5344CB8AC3E}">
        <p14:creationId xmlns:p14="http://schemas.microsoft.com/office/powerpoint/2010/main" val="34692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Dorstenia</vt:lpstr>
      <vt:lpstr>Cactus</vt:lpstr>
      <vt:lpstr>Succulent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Dorstenia</dc:title>
  <dc:creator>Mook</dc:creator>
  <cp:lastModifiedBy>Mook</cp:lastModifiedBy>
  <cp:revision>3</cp:revision>
  <dcterms:created xsi:type="dcterms:W3CDTF">2020-09-10T12:53:30Z</dcterms:created>
  <dcterms:modified xsi:type="dcterms:W3CDTF">2020-09-10T13:11:10Z</dcterms:modified>
</cp:coreProperties>
</file>