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8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6834" autoAdjust="0"/>
  </p:normalViewPr>
  <p:slideViewPr>
    <p:cSldViewPr snapToGrid="0">
      <p:cViewPr>
        <p:scale>
          <a:sx n="100" d="100"/>
          <a:sy n="100" d="100"/>
        </p:scale>
        <p:origin x="87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CFD2B-D79F-4CCE-BAFE-DDCACA127A82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B213-F1D1-4A7F-A2D1-81C585AA3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1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B213-F1D1-4A7F-A2D1-81C585AA36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5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B213-F1D1-4A7F-A2D1-81C585AA36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1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4CF-4971-4966-B06D-CDBA7A698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FE363-C52E-441F-ABB9-06303EC64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64EB-B1B6-4DCD-A112-2DBF2776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E5BD3-5335-4A53-86A0-316862A3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3930-6D3C-41CC-B6E1-0474C62C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C87E-DDFF-433E-A15C-24DEFFC6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35A8C-6687-4080-B43D-96CFC61D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1274-6558-4F16-A8B8-770B11C6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8D4D-A04C-49AA-8C1E-4B70CC37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B466-2746-48A7-864D-886A08BA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82FB3-9F44-4C91-85E2-D7D4970E4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83C3-071C-4474-8904-178BA8DEF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1C5B7-7843-40A0-8FA5-0B3FFEDA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CF57-DAEF-4B0A-9456-A024F81E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1E00-C0AE-4607-A67D-F993003B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2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FB84-32E0-4850-874C-1A089F84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32AC-3261-453D-8862-B8AE0055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29721-F6DD-4632-945F-A07EBFE5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AB5E1-0809-4465-BFC1-FFA72BE9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6375-6AC4-4B26-96D0-EC4B844B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7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BE1E-730E-42B7-BE73-68DE6BD5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2614-5A84-443C-A0CE-9B69A79F8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E41CB-A431-4ED1-A90A-D01089A0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BB18-CB22-4E89-8C1C-28F53076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FA46-3F2F-4F1E-A758-163354C4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4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A5CE-E9AB-47A3-8225-7DBD8EF5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D3FF-2ABE-4177-A744-942B88DCF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2E176-420F-4021-94F6-E70D8F078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7C447-B8CA-407F-B2DD-C3B7D42A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E6B65-8922-400A-984C-4B0934F1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D1055-A36A-4FC0-9C62-A901E47E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6BF7-8856-4C3A-83DD-EF2EEEF1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AB40A-C6E7-4FF1-9A19-CF63065AB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91EF7-B1F9-423A-9592-4A07B44CF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9D9E9-AB40-48A5-89A5-291B6E352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8F4B8-6752-4F82-BF2D-77F255237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5307E-F796-42F7-AA7C-4F0815D9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BAA69-F08B-40FD-867C-95327440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441F0-586F-456F-8A45-01491C0E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7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3212-9CDA-464C-9FBE-116040AE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7CEE5-B2E4-4F8C-A1BA-3AA726E3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F471E-DFFA-4A3E-B3D8-F23F281B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102CC-0370-4AE4-A90B-9D1B68D9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9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2AF15-564D-4270-A0A0-121FB2B3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F3D6F-9234-4669-8CD4-C7134704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BE2FF-FE88-444A-8B48-C4F7BA99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2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1B60-AFDF-4DD6-9D9F-AEC78434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D9D7-B1FC-4B24-AF03-81AE77B5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D83C-3B3A-43E4-8A47-FC4CA97A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49C1B-A7F2-42C3-A448-6C602FE2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7EA15-D048-4381-9575-AB284EC9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0586E-3149-46D8-AD48-9F12C553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7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11AF-04F9-4A22-886D-74C09B85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A83F2-2F9B-42DC-A59D-E5277EE29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4B400-760C-41E9-B373-9A1704095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E4537-4590-43C1-B213-06807CB4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A7B35-87A5-4AE4-B6E5-A13CDE22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A2A13-3FFB-4B20-B2F2-1CC4CEE1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18346-E63E-43A0-BFB3-E01E64B4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53373-857A-4601-B7E5-04EBB7E0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A097-718F-49CC-9505-13FB3BD6D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65C4-BDD0-48CB-A392-6FBE1F86409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0156-0B3F-4AB4-B465-4D69FAF33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C295-3DD5-4412-B911-C718FB0DC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4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1">
            <a:extLst>
              <a:ext uri="{FF2B5EF4-FFF2-40B4-BE49-F238E27FC236}">
                <a16:creationId xmlns:a16="http://schemas.microsoft.com/office/drawing/2014/main" id="{165FDADD-3773-4AEC-BA28-F984D8F75221}"/>
              </a:ext>
            </a:extLst>
          </p:cNvPr>
          <p:cNvSpPr/>
          <p:nvPr/>
        </p:nvSpPr>
        <p:spPr>
          <a:xfrm>
            <a:off x="966001" y="1290918"/>
            <a:ext cx="1742920" cy="3637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模型特点</a:t>
            </a:r>
          </a:p>
        </p:txBody>
      </p:sp>
      <p:sp>
        <p:nvSpPr>
          <p:cNvPr id="6" name="矩形: 剪去对角 2">
            <a:extLst>
              <a:ext uri="{FF2B5EF4-FFF2-40B4-BE49-F238E27FC236}">
                <a16:creationId xmlns:a16="http://schemas.microsoft.com/office/drawing/2014/main" id="{4F2DFBD6-CECE-4C1C-A452-C17DAB5B4D7A}"/>
              </a:ext>
            </a:extLst>
          </p:cNvPr>
          <p:cNvSpPr/>
          <p:nvPr/>
        </p:nvSpPr>
        <p:spPr>
          <a:xfrm>
            <a:off x="4477301" y="1472055"/>
            <a:ext cx="1963272" cy="879609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: 剪去对角 3">
            <a:extLst>
              <a:ext uri="{FF2B5EF4-FFF2-40B4-BE49-F238E27FC236}">
                <a16:creationId xmlns:a16="http://schemas.microsoft.com/office/drawing/2014/main" id="{F6A5AE32-4FD2-4DB1-88D6-B904913CD50E}"/>
              </a:ext>
            </a:extLst>
          </p:cNvPr>
          <p:cNvSpPr/>
          <p:nvPr/>
        </p:nvSpPr>
        <p:spPr>
          <a:xfrm>
            <a:off x="4481855" y="3971068"/>
            <a:ext cx="1963272" cy="87961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矩形: 剪去对角 4">
            <a:extLst>
              <a:ext uri="{FF2B5EF4-FFF2-40B4-BE49-F238E27FC236}">
                <a16:creationId xmlns:a16="http://schemas.microsoft.com/office/drawing/2014/main" id="{0BEC2F74-7A15-4463-AB9F-CEA48DA2AAEC}"/>
              </a:ext>
            </a:extLst>
          </p:cNvPr>
          <p:cNvSpPr/>
          <p:nvPr/>
        </p:nvSpPr>
        <p:spPr>
          <a:xfrm>
            <a:off x="7417796" y="2780993"/>
            <a:ext cx="1862404" cy="842667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事件触发、</a:t>
            </a:r>
            <a:endParaRPr lang="en-US" altLang="zh-CN">
              <a:solidFill>
                <a:schemeClr val="accent1"/>
              </a:solidFill>
            </a:endParaRPr>
          </a:p>
          <a:p>
            <a:pPr algn="ctr"/>
            <a:r>
              <a:rPr lang="zh-CN" altLang="en-US">
                <a:solidFill>
                  <a:schemeClr val="accent1"/>
                </a:solidFill>
              </a:rPr>
              <a:t>通信任务协同</a:t>
            </a:r>
          </a:p>
        </p:txBody>
      </p:sp>
      <p:cxnSp>
        <p:nvCxnSpPr>
          <p:cNvPr id="9" name="直接箭头连接符 6">
            <a:extLst>
              <a:ext uri="{FF2B5EF4-FFF2-40B4-BE49-F238E27FC236}">
                <a16:creationId xmlns:a16="http://schemas.microsoft.com/office/drawing/2014/main" id="{4F0CB4D1-426A-4FB6-9A6F-97BDC376E6E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H="1" flipV="1">
            <a:off x="5458937" y="2351664"/>
            <a:ext cx="4554" cy="161940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8">
            <a:extLst>
              <a:ext uri="{FF2B5EF4-FFF2-40B4-BE49-F238E27FC236}">
                <a16:creationId xmlns:a16="http://schemas.microsoft.com/office/drawing/2014/main" id="{5634DB75-0429-4FF6-A264-BB5743C692D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445127" y="3202327"/>
            <a:ext cx="972669" cy="120854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C0D8345-C71E-44ED-A1A3-5121FC5F8A75}"/>
              </a:ext>
            </a:extLst>
          </p:cNvPr>
          <p:cNvCxnSpPr>
            <a:cxnSpLocks/>
            <a:stCxn id="6" idx="0"/>
            <a:endCxn id="8" idx="3"/>
          </p:cNvCxnSpPr>
          <p:nvPr/>
        </p:nvCxnSpPr>
        <p:spPr>
          <a:xfrm>
            <a:off x="6440573" y="1911860"/>
            <a:ext cx="1908425" cy="869133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59109D9-7CD7-40F0-9DEE-B861F127BB28}"/>
              </a:ext>
            </a:extLst>
          </p:cNvPr>
          <p:cNvSpPr txBox="1"/>
          <p:nvPr/>
        </p:nvSpPr>
        <p:spPr>
          <a:xfrm>
            <a:off x="5452804" y="2818786"/>
            <a:ext cx="147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群体模型生成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6CAC5D-B53D-4208-AC86-C80E953A0643}"/>
              </a:ext>
            </a:extLst>
          </p:cNvPr>
          <p:cNvSpPr txBox="1"/>
          <p:nvPr/>
        </p:nvSpPr>
        <p:spPr>
          <a:xfrm>
            <a:off x="7161586" y="1867508"/>
            <a:ext cx="241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系统行为（事件触发条件、状态）</a:t>
            </a:r>
            <a:endParaRPr lang="en-US" altLang="zh-CN" sz="1200"/>
          </a:p>
          <a:p>
            <a:r>
              <a:rPr lang="zh-CN" altLang="en-US" sz="1200"/>
              <a:t>通信模式、同步方式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D6589-0340-4CC2-9EB8-133BE4798124}"/>
              </a:ext>
            </a:extLst>
          </p:cNvPr>
          <p:cNvSpPr txBox="1"/>
          <p:nvPr/>
        </p:nvSpPr>
        <p:spPr>
          <a:xfrm>
            <a:off x="6754676" y="3911871"/>
            <a:ext cx="186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形式化通信方式</a:t>
            </a:r>
          </a:p>
        </p:txBody>
      </p:sp>
      <p:sp>
        <p:nvSpPr>
          <p:cNvPr id="15" name="矩形: 圆角 24">
            <a:extLst>
              <a:ext uri="{FF2B5EF4-FFF2-40B4-BE49-F238E27FC236}">
                <a16:creationId xmlns:a16="http://schemas.microsoft.com/office/drawing/2014/main" id="{E30CAC6D-ED2A-4F0E-AB2A-3CA06DED7804}"/>
              </a:ext>
            </a:extLst>
          </p:cNvPr>
          <p:cNvSpPr/>
          <p:nvPr/>
        </p:nvSpPr>
        <p:spPr>
          <a:xfrm>
            <a:off x="4167752" y="1290918"/>
            <a:ext cx="5334042" cy="36786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30">
            <a:extLst>
              <a:ext uri="{FF2B5EF4-FFF2-40B4-BE49-F238E27FC236}">
                <a16:creationId xmlns:a16="http://schemas.microsoft.com/office/drawing/2014/main" id="{B14EF48E-11C9-4D0E-9BCD-5EE304740CB6}"/>
              </a:ext>
            </a:extLst>
          </p:cNvPr>
          <p:cNvCxnSpPr>
            <a:cxnSpLocks/>
          </p:cNvCxnSpPr>
          <p:nvPr/>
        </p:nvCxnSpPr>
        <p:spPr>
          <a:xfrm>
            <a:off x="2690207" y="1929993"/>
            <a:ext cx="1476922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32">
            <a:extLst>
              <a:ext uri="{FF2B5EF4-FFF2-40B4-BE49-F238E27FC236}">
                <a16:creationId xmlns:a16="http://schemas.microsoft.com/office/drawing/2014/main" id="{198D99EE-07F6-4B2F-98C6-87CEC2211B82}"/>
              </a:ext>
            </a:extLst>
          </p:cNvPr>
          <p:cNvCxnSpPr>
            <a:cxnSpLocks/>
          </p:cNvCxnSpPr>
          <p:nvPr/>
        </p:nvCxnSpPr>
        <p:spPr>
          <a:xfrm>
            <a:off x="2690207" y="3077436"/>
            <a:ext cx="147692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>
            <a:extLst>
              <a:ext uri="{FF2B5EF4-FFF2-40B4-BE49-F238E27FC236}">
                <a16:creationId xmlns:a16="http://schemas.microsoft.com/office/drawing/2014/main" id="{94EF0778-F7B9-4B8A-91C2-2D347B7A5799}"/>
              </a:ext>
            </a:extLst>
          </p:cNvPr>
          <p:cNvCxnSpPr>
            <a:cxnSpLocks/>
          </p:cNvCxnSpPr>
          <p:nvPr/>
        </p:nvCxnSpPr>
        <p:spPr>
          <a:xfrm>
            <a:off x="2690207" y="4204739"/>
            <a:ext cx="147692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6">
            <a:extLst>
              <a:ext uri="{FF2B5EF4-FFF2-40B4-BE49-F238E27FC236}">
                <a16:creationId xmlns:a16="http://schemas.microsoft.com/office/drawing/2014/main" id="{AB015399-DE57-40DE-9A9C-9D907D667F42}"/>
              </a:ext>
            </a:extLst>
          </p:cNvPr>
          <p:cNvSpPr txBox="1"/>
          <p:nvPr/>
        </p:nvSpPr>
        <p:spPr>
          <a:xfrm>
            <a:off x="2876857" y="1554281"/>
            <a:ext cx="126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系统依赖图</a:t>
            </a:r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DB8514DE-5C24-45C3-944A-E9D1EB9CEFAF}"/>
              </a:ext>
            </a:extLst>
          </p:cNvPr>
          <p:cNvSpPr txBox="1"/>
          <p:nvPr/>
        </p:nvSpPr>
        <p:spPr>
          <a:xfrm>
            <a:off x="2730499" y="2702164"/>
            <a:ext cx="1410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通信协议</a:t>
            </a:r>
          </a:p>
        </p:txBody>
      </p:sp>
      <p:sp>
        <p:nvSpPr>
          <p:cNvPr id="22" name="流程图: 文档 7">
            <a:extLst>
              <a:ext uri="{FF2B5EF4-FFF2-40B4-BE49-F238E27FC236}">
                <a16:creationId xmlns:a16="http://schemas.microsoft.com/office/drawing/2014/main" id="{9542A2D0-91C5-4C48-946D-074BB96CA804}"/>
              </a:ext>
            </a:extLst>
          </p:cNvPr>
          <p:cNvSpPr/>
          <p:nvPr/>
        </p:nvSpPr>
        <p:spPr>
          <a:xfrm>
            <a:off x="4645238" y="1956969"/>
            <a:ext cx="690282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元模型 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23" name="流程图: 文档 25">
            <a:extLst>
              <a:ext uri="{FF2B5EF4-FFF2-40B4-BE49-F238E27FC236}">
                <a16:creationId xmlns:a16="http://schemas.microsoft.com/office/drawing/2014/main" id="{933B89F5-2EF7-46B9-BB44-8540FBF5F80E}"/>
              </a:ext>
            </a:extLst>
          </p:cNvPr>
          <p:cNvSpPr/>
          <p:nvPr/>
        </p:nvSpPr>
        <p:spPr>
          <a:xfrm>
            <a:off x="5655113" y="1947300"/>
            <a:ext cx="701749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元模型 </a:t>
            </a:r>
            <a:r>
              <a:rPr lang="en-US" altLang="zh-CN" sz="1050"/>
              <a:t>n</a:t>
            </a:r>
            <a:endParaRPr lang="zh-CN" altLang="en-US" sz="1050"/>
          </a:p>
        </p:txBody>
      </p:sp>
      <p:sp>
        <p:nvSpPr>
          <p:cNvPr id="24" name="文本框 17">
            <a:extLst>
              <a:ext uri="{FF2B5EF4-FFF2-40B4-BE49-F238E27FC236}">
                <a16:creationId xmlns:a16="http://schemas.microsoft.com/office/drawing/2014/main" id="{858B183E-86AC-4AF5-9585-0E75D8BB1972}"/>
              </a:ext>
            </a:extLst>
          </p:cNvPr>
          <p:cNvSpPr txBox="1"/>
          <p:nvPr/>
        </p:nvSpPr>
        <p:spPr>
          <a:xfrm>
            <a:off x="5308309" y="1872053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5" name="文本框 18">
            <a:extLst>
              <a:ext uri="{FF2B5EF4-FFF2-40B4-BE49-F238E27FC236}">
                <a16:creationId xmlns:a16="http://schemas.microsoft.com/office/drawing/2014/main" id="{28C710D5-D5C1-497A-8BB6-E5F6637AB420}"/>
              </a:ext>
            </a:extLst>
          </p:cNvPr>
          <p:cNvSpPr txBox="1"/>
          <p:nvPr/>
        </p:nvSpPr>
        <p:spPr>
          <a:xfrm>
            <a:off x="4578238" y="1552826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控制逻辑元模型</a:t>
            </a:r>
          </a:p>
        </p:txBody>
      </p:sp>
      <p:sp>
        <p:nvSpPr>
          <p:cNvPr id="26" name="矩形 21">
            <a:extLst>
              <a:ext uri="{FF2B5EF4-FFF2-40B4-BE49-F238E27FC236}">
                <a16:creationId xmlns:a16="http://schemas.microsoft.com/office/drawing/2014/main" id="{E3C7463C-7BD1-4CA7-A417-F1B8D6145EC1}"/>
              </a:ext>
            </a:extLst>
          </p:cNvPr>
          <p:cNvSpPr/>
          <p:nvPr/>
        </p:nvSpPr>
        <p:spPr>
          <a:xfrm>
            <a:off x="4667165" y="404332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资源约束模块</a:t>
            </a:r>
          </a:p>
        </p:txBody>
      </p:sp>
      <p:sp>
        <p:nvSpPr>
          <p:cNvPr id="27" name="流程图: 文档 34">
            <a:extLst>
              <a:ext uri="{FF2B5EF4-FFF2-40B4-BE49-F238E27FC236}">
                <a16:creationId xmlns:a16="http://schemas.microsoft.com/office/drawing/2014/main" id="{BDF0F263-13AE-4D17-8638-7F91F5AF34DA}"/>
              </a:ext>
            </a:extLst>
          </p:cNvPr>
          <p:cNvSpPr/>
          <p:nvPr/>
        </p:nvSpPr>
        <p:spPr>
          <a:xfrm>
            <a:off x="4712474" y="4506068"/>
            <a:ext cx="623046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约束 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4F46F947-E6D9-41AA-98AA-C6A1CF9CAADE}"/>
              </a:ext>
            </a:extLst>
          </p:cNvPr>
          <p:cNvSpPr txBox="1"/>
          <p:nvPr/>
        </p:nvSpPr>
        <p:spPr>
          <a:xfrm>
            <a:off x="5286967" y="4466279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9" name="流程图: 文档 40">
            <a:extLst>
              <a:ext uri="{FF2B5EF4-FFF2-40B4-BE49-F238E27FC236}">
                <a16:creationId xmlns:a16="http://schemas.microsoft.com/office/drawing/2014/main" id="{35BB41FF-4ACE-43C8-BDA7-AD569F232E5C}"/>
              </a:ext>
            </a:extLst>
          </p:cNvPr>
          <p:cNvSpPr/>
          <p:nvPr/>
        </p:nvSpPr>
        <p:spPr>
          <a:xfrm>
            <a:off x="5614855" y="4495081"/>
            <a:ext cx="621969" cy="279929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约束 </a:t>
            </a:r>
            <a:r>
              <a:rPr lang="en-US" altLang="zh-CN" sz="1050"/>
              <a:t>n</a:t>
            </a:r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187550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B3D942-F086-4E0E-BCD1-743E9DA35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35674"/>
              </p:ext>
            </p:extLst>
          </p:nvPr>
        </p:nvGraphicFramePr>
        <p:xfrm>
          <a:off x="17781" y="244276"/>
          <a:ext cx="2002790" cy="4777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0">
                  <a:extLst>
                    <a:ext uri="{9D8B030D-6E8A-4147-A177-3AD203B41FA5}">
                      <a16:colId xmlns:a16="http://schemas.microsoft.com/office/drawing/2014/main" val="3738738248"/>
                    </a:ext>
                  </a:extLst>
                </a:gridCol>
              </a:tblGrid>
              <a:tr h="19338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triggerDefine	: 'TRIGGER' '('conditionExpr')' '{'codeBlock+ '}';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codeBlock 		: assignDefine | whileDefine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whileDefine		: 'WHILE' '('conditionExpr')' '{'codeBlock+ '}';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assignDefine	: varAtom ':=' conditionExpr ';'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conditionExpr   : varAtom op (varAtom| valueAtom) )*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1297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04594F-04DF-4A30-BF6A-748FD7A1A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27742"/>
              </p:ext>
            </p:extLst>
          </p:nvPr>
        </p:nvGraphicFramePr>
        <p:xfrm>
          <a:off x="17780" y="3923136"/>
          <a:ext cx="2002791" cy="1696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1">
                  <a:extLst>
                    <a:ext uri="{9D8B030D-6E8A-4147-A177-3AD203B41FA5}">
                      <a16:colId xmlns:a16="http://schemas.microsoft.com/office/drawing/2014/main" val="984383662"/>
                    </a:ext>
                  </a:extLst>
                </a:gridCol>
              </a:tblGrid>
              <a:tr h="1454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TRIGGER(mess == TRUE)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{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WHILE(ret == TRUE)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{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	var1 := var2 * 2;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}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ret := FALSE;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}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577334"/>
                  </a:ext>
                </a:extLst>
              </a:tr>
              <a:tr h="2421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0784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0869CE-1CF9-4F9E-8060-AE25DAD2067A}"/>
              </a:ext>
            </a:extLst>
          </p:cNvPr>
          <p:cNvSpPr txBox="1"/>
          <p:nvPr/>
        </p:nvSpPr>
        <p:spPr>
          <a:xfrm>
            <a:off x="7736883" y="244276"/>
            <a:ext cx="7769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TRIGGER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10AFA-1C7E-44D8-8708-232CAA67B28D}"/>
              </a:ext>
            </a:extLst>
          </p:cNvPr>
          <p:cNvSpPr txBox="1"/>
          <p:nvPr/>
        </p:nvSpPr>
        <p:spPr>
          <a:xfrm>
            <a:off x="5842675" y="1071371"/>
            <a:ext cx="48436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==</a:t>
            </a:r>
            <a:endParaRPr lang="zh-CN" altLang="en-US" sz="120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37A0C-B226-4F3F-B5F9-D90468696AC5}"/>
              </a:ext>
            </a:extLst>
          </p:cNvPr>
          <p:cNvSpPr txBox="1"/>
          <p:nvPr/>
        </p:nvSpPr>
        <p:spPr>
          <a:xfrm>
            <a:off x="5286383" y="1776119"/>
            <a:ext cx="5978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mess</a:t>
            </a:r>
            <a:endParaRPr lang="zh-CN" altLang="en-US" sz="120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4536C-08B9-4B5A-B43C-B685C22F3CF3}"/>
              </a:ext>
            </a:extLst>
          </p:cNvPr>
          <p:cNvSpPr txBox="1"/>
          <p:nvPr/>
        </p:nvSpPr>
        <p:spPr>
          <a:xfrm>
            <a:off x="6067154" y="1779999"/>
            <a:ext cx="5978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TRUE</a:t>
            </a:r>
            <a:endParaRPr lang="zh-CN" altLang="en-US" sz="120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E77F6-8D98-40E6-80E6-39141F6EA485}"/>
              </a:ext>
            </a:extLst>
          </p:cNvPr>
          <p:cNvSpPr txBox="1"/>
          <p:nvPr/>
        </p:nvSpPr>
        <p:spPr>
          <a:xfrm>
            <a:off x="7807095" y="1071371"/>
            <a:ext cx="62492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WHILE</a:t>
            </a:r>
            <a:endParaRPr lang="zh-CN" altLang="en-US" sz="120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8A563-75A3-4F17-A3B5-DCC580BDE911}"/>
              </a:ext>
            </a:extLst>
          </p:cNvPr>
          <p:cNvSpPr txBox="1"/>
          <p:nvPr/>
        </p:nvSpPr>
        <p:spPr>
          <a:xfrm>
            <a:off x="7170150" y="1779900"/>
            <a:ext cx="40026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==</a:t>
            </a:r>
            <a:endParaRPr lang="zh-CN" altLang="en-US" sz="120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AF6C3-8636-4300-AC11-F3A4F1089CD7}"/>
              </a:ext>
            </a:extLst>
          </p:cNvPr>
          <p:cNvSpPr txBox="1"/>
          <p:nvPr/>
        </p:nvSpPr>
        <p:spPr>
          <a:xfrm>
            <a:off x="7462133" y="2463892"/>
            <a:ext cx="55124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TRUE</a:t>
            </a:r>
            <a:endParaRPr lang="zh-CN" altLang="en-US" sz="120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888E00-5F0A-4F01-9FF4-D1EF484B169D}"/>
              </a:ext>
            </a:extLst>
          </p:cNvPr>
          <p:cNvSpPr txBox="1"/>
          <p:nvPr/>
        </p:nvSpPr>
        <p:spPr>
          <a:xfrm>
            <a:off x="8681722" y="1778525"/>
            <a:ext cx="45066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:=</a:t>
            </a:r>
            <a:endParaRPr lang="zh-CN" altLang="en-US" sz="120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F1E37-4843-4984-9E40-C9C55FF05D59}"/>
              </a:ext>
            </a:extLst>
          </p:cNvPr>
          <p:cNvSpPr txBox="1"/>
          <p:nvPr/>
        </p:nvSpPr>
        <p:spPr>
          <a:xfrm>
            <a:off x="8240354" y="2450968"/>
            <a:ext cx="53570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var1</a:t>
            </a:r>
            <a:endParaRPr lang="zh-CN" altLang="en-US" sz="120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E9BF76-DF23-4CCF-A01C-DE23B08FC129}"/>
              </a:ext>
            </a:extLst>
          </p:cNvPr>
          <p:cNvSpPr txBox="1"/>
          <p:nvPr/>
        </p:nvSpPr>
        <p:spPr>
          <a:xfrm>
            <a:off x="9158223" y="2450968"/>
            <a:ext cx="31560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+mn-ea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CEA6B-1A04-4644-8E05-777DB1BE2EDC}"/>
              </a:ext>
            </a:extLst>
          </p:cNvPr>
          <p:cNvSpPr txBox="1"/>
          <p:nvPr/>
        </p:nvSpPr>
        <p:spPr>
          <a:xfrm>
            <a:off x="8639205" y="3154764"/>
            <a:ext cx="53570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var2</a:t>
            </a:r>
            <a:endParaRPr lang="zh-CN" altLang="en-US" sz="120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22E88D-A4B8-4C40-B80E-21B5BB6FF9DE}"/>
              </a:ext>
            </a:extLst>
          </p:cNvPr>
          <p:cNvSpPr txBox="1"/>
          <p:nvPr/>
        </p:nvSpPr>
        <p:spPr>
          <a:xfrm>
            <a:off x="9473832" y="3154764"/>
            <a:ext cx="39962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2</a:t>
            </a:r>
            <a:endParaRPr lang="zh-CN" altLang="en-US" sz="120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9E3DC3-AAD8-4F1B-B365-B222ECFF8C19}"/>
              </a:ext>
            </a:extLst>
          </p:cNvPr>
          <p:cNvSpPr txBox="1"/>
          <p:nvPr/>
        </p:nvSpPr>
        <p:spPr>
          <a:xfrm>
            <a:off x="10343930" y="1053594"/>
            <a:ext cx="40026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:=</a:t>
            </a:r>
            <a:endParaRPr lang="zh-CN" altLang="en-US" sz="120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08AC97-0512-4999-B021-758C5EA3B2D2}"/>
              </a:ext>
            </a:extLst>
          </p:cNvPr>
          <p:cNvSpPr txBox="1"/>
          <p:nvPr/>
        </p:nvSpPr>
        <p:spPr>
          <a:xfrm>
            <a:off x="9908525" y="1736313"/>
            <a:ext cx="40026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ret</a:t>
            </a:r>
            <a:endParaRPr lang="zh-CN" altLang="en-US" sz="120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726CB4-03FD-41F2-8909-684C645989F0}"/>
              </a:ext>
            </a:extLst>
          </p:cNvPr>
          <p:cNvSpPr txBox="1"/>
          <p:nvPr/>
        </p:nvSpPr>
        <p:spPr>
          <a:xfrm>
            <a:off x="10631183" y="1724312"/>
            <a:ext cx="59780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FALSE</a:t>
            </a:r>
            <a:endParaRPr lang="zh-CN" altLang="en-US" sz="1200">
              <a:latin typeface="+mn-ea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F1F742-A3FD-46B9-98AF-8ED649EC368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84860" y="521275"/>
            <a:ext cx="2040476" cy="5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CF1DCF-8BAA-44CD-8982-EF664344F2D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8119555" y="521275"/>
            <a:ext cx="5781" cy="5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30F3BC-1824-4076-B710-33C2F4C67FC2}"/>
              </a:ext>
            </a:extLst>
          </p:cNvPr>
          <p:cNvCxnSpPr>
            <a:stCxn id="8" idx="2"/>
            <a:endCxn id="26" idx="0"/>
          </p:cNvCxnSpPr>
          <p:nvPr/>
        </p:nvCxnSpPr>
        <p:spPr>
          <a:xfrm>
            <a:off x="8125336" y="521275"/>
            <a:ext cx="2418728" cy="53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043594-3E4B-4E7B-ADA1-953F12B2C4F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585286" y="1348370"/>
            <a:ext cx="499574" cy="42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194CFE-68DD-49EC-93BD-313A5C8CD58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084860" y="1348370"/>
            <a:ext cx="281197" cy="4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281C45-F263-4F21-8928-B63528D89B6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7370284" y="1348370"/>
            <a:ext cx="749271" cy="43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04E39E-B1D4-483E-9D0A-E2A5DF5CBF8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119555" y="1348370"/>
            <a:ext cx="787500" cy="43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12F991-A690-4EC0-9477-21E02AF8C3C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027596" y="2056899"/>
            <a:ext cx="342688" cy="4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8E11BA-877E-4BE9-BCD7-6A131630474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70284" y="2056899"/>
            <a:ext cx="367471" cy="40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AB7F21-4BE2-46DE-8FD6-02C1ABD1259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8508205" y="2055524"/>
            <a:ext cx="398850" cy="39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EB9989-A1B0-46D7-9DF1-D0DBEFDB8C8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7055" y="2055524"/>
            <a:ext cx="298053" cy="39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5D566C-1917-4DE9-B662-CBC6083EED0D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8907056" y="2727967"/>
            <a:ext cx="408972" cy="42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5412EE-E4FE-4F13-80C7-CB9B862187E7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0544064" y="1330593"/>
            <a:ext cx="386021" cy="39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2AC0FF-6FEF-437E-8B13-13DF3CE537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0108658" y="1330593"/>
            <a:ext cx="435406" cy="40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9DDA60-6E38-4A83-A10C-783AAFD0C2B4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9316028" y="2727967"/>
            <a:ext cx="357615" cy="42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115DCD4-47E6-49E6-9C29-BCA19B8272A8}"/>
              </a:ext>
            </a:extLst>
          </p:cNvPr>
          <p:cNvSpPr txBox="1"/>
          <p:nvPr/>
        </p:nvSpPr>
        <p:spPr>
          <a:xfrm>
            <a:off x="6035439" y="794372"/>
            <a:ext cx="612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条件语句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FA6E75-0BDC-4877-B7D0-25D205C81CCE}"/>
              </a:ext>
            </a:extLst>
          </p:cNvPr>
          <p:cNvSpPr txBox="1"/>
          <p:nvPr/>
        </p:nvSpPr>
        <p:spPr>
          <a:xfrm>
            <a:off x="8089296" y="810127"/>
            <a:ext cx="698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循环语句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80C2E4-6433-4A12-9A41-5F41355066C2}"/>
              </a:ext>
            </a:extLst>
          </p:cNvPr>
          <p:cNvSpPr txBox="1"/>
          <p:nvPr/>
        </p:nvSpPr>
        <p:spPr>
          <a:xfrm>
            <a:off x="10595091" y="863551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赋值语句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540BA1-440C-433C-B1EB-D24EFDCBEB47}"/>
              </a:ext>
            </a:extLst>
          </p:cNvPr>
          <p:cNvSpPr txBox="1"/>
          <p:nvPr/>
        </p:nvSpPr>
        <p:spPr>
          <a:xfrm>
            <a:off x="6987093" y="1543009"/>
            <a:ext cx="610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条件语句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A9FCE0-C165-4867-922D-A68577BC632A}"/>
              </a:ext>
            </a:extLst>
          </p:cNvPr>
          <p:cNvSpPr txBox="1"/>
          <p:nvPr/>
        </p:nvSpPr>
        <p:spPr>
          <a:xfrm>
            <a:off x="8856120" y="1536426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赋值语句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42AA69-B35B-486E-8B06-5B8F34DE3E22}"/>
              </a:ext>
            </a:extLst>
          </p:cNvPr>
          <p:cNvSpPr txBox="1"/>
          <p:nvPr/>
        </p:nvSpPr>
        <p:spPr>
          <a:xfrm>
            <a:off x="9205108" y="2260395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计算表达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55B65D-CF81-4CF6-9AA5-3AD61EA65301}"/>
              </a:ext>
            </a:extLst>
          </p:cNvPr>
          <p:cNvSpPr/>
          <p:nvPr/>
        </p:nvSpPr>
        <p:spPr>
          <a:xfrm>
            <a:off x="2437668" y="4520843"/>
            <a:ext cx="2766753" cy="181588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TRIGGER(mess == TRUE)</a:t>
            </a:r>
            <a:endParaRPr lang="zh-CN" altLang="zh-CN" sz="14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4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WHILE(ret == TRUE)</a:t>
            </a:r>
            <a:endParaRPr lang="zh-CN" altLang="zh-CN" sz="14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endParaRPr lang="zh-CN" altLang="zh-CN" sz="14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	var1 := var2 * 2;</a:t>
            </a:r>
            <a:endParaRPr lang="zh-CN" altLang="zh-CN" sz="14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ret := FALSE;</a:t>
            </a:r>
            <a:endParaRPr lang="zh-CN" altLang="zh-CN" sz="14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40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763ABDF-5170-4D9F-9C08-A88A8AB351BA}"/>
              </a:ext>
            </a:extLst>
          </p:cNvPr>
          <p:cNvSpPr/>
          <p:nvPr/>
        </p:nvSpPr>
        <p:spPr>
          <a:xfrm>
            <a:off x="5844594" y="5259592"/>
            <a:ext cx="540571" cy="34505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7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74">
            <a:extLst>
              <a:ext uri="{FF2B5EF4-FFF2-40B4-BE49-F238E27FC236}">
                <a16:creationId xmlns:a16="http://schemas.microsoft.com/office/drawing/2014/main" id="{17CB3262-86B8-45BC-81FB-8FEC3028E915}"/>
              </a:ext>
            </a:extLst>
          </p:cNvPr>
          <p:cNvGrpSpPr/>
          <p:nvPr/>
        </p:nvGrpSpPr>
        <p:grpSpPr>
          <a:xfrm>
            <a:off x="0" y="-34608"/>
            <a:ext cx="12405995" cy="6927215"/>
            <a:chOff x="540" y="182"/>
            <a:chExt cx="19537" cy="10909"/>
          </a:xfrm>
        </p:grpSpPr>
        <p:sp>
          <p:nvSpPr>
            <p:cNvPr id="67" name="文本框 63">
              <a:extLst>
                <a:ext uri="{FF2B5EF4-FFF2-40B4-BE49-F238E27FC236}">
                  <a16:creationId xmlns:a16="http://schemas.microsoft.com/office/drawing/2014/main" id="{DCE84E3D-4663-4507-B2B0-282FB8A9B700}"/>
                </a:ext>
              </a:extLst>
            </p:cNvPr>
            <p:cNvSpPr txBox="1"/>
            <p:nvPr/>
          </p:nvSpPr>
          <p:spPr>
            <a:xfrm>
              <a:off x="12073" y="10463"/>
              <a:ext cx="46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charset="0"/>
                </a:rPr>
                <a:t>var2                       2</a:t>
              </a:r>
            </a:p>
          </p:txBody>
        </p:sp>
        <p:grpSp>
          <p:nvGrpSpPr>
            <p:cNvPr id="68" name="组合 70">
              <a:extLst>
                <a:ext uri="{FF2B5EF4-FFF2-40B4-BE49-F238E27FC236}">
                  <a16:creationId xmlns:a16="http://schemas.microsoft.com/office/drawing/2014/main" id="{1830FD81-BEE2-43FD-ADBB-0E7BBF0C1738}"/>
                </a:ext>
              </a:extLst>
            </p:cNvPr>
            <p:cNvGrpSpPr/>
            <p:nvPr/>
          </p:nvGrpSpPr>
          <p:grpSpPr>
            <a:xfrm>
              <a:off x="540" y="182"/>
              <a:ext cx="19537" cy="10281"/>
              <a:chOff x="190" y="481"/>
              <a:chExt cx="19537" cy="10281"/>
            </a:xfrm>
          </p:grpSpPr>
          <p:sp>
            <p:nvSpPr>
              <p:cNvPr id="69" name="文本框 5">
                <a:extLst>
                  <a:ext uri="{FF2B5EF4-FFF2-40B4-BE49-F238E27FC236}">
                    <a16:creationId xmlns:a16="http://schemas.microsoft.com/office/drawing/2014/main" id="{FAAAF149-8991-4D68-AE4E-6014744C7A33}"/>
                  </a:ext>
                </a:extLst>
              </p:cNvPr>
              <p:cNvSpPr txBox="1"/>
              <p:nvPr/>
            </p:nvSpPr>
            <p:spPr>
              <a:xfrm>
                <a:off x="190" y="2080"/>
                <a:ext cx="227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</a:rPr>
                  <a:t>TRIGGER</a:t>
                </a:r>
              </a:p>
            </p:txBody>
          </p:sp>
          <p:grpSp>
            <p:nvGrpSpPr>
              <p:cNvPr id="70" name="组合 66">
                <a:extLst>
                  <a:ext uri="{FF2B5EF4-FFF2-40B4-BE49-F238E27FC236}">
                    <a16:creationId xmlns:a16="http://schemas.microsoft.com/office/drawing/2014/main" id="{D7405BE8-0707-4273-A083-256A22419F72}"/>
                  </a:ext>
                </a:extLst>
              </p:cNvPr>
              <p:cNvGrpSpPr/>
              <p:nvPr/>
            </p:nvGrpSpPr>
            <p:grpSpPr>
              <a:xfrm>
                <a:off x="1329" y="481"/>
                <a:ext cx="18398" cy="10281"/>
                <a:chOff x="1329" y="481"/>
                <a:chExt cx="18398" cy="10281"/>
              </a:xfrm>
            </p:grpSpPr>
            <p:sp>
              <p:nvSpPr>
                <p:cNvPr id="71" name="文本框 3">
                  <a:extLst>
                    <a:ext uri="{FF2B5EF4-FFF2-40B4-BE49-F238E27FC236}">
                      <a16:creationId xmlns:a16="http://schemas.microsoft.com/office/drawing/2014/main" id="{A2BEE9E6-99D2-4484-B564-62CB4CF9C091}"/>
                    </a:ext>
                  </a:extLst>
                </p:cNvPr>
                <p:cNvSpPr txBox="1"/>
                <p:nvPr/>
              </p:nvSpPr>
              <p:spPr>
                <a:xfrm>
                  <a:off x="7682" y="481"/>
                  <a:ext cx="2547" cy="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charset="0"/>
                    </a:rPr>
                    <a:t>triggerDefine</a:t>
                  </a:r>
                </a:p>
              </p:txBody>
            </p:sp>
            <p:sp>
              <p:nvSpPr>
                <p:cNvPr id="72" name="文本框 6">
                  <a:extLst>
                    <a:ext uri="{FF2B5EF4-FFF2-40B4-BE49-F238E27FC236}">
                      <a16:creationId xmlns:a16="http://schemas.microsoft.com/office/drawing/2014/main" id="{DAAF29F5-6305-43C0-8A0D-CBA987FBC6C1}"/>
                    </a:ext>
                  </a:extLst>
                </p:cNvPr>
                <p:cNvSpPr txBox="1"/>
                <p:nvPr/>
              </p:nvSpPr>
              <p:spPr>
                <a:xfrm>
                  <a:off x="2358" y="2080"/>
                  <a:ext cx="413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(   </a:t>
                  </a:r>
                  <a:r>
                    <a:rPr lang="en-US" altLang="zh-CN" sz="2000">
                      <a:latin typeface="Times New Roman" panose="02020603050405020304" charset="0"/>
                    </a:rPr>
                    <a:t> conditionExpr:1</a:t>
                  </a:r>
                  <a:r>
                    <a:rPr lang="en-US" altLang="zh-CN"/>
                    <a:t>    )</a:t>
                  </a:r>
                </a:p>
              </p:txBody>
            </p:sp>
            <p:cxnSp>
              <p:nvCxnSpPr>
                <p:cNvPr id="73" name="直接连接符 8">
                  <a:extLst>
                    <a:ext uri="{FF2B5EF4-FFF2-40B4-BE49-F238E27FC236}">
                      <a16:creationId xmlns:a16="http://schemas.microsoft.com/office/drawing/2014/main" id="{46A7F6B5-5EBC-455F-9408-DA522010C65B}"/>
                    </a:ext>
                  </a:extLst>
                </p:cNvPr>
                <p:cNvCxnSpPr>
                  <a:cxnSpLocks/>
                  <a:stCxn id="69" idx="0"/>
                  <a:endCxn id="71" idx="2"/>
                </p:cNvCxnSpPr>
                <p:nvPr/>
              </p:nvCxnSpPr>
              <p:spPr>
                <a:xfrm flipV="1">
                  <a:off x="1329" y="1111"/>
                  <a:ext cx="7627" cy="9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10">
                  <a:extLst>
                    <a:ext uri="{FF2B5EF4-FFF2-40B4-BE49-F238E27FC236}">
                      <a16:creationId xmlns:a16="http://schemas.microsoft.com/office/drawing/2014/main" id="{9312CB46-5CE1-4BDE-A8E0-7BFAA3F871CD}"/>
                    </a:ext>
                  </a:extLst>
                </p:cNvPr>
                <p:cNvCxnSpPr>
                  <a:cxnSpLocks/>
                  <a:endCxn id="71" idx="2"/>
                </p:cNvCxnSpPr>
                <p:nvPr/>
              </p:nvCxnSpPr>
              <p:spPr>
                <a:xfrm flipV="1">
                  <a:off x="2632" y="1111"/>
                  <a:ext cx="6324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11">
                  <a:extLst>
                    <a:ext uri="{FF2B5EF4-FFF2-40B4-BE49-F238E27FC236}">
                      <a16:creationId xmlns:a16="http://schemas.microsoft.com/office/drawing/2014/main" id="{16D8674E-1D0D-4203-A15F-00CD7AB5CA00}"/>
                    </a:ext>
                  </a:extLst>
                </p:cNvPr>
                <p:cNvCxnSpPr>
                  <a:cxnSpLocks/>
                  <a:stCxn id="72" idx="0"/>
                  <a:endCxn id="71" idx="2"/>
                </p:cNvCxnSpPr>
                <p:nvPr/>
              </p:nvCxnSpPr>
              <p:spPr>
                <a:xfrm flipV="1">
                  <a:off x="4428" y="1111"/>
                  <a:ext cx="4528" cy="9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12">
                  <a:extLst>
                    <a:ext uri="{FF2B5EF4-FFF2-40B4-BE49-F238E27FC236}">
                      <a16:creationId xmlns:a16="http://schemas.microsoft.com/office/drawing/2014/main" id="{21CDCAC1-0D08-484E-BB2C-659D96FA2650}"/>
                    </a:ext>
                  </a:extLst>
                </p:cNvPr>
                <p:cNvCxnSpPr>
                  <a:cxnSpLocks/>
                  <a:endCxn id="71" idx="2"/>
                </p:cNvCxnSpPr>
                <p:nvPr/>
              </p:nvCxnSpPr>
              <p:spPr>
                <a:xfrm flipV="1">
                  <a:off x="5896" y="1111"/>
                  <a:ext cx="3060" cy="11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文本框 13">
                  <a:extLst>
                    <a:ext uri="{FF2B5EF4-FFF2-40B4-BE49-F238E27FC236}">
                      <a16:creationId xmlns:a16="http://schemas.microsoft.com/office/drawing/2014/main" id="{D183F9CA-82BB-4A27-8FB3-63E65020A8DA}"/>
                    </a:ext>
                  </a:extLst>
                </p:cNvPr>
                <p:cNvSpPr txBox="1"/>
                <p:nvPr/>
              </p:nvSpPr>
              <p:spPr>
                <a:xfrm>
                  <a:off x="7298" y="2058"/>
                  <a:ext cx="1104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{           </a:t>
                  </a:r>
                  <a:r>
                    <a:rPr lang="en-US" altLang="zh-CN" sz="2000">
                      <a:latin typeface="Times New Roman" panose="02020603050405020304" charset="0"/>
                    </a:rPr>
                    <a:t>codeBlock:3                                        codeBlock:1</a:t>
                  </a:r>
                  <a:r>
                    <a:rPr lang="en-US" altLang="zh-CN"/>
                    <a:t>      }</a:t>
                  </a:r>
                </a:p>
              </p:txBody>
            </p:sp>
            <p:cxnSp>
              <p:nvCxnSpPr>
                <p:cNvPr id="78" name="直接连接符 14">
                  <a:extLst>
                    <a:ext uri="{FF2B5EF4-FFF2-40B4-BE49-F238E27FC236}">
                      <a16:creationId xmlns:a16="http://schemas.microsoft.com/office/drawing/2014/main" id="{679EBCEF-3CE5-4E0E-9ADE-25A876FD6D53}"/>
                    </a:ext>
                  </a:extLst>
                </p:cNvPr>
                <p:cNvCxnSpPr>
                  <a:cxnSpLocks/>
                  <a:endCxn id="71" idx="2"/>
                </p:cNvCxnSpPr>
                <p:nvPr/>
              </p:nvCxnSpPr>
              <p:spPr>
                <a:xfrm flipV="1">
                  <a:off x="7569" y="1111"/>
                  <a:ext cx="1387" cy="1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15">
                  <a:extLst>
                    <a:ext uri="{FF2B5EF4-FFF2-40B4-BE49-F238E27FC236}">
                      <a16:creationId xmlns:a16="http://schemas.microsoft.com/office/drawing/2014/main" id="{E40B1A6E-6691-42A7-A672-D132038331EF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>
                  <a:off x="8956" y="1111"/>
                  <a:ext cx="212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16">
                  <a:extLst>
                    <a:ext uri="{FF2B5EF4-FFF2-40B4-BE49-F238E27FC236}">
                      <a16:creationId xmlns:a16="http://schemas.microsoft.com/office/drawing/2014/main" id="{04788FF7-3A6E-415E-A903-C41C7D3A0CBA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>
                  <a:off x="8956" y="1111"/>
                  <a:ext cx="6535" cy="10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17">
                  <a:extLst>
                    <a:ext uri="{FF2B5EF4-FFF2-40B4-BE49-F238E27FC236}">
                      <a16:creationId xmlns:a16="http://schemas.microsoft.com/office/drawing/2014/main" id="{5F6D7365-426E-42F1-B309-9E69F3B97C82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>
                  <a:off x="8956" y="1111"/>
                  <a:ext cx="7906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18">
                  <a:extLst>
                    <a:ext uri="{FF2B5EF4-FFF2-40B4-BE49-F238E27FC236}">
                      <a16:creationId xmlns:a16="http://schemas.microsoft.com/office/drawing/2014/main" id="{0136CDF1-666B-4CE2-B1DE-9E7D9F1978C2}"/>
                    </a:ext>
                  </a:extLst>
                </p:cNvPr>
                <p:cNvSpPr txBox="1"/>
                <p:nvPr/>
              </p:nvSpPr>
              <p:spPr>
                <a:xfrm>
                  <a:off x="1546" y="3942"/>
                  <a:ext cx="459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charset="0"/>
                    </a:rPr>
                    <a:t>varAtom    ==    varAtom</a:t>
                  </a:r>
                </a:p>
              </p:txBody>
            </p:sp>
            <p:cxnSp>
              <p:nvCxnSpPr>
                <p:cNvPr id="83" name="直接连接符 19">
                  <a:extLst>
                    <a:ext uri="{FF2B5EF4-FFF2-40B4-BE49-F238E27FC236}">
                      <a16:creationId xmlns:a16="http://schemas.microsoft.com/office/drawing/2014/main" id="{CDC447C9-8A65-49AB-BE14-9EA2A80496AD}"/>
                    </a:ext>
                  </a:extLst>
                </p:cNvPr>
                <p:cNvCxnSpPr/>
                <p:nvPr/>
              </p:nvCxnSpPr>
              <p:spPr>
                <a:xfrm flipH="1">
                  <a:off x="2465" y="2628"/>
                  <a:ext cx="1314" cy="13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20">
                  <a:extLst>
                    <a:ext uri="{FF2B5EF4-FFF2-40B4-BE49-F238E27FC236}">
                      <a16:creationId xmlns:a16="http://schemas.microsoft.com/office/drawing/2014/main" id="{E6325BBD-7378-4102-8996-DB3DCEB4CE24}"/>
                    </a:ext>
                  </a:extLst>
                </p:cNvPr>
                <p:cNvCxnSpPr>
                  <a:endCxn id="82" idx="0"/>
                </p:cNvCxnSpPr>
                <p:nvPr/>
              </p:nvCxnSpPr>
              <p:spPr>
                <a:xfrm>
                  <a:off x="3779" y="2606"/>
                  <a:ext cx="67" cy="133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22">
                  <a:extLst>
                    <a:ext uri="{FF2B5EF4-FFF2-40B4-BE49-F238E27FC236}">
                      <a16:creationId xmlns:a16="http://schemas.microsoft.com/office/drawing/2014/main" id="{7F04EA7C-4BF8-403B-BEF0-34197161A284}"/>
                    </a:ext>
                  </a:extLst>
                </p:cNvPr>
                <p:cNvCxnSpPr/>
                <p:nvPr/>
              </p:nvCxnSpPr>
              <p:spPr>
                <a:xfrm>
                  <a:off x="3757" y="2628"/>
                  <a:ext cx="1468" cy="1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文本框 23">
                  <a:extLst>
                    <a:ext uri="{FF2B5EF4-FFF2-40B4-BE49-F238E27FC236}">
                      <a16:creationId xmlns:a16="http://schemas.microsoft.com/office/drawing/2014/main" id="{BC3B6885-A701-4ED2-828E-2C1ACE71F48A}"/>
                    </a:ext>
                  </a:extLst>
                </p:cNvPr>
                <p:cNvSpPr txBox="1"/>
                <p:nvPr/>
              </p:nvSpPr>
              <p:spPr>
                <a:xfrm>
                  <a:off x="1546" y="5300"/>
                  <a:ext cx="173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>
                      <a:latin typeface="Times New Roman" panose="02020603050405020304" charset="0"/>
                    </a:rPr>
                    <a:t>mess</a:t>
                  </a:r>
                </a:p>
              </p:txBody>
            </p:sp>
            <p:cxnSp>
              <p:nvCxnSpPr>
                <p:cNvPr id="87" name="直接连接符 24">
                  <a:extLst>
                    <a:ext uri="{FF2B5EF4-FFF2-40B4-BE49-F238E27FC236}">
                      <a16:creationId xmlns:a16="http://schemas.microsoft.com/office/drawing/2014/main" id="{2FFE3B1A-DBEF-42EA-828A-2827D6830E1F}"/>
                    </a:ext>
                  </a:extLst>
                </p:cNvPr>
                <p:cNvCxnSpPr>
                  <a:endCxn id="86" idx="0"/>
                </p:cNvCxnSpPr>
                <p:nvPr/>
              </p:nvCxnSpPr>
              <p:spPr>
                <a:xfrm>
                  <a:off x="2399" y="4490"/>
                  <a:ext cx="13" cy="8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文本框 25">
                  <a:extLst>
                    <a:ext uri="{FF2B5EF4-FFF2-40B4-BE49-F238E27FC236}">
                      <a16:creationId xmlns:a16="http://schemas.microsoft.com/office/drawing/2014/main" id="{31775353-2707-457A-87FB-293E8DA5EE33}"/>
                    </a:ext>
                  </a:extLst>
                </p:cNvPr>
                <p:cNvSpPr txBox="1"/>
                <p:nvPr/>
              </p:nvSpPr>
              <p:spPr>
                <a:xfrm>
                  <a:off x="3846" y="5300"/>
                  <a:ext cx="1588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charset="0"/>
                    </a:rPr>
                    <a:t>TRUE  WHILE  (  conditionExpr:1  )   {     codeBlock:1   }   varAtom    :=   conditionExpr:1   ;</a:t>
                  </a:r>
                </a:p>
              </p:txBody>
            </p:sp>
            <p:sp>
              <p:nvSpPr>
                <p:cNvPr id="89" name="文本框 26">
                  <a:extLst>
                    <a:ext uri="{FF2B5EF4-FFF2-40B4-BE49-F238E27FC236}">
                      <a16:creationId xmlns:a16="http://schemas.microsoft.com/office/drawing/2014/main" id="{EB2542A0-156F-4225-B6E9-0EA33AC192BC}"/>
                    </a:ext>
                  </a:extLst>
                </p:cNvPr>
                <p:cNvSpPr txBox="1"/>
                <p:nvPr/>
              </p:nvSpPr>
              <p:spPr>
                <a:xfrm>
                  <a:off x="7569" y="3986"/>
                  <a:ext cx="378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>
                      <a:latin typeface="Times New Roman" panose="02020603050405020304" charset="0"/>
                    </a:rPr>
                    <a:t>WhileDefine</a:t>
                  </a:r>
                </a:p>
              </p:txBody>
            </p:sp>
            <p:cxnSp>
              <p:nvCxnSpPr>
                <p:cNvPr id="90" name="直接连接符 27">
                  <a:extLst>
                    <a:ext uri="{FF2B5EF4-FFF2-40B4-BE49-F238E27FC236}">
                      <a16:creationId xmlns:a16="http://schemas.microsoft.com/office/drawing/2014/main" id="{6F72007D-0CFE-4370-9CC1-FA6C39B052F7}"/>
                    </a:ext>
                  </a:extLst>
                </p:cNvPr>
                <p:cNvCxnSpPr/>
                <p:nvPr/>
              </p:nvCxnSpPr>
              <p:spPr>
                <a:xfrm>
                  <a:off x="9216" y="2650"/>
                  <a:ext cx="0" cy="1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文本框 28">
                  <a:extLst>
                    <a:ext uri="{FF2B5EF4-FFF2-40B4-BE49-F238E27FC236}">
                      <a16:creationId xmlns:a16="http://schemas.microsoft.com/office/drawing/2014/main" id="{A23836E4-C6FD-4486-B9A7-46CD61786DB8}"/>
                    </a:ext>
                  </a:extLst>
                </p:cNvPr>
                <p:cNvSpPr txBox="1"/>
                <p:nvPr/>
              </p:nvSpPr>
              <p:spPr>
                <a:xfrm>
                  <a:off x="13904" y="3942"/>
                  <a:ext cx="5540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charset="0"/>
                    </a:rPr>
                    <a:t>assignDefine : assignVariable</a:t>
                  </a:r>
                </a:p>
              </p:txBody>
            </p:sp>
            <p:cxnSp>
              <p:nvCxnSpPr>
                <p:cNvPr id="92" name="直接连接符 29">
                  <a:extLst>
                    <a:ext uri="{FF2B5EF4-FFF2-40B4-BE49-F238E27FC236}">
                      <a16:creationId xmlns:a16="http://schemas.microsoft.com/office/drawing/2014/main" id="{9C7AF4C2-263B-482E-B8D8-CBC751CDD46E}"/>
                    </a:ext>
                  </a:extLst>
                </p:cNvPr>
                <p:cNvCxnSpPr/>
                <p:nvPr/>
              </p:nvCxnSpPr>
              <p:spPr>
                <a:xfrm>
                  <a:off x="15700" y="2759"/>
                  <a:ext cx="22" cy="12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30">
                  <a:extLst>
                    <a:ext uri="{FF2B5EF4-FFF2-40B4-BE49-F238E27FC236}">
                      <a16:creationId xmlns:a16="http://schemas.microsoft.com/office/drawing/2014/main" id="{FCD860D0-88D6-4326-B6D2-CDEF6F43E31E}"/>
                    </a:ext>
                  </a:extLst>
                </p:cNvPr>
                <p:cNvCxnSpPr/>
                <p:nvPr/>
              </p:nvCxnSpPr>
              <p:spPr>
                <a:xfrm>
                  <a:off x="4736" y="4534"/>
                  <a:ext cx="0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31">
                  <a:extLst>
                    <a:ext uri="{FF2B5EF4-FFF2-40B4-BE49-F238E27FC236}">
                      <a16:creationId xmlns:a16="http://schemas.microsoft.com/office/drawing/2014/main" id="{8CA73857-067C-4ADE-8E2F-70EE8ECD6E29}"/>
                    </a:ext>
                  </a:extLst>
                </p:cNvPr>
                <p:cNvCxnSpPr>
                  <a:stCxn id="89" idx="2"/>
                </p:cNvCxnSpPr>
                <p:nvPr/>
              </p:nvCxnSpPr>
              <p:spPr>
                <a:xfrm flipH="1">
                  <a:off x="6050" y="4614"/>
                  <a:ext cx="3414" cy="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32">
                  <a:extLst>
                    <a:ext uri="{FF2B5EF4-FFF2-40B4-BE49-F238E27FC236}">
                      <a16:creationId xmlns:a16="http://schemas.microsoft.com/office/drawing/2014/main" id="{2C8D8E5B-2787-4C82-B529-66F150B4D842}"/>
                    </a:ext>
                  </a:extLst>
                </p:cNvPr>
                <p:cNvCxnSpPr/>
                <p:nvPr/>
              </p:nvCxnSpPr>
              <p:spPr>
                <a:xfrm flipH="1">
                  <a:off x="6773" y="4621"/>
                  <a:ext cx="2673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33">
                  <a:extLst>
                    <a:ext uri="{FF2B5EF4-FFF2-40B4-BE49-F238E27FC236}">
                      <a16:creationId xmlns:a16="http://schemas.microsoft.com/office/drawing/2014/main" id="{C96E4800-BA70-4686-ACEB-B2E68A756C95}"/>
                    </a:ext>
                  </a:extLst>
                </p:cNvPr>
                <p:cNvCxnSpPr>
                  <a:stCxn id="89" idx="2"/>
                </p:cNvCxnSpPr>
                <p:nvPr/>
              </p:nvCxnSpPr>
              <p:spPr>
                <a:xfrm flipH="1">
                  <a:off x="8350" y="4614"/>
                  <a:ext cx="1114" cy="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34">
                  <a:extLst>
                    <a:ext uri="{FF2B5EF4-FFF2-40B4-BE49-F238E27FC236}">
                      <a16:creationId xmlns:a16="http://schemas.microsoft.com/office/drawing/2014/main" id="{86ED1731-E59B-4758-98A8-D6C8BFE78754}"/>
                    </a:ext>
                  </a:extLst>
                </p:cNvPr>
                <p:cNvCxnSpPr/>
                <p:nvPr/>
              </p:nvCxnSpPr>
              <p:spPr>
                <a:xfrm>
                  <a:off x="9468" y="4621"/>
                  <a:ext cx="368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35">
                  <a:extLst>
                    <a:ext uri="{FF2B5EF4-FFF2-40B4-BE49-F238E27FC236}">
                      <a16:creationId xmlns:a16="http://schemas.microsoft.com/office/drawing/2014/main" id="{3B718787-E90D-4487-BF1A-441538D5E13D}"/>
                    </a:ext>
                  </a:extLst>
                </p:cNvPr>
                <p:cNvCxnSpPr/>
                <p:nvPr/>
              </p:nvCxnSpPr>
              <p:spPr>
                <a:xfrm>
                  <a:off x="9446" y="4599"/>
                  <a:ext cx="920" cy="7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36">
                  <a:extLst>
                    <a:ext uri="{FF2B5EF4-FFF2-40B4-BE49-F238E27FC236}">
                      <a16:creationId xmlns:a16="http://schemas.microsoft.com/office/drawing/2014/main" id="{D6494BA3-3343-4D6D-AD31-904983554EE3}"/>
                    </a:ext>
                  </a:extLst>
                </p:cNvPr>
                <p:cNvCxnSpPr>
                  <a:endCxn id="88" idx="0"/>
                </p:cNvCxnSpPr>
                <p:nvPr/>
              </p:nvCxnSpPr>
              <p:spPr>
                <a:xfrm>
                  <a:off x="9468" y="4621"/>
                  <a:ext cx="2319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37">
                  <a:extLst>
                    <a:ext uri="{FF2B5EF4-FFF2-40B4-BE49-F238E27FC236}">
                      <a16:creationId xmlns:a16="http://schemas.microsoft.com/office/drawing/2014/main" id="{5F6D4843-371E-4869-8B7C-02F70128CB39}"/>
                    </a:ext>
                  </a:extLst>
                </p:cNvPr>
                <p:cNvCxnSpPr/>
                <p:nvPr/>
              </p:nvCxnSpPr>
              <p:spPr>
                <a:xfrm>
                  <a:off x="9490" y="4621"/>
                  <a:ext cx="3833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38">
                  <a:extLst>
                    <a:ext uri="{FF2B5EF4-FFF2-40B4-BE49-F238E27FC236}">
                      <a16:creationId xmlns:a16="http://schemas.microsoft.com/office/drawing/2014/main" id="{E12AD785-D685-46D6-8C73-BA0ED0119900}"/>
                    </a:ext>
                  </a:extLst>
                </p:cNvPr>
                <p:cNvCxnSpPr/>
                <p:nvPr/>
              </p:nvCxnSpPr>
              <p:spPr>
                <a:xfrm flipH="1">
                  <a:off x="14638" y="4599"/>
                  <a:ext cx="1708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39">
                  <a:extLst>
                    <a:ext uri="{FF2B5EF4-FFF2-40B4-BE49-F238E27FC236}">
                      <a16:creationId xmlns:a16="http://schemas.microsoft.com/office/drawing/2014/main" id="{A4B32FB3-D832-48F8-99B6-A30AA056476F}"/>
                    </a:ext>
                  </a:extLst>
                </p:cNvPr>
                <p:cNvCxnSpPr/>
                <p:nvPr/>
              </p:nvCxnSpPr>
              <p:spPr>
                <a:xfrm flipH="1">
                  <a:off x="15843" y="4621"/>
                  <a:ext cx="481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40">
                  <a:extLst>
                    <a:ext uri="{FF2B5EF4-FFF2-40B4-BE49-F238E27FC236}">
                      <a16:creationId xmlns:a16="http://schemas.microsoft.com/office/drawing/2014/main" id="{F6B5ACD1-765A-4991-9367-6348544F8C6F}"/>
                    </a:ext>
                  </a:extLst>
                </p:cNvPr>
                <p:cNvCxnSpPr/>
                <p:nvPr/>
              </p:nvCxnSpPr>
              <p:spPr>
                <a:xfrm>
                  <a:off x="16346" y="4599"/>
                  <a:ext cx="986" cy="7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41">
                  <a:extLst>
                    <a:ext uri="{FF2B5EF4-FFF2-40B4-BE49-F238E27FC236}">
                      <a16:creationId xmlns:a16="http://schemas.microsoft.com/office/drawing/2014/main" id="{EFC8485C-5681-4C80-85EC-A38B6FA05CB3}"/>
                    </a:ext>
                  </a:extLst>
                </p:cNvPr>
                <p:cNvCxnSpPr/>
                <p:nvPr/>
              </p:nvCxnSpPr>
              <p:spPr>
                <a:xfrm>
                  <a:off x="16303" y="4578"/>
                  <a:ext cx="2694" cy="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文本框 42">
                  <a:extLst>
                    <a:ext uri="{FF2B5EF4-FFF2-40B4-BE49-F238E27FC236}">
                      <a16:creationId xmlns:a16="http://schemas.microsoft.com/office/drawing/2014/main" id="{0762103B-F845-4FF5-BC64-2FA1519D4E19}"/>
                    </a:ext>
                  </a:extLst>
                </p:cNvPr>
                <p:cNvSpPr txBox="1"/>
                <p:nvPr/>
              </p:nvSpPr>
              <p:spPr>
                <a:xfrm>
                  <a:off x="5763" y="6638"/>
                  <a:ext cx="1368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charset="0"/>
                    </a:rPr>
                    <a:t>varAtom  ==  varAtom     assignDefine:assignVariable   ret                 varAtom</a:t>
                  </a:r>
                </a:p>
              </p:txBody>
            </p:sp>
            <p:cxnSp>
              <p:nvCxnSpPr>
                <p:cNvPr id="106" name="直接连接符 43">
                  <a:extLst>
                    <a:ext uri="{FF2B5EF4-FFF2-40B4-BE49-F238E27FC236}">
                      <a16:creationId xmlns:a16="http://schemas.microsoft.com/office/drawing/2014/main" id="{75756742-EC9B-4418-B3C5-12F7DCFA5108}"/>
                    </a:ext>
                  </a:extLst>
                </p:cNvPr>
                <p:cNvCxnSpPr/>
                <p:nvPr/>
              </p:nvCxnSpPr>
              <p:spPr>
                <a:xfrm flipH="1">
                  <a:off x="6773" y="5892"/>
                  <a:ext cx="1161" cy="7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44">
                  <a:extLst>
                    <a:ext uri="{FF2B5EF4-FFF2-40B4-BE49-F238E27FC236}">
                      <a16:creationId xmlns:a16="http://schemas.microsoft.com/office/drawing/2014/main" id="{6EC59D28-9031-4AC1-9E62-474D26F55EB3}"/>
                    </a:ext>
                  </a:extLst>
                </p:cNvPr>
                <p:cNvCxnSpPr/>
                <p:nvPr/>
              </p:nvCxnSpPr>
              <p:spPr>
                <a:xfrm flipH="1">
                  <a:off x="7781" y="5892"/>
                  <a:ext cx="109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45">
                  <a:extLst>
                    <a:ext uri="{FF2B5EF4-FFF2-40B4-BE49-F238E27FC236}">
                      <a16:creationId xmlns:a16="http://schemas.microsoft.com/office/drawing/2014/main" id="{61EC2D76-98A6-4AA8-907F-E4673129E890}"/>
                    </a:ext>
                  </a:extLst>
                </p:cNvPr>
                <p:cNvCxnSpPr/>
                <p:nvPr/>
              </p:nvCxnSpPr>
              <p:spPr>
                <a:xfrm>
                  <a:off x="7890" y="5849"/>
                  <a:ext cx="877" cy="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46">
                  <a:extLst>
                    <a:ext uri="{FF2B5EF4-FFF2-40B4-BE49-F238E27FC236}">
                      <a16:creationId xmlns:a16="http://schemas.microsoft.com/office/drawing/2014/main" id="{920F7992-374C-4F82-B811-5F7E5908600E}"/>
                    </a:ext>
                  </a:extLst>
                </p:cNvPr>
                <p:cNvCxnSpPr>
                  <a:stCxn id="88" idx="2"/>
                </p:cNvCxnSpPr>
                <p:nvPr/>
              </p:nvCxnSpPr>
              <p:spPr>
                <a:xfrm>
                  <a:off x="11787" y="5928"/>
                  <a:ext cx="25" cy="7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47">
                  <a:extLst>
                    <a:ext uri="{FF2B5EF4-FFF2-40B4-BE49-F238E27FC236}">
                      <a16:creationId xmlns:a16="http://schemas.microsoft.com/office/drawing/2014/main" id="{B2B63729-A043-4982-A53B-6435254DD0A5}"/>
                    </a:ext>
                  </a:extLst>
                </p:cNvPr>
                <p:cNvCxnSpPr/>
                <p:nvPr/>
              </p:nvCxnSpPr>
              <p:spPr>
                <a:xfrm>
                  <a:off x="14879" y="5892"/>
                  <a:ext cx="65" cy="8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49">
                  <a:extLst>
                    <a:ext uri="{FF2B5EF4-FFF2-40B4-BE49-F238E27FC236}">
                      <a16:creationId xmlns:a16="http://schemas.microsoft.com/office/drawing/2014/main" id="{A87B9FC4-E566-43B1-8C9A-4A2147B3ED94}"/>
                    </a:ext>
                  </a:extLst>
                </p:cNvPr>
                <p:cNvCxnSpPr/>
                <p:nvPr/>
              </p:nvCxnSpPr>
              <p:spPr>
                <a:xfrm>
                  <a:off x="17398" y="5958"/>
                  <a:ext cx="0" cy="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50">
                  <a:extLst>
                    <a:ext uri="{FF2B5EF4-FFF2-40B4-BE49-F238E27FC236}">
                      <a16:creationId xmlns:a16="http://schemas.microsoft.com/office/drawing/2014/main" id="{6971FF25-42F1-4486-BD29-745A28D78D8B}"/>
                    </a:ext>
                  </a:extLst>
                </p:cNvPr>
                <p:cNvSpPr txBox="1"/>
                <p:nvPr/>
              </p:nvSpPr>
              <p:spPr>
                <a:xfrm>
                  <a:off x="5875" y="8061"/>
                  <a:ext cx="1345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charset="0"/>
                    </a:rPr>
                    <a:t>   ret                TRUE   varAtom   :=   conditionExpr:1   ;                    FALSE</a:t>
                  </a:r>
                </a:p>
              </p:txBody>
            </p:sp>
            <p:cxnSp>
              <p:nvCxnSpPr>
                <p:cNvPr id="113" name="直接连接符 51">
                  <a:extLst>
                    <a:ext uri="{FF2B5EF4-FFF2-40B4-BE49-F238E27FC236}">
                      <a16:creationId xmlns:a16="http://schemas.microsoft.com/office/drawing/2014/main" id="{FE4FD524-CDA5-4599-8ED9-4EAFDCD56D63}"/>
                    </a:ext>
                  </a:extLst>
                </p:cNvPr>
                <p:cNvCxnSpPr/>
                <p:nvPr/>
              </p:nvCxnSpPr>
              <p:spPr>
                <a:xfrm flipH="1">
                  <a:off x="6445" y="7250"/>
                  <a:ext cx="21" cy="8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52">
                  <a:extLst>
                    <a:ext uri="{FF2B5EF4-FFF2-40B4-BE49-F238E27FC236}">
                      <a16:creationId xmlns:a16="http://schemas.microsoft.com/office/drawing/2014/main" id="{D623AF63-1634-40B8-8C12-1C33D7524020}"/>
                    </a:ext>
                  </a:extLst>
                </p:cNvPr>
                <p:cNvCxnSpPr/>
                <p:nvPr/>
              </p:nvCxnSpPr>
              <p:spPr>
                <a:xfrm>
                  <a:off x="8701" y="7228"/>
                  <a:ext cx="0" cy="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53">
                  <a:extLst>
                    <a:ext uri="{FF2B5EF4-FFF2-40B4-BE49-F238E27FC236}">
                      <a16:creationId xmlns:a16="http://schemas.microsoft.com/office/drawing/2014/main" id="{E45E1432-7551-4465-91C7-90DE52C5380D}"/>
                    </a:ext>
                  </a:extLst>
                </p:cNvPr>
                <p:cNvCxnSpPr>
                  <a:stCxn id="105" idx="2"/>
                </p:cNvCxnSpPr>
                <p:nvPr/>
              </p:nvCxnSpPr>
              <p:spPr>
                <a:xfrm flipH="1">
                  <a:off x="10563" y="7266"/>
                  <a:ext cx="2041" cy="8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54">
                  <a:extLst>
                    <a:ext uri="{FF2B5EF4-FFF2-40B4-BE49-F238E27FC236}">
                      <a16:creationId xmlns:a16="http://schemas.microsoft.com/office/drawing/2014/main" id="{F7807A8C-492C-4F77-B1CD-61080AEFAA67}"/>
                    </a:ext>
                  </a:extLst>
                </p:cNvPr>
                <p:cNvCxnSpPr/>
                <p:nvPr/>
              </p:nvCxnSpPr>
              <p:spPr>
                <a:xfrm flipH="1">
                  <a:off x="11680" y="7228"/>
                  <a:ext cx="898" cy="9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55">
                  <a:extLst>
                    <a:ext uri="{FF2B5EF4-FFF2-40B4-BE49-F238E27FC236}">
                      <a16:creationId xmlns:a16="http://schemas.microsoft.com/office/drawing/2014/main" id="{EE55D74C-A2AE-4EC4-8970-57F106B87C77}"/>
                    </a:ext>
                  </a:extLst>
                </p:cNvPr>
                <p:cNvCxnSpPr/>
                <p:nvPr/>
              </p:nvCxnSpPr>
              <p:spPr>
                <a:xfrm>
                  <a:off x="12557" y="7250"/>
                  <a:ext cx="306" cy="8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56">
                  <a:extLst>
                    <a:ext uri="{FF2B5EF4-FFF2-40B4-BE49-F238E27FC236}">
                      <a16:creationId xmlns:a16="http://schemas.microsoft.com/office/drawing/2014/main" id="{1D4BFE43-6407-4806-A6E2-08FF2F8411D5}"/>
                    </a:ext>
                  </a:extLst>
                </p:cNvPr>
                <p:cNvCxnSpPr/>
                <p:nvPr/>
              </p:nvCxnSpPr>
              <p:spPr>
                <a:xfrm>
                  <a:off x="12535" y="7266"/>
                  <a:ext cx="2146" cy="8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57">
                  <a:extLst>
                    <a:ext uri="{FF2B5EF4-FFF2-40B4-BE49-F238E27FC236}">
                      <a16:creationId xmlns:a16="http://schemas.microsoft.com/office/drawing/2014/main" id="{B2728DF1-D46D-4513-A544-568BC0FA911C}"/>
                    </a:ext>
                  </a:extLst>
                </p:cNvPr>
                <p:cNvCxnSpPr/>
                <p:nvPr/>
              </p:nvCxnSpPr>
              <p:spPr>
                <a:xfrm>
                  <a:off x="17486" y="7206"/>
                  <a:ext cx="0" cy="8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文本框 58">
                  <a:extLst>
                    <a:ext uri="{FF2B5EF4-FFF2-40B4-BE49-F238E27FC236}">
                      <a16:creationId xmlns:a16="http://schemas.microsoft.com/office/drawing/2014/main" id="{DFAF8391-1C71-4A92-B0A3-DE8E2BBF7C5B}"/>
                    </a:ext>
                  </a:extLst>
                </p:cNvPr>
                <p:cNvSpPr txBox="1"/>
                <p:nvPr/>
              </p:nvSpPr>
              <p:spPr>
                <a:xfrm>
                  <a:off x="9818" y="9485"/>
                  <a:ext cx="6485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charset="0"/>
                    </a:rPr>
                    <a:t>var1        varAtom    *    valueAtom</a:t>
                  </a:r>
                </a:p>
              </p:txBody>
            </p:sp>
            <p:cxnSp>
              <p:nvCxnSpPr>
                <p:cNvPr id="121" name="直接连接符 59">
                  <a:extLst>
                    <a:ext uri="{FF2B5EF4-FFF2-40B4-BE49-F238E27FC236}">
                      <a16:creationId xmlns:a16="http://schemas.microsoft.com/office/drawing/2014/main" id="{40B7A856-F097-4C7A-B75E-2AA34E508206}"/>
                    </a:ext>
                  </a:extLst>
                </p:cNvPr>
                <p:cNvCxnSpPr/>
                <p:nvPr/>
              </p:nvCxnSpPr>
              <p:spPr>
                <a:xfrm flipH="1">
                  <a:off x="10147" y="8630"/>
                  <a:ext cx="22" cy="9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60">
                  <a:extLst>
                    <a:ext uri="{FF2B5EF4-FFF2-40B4-BE49-F238E27FC236}">
                      <a16:creationId xmlns:a16="http://schemas.microsoft.com/office/drawing/2014/main" id="{525C1EF7-4D18-4A04-AFB7-DEBC5271979F}"/>
                    </a:ext>
                  </a:extLst>
                </p:cNvPr>
                <p:cNvCxnSpPr/>
                <p:nvPr/>
              </p:nvCxnSpPr>
              <p:spPr>
                <a:xfrm flipH="1">
                  <a:off x="12096" y="8652"/>
                  <a:ext cx="1183" cy="7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61">
                  <a:extLst>
                    <a:ext uri="{FF2B5EF4-FFF2-40B4-BE49-F238E27FC236}">
                      <a16:creationId xmlns:a16="http://schemas.microsoft.com/office/drawing/2014/main" id="{4D32DAC2-FC2F-43A0-A8A0-43D691C424D2}"/>
                    </a:ext>
                  </a:extLst>
                </p:cNvPr>
                <p:cNvCxnSpPr/>
                <p:nvPr/>
              </p:nvCxnSpPr>
              <p:spPr>
                <a:xfrm>
                  <a:off x="13301" y="8630"/>
                  <a:ext cx="66" cy="8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62">
                  <a:extLst>
                    <a:ext uri="{FF2B5EF4-FFF2-40B4-BE49-F238E27FC236}">
                      <a16:creationId xmlns:a16="http://schemas.microsoft.com/office/drawing/2014/main" id="{B73AA9C5-847F-4A5B-88AC-1E37EFE7BFC7}"/>
                    </a:ext>
                  </a:extLst>
                </p:cNvPr>
                <p:cNvCxnSpPr/>
                <p:nvPr/>
              </p:nvCxnSpPr>
              <p:spPr>
                <a:xfrm>
                  <a:off x="13258" y="8630"/>
                  <a:ext cx="1621" cy="9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64">
                  <a:extLst>
                    <a:ext uri="{FF2B5EF4-FFF2-40B4-BE49-F238E27FC236}">
                      <a16:creationId xmlns:a16="http://schemas.microsoft.com/office/drawing/2014/main" id="{90D4E362-D7CD-4547-9552-E5A698910B64}"/>
                    </a:ext>
                  </a:extLst>
                </p:cNvPr>
                <p:cNvCxnSpPr/>
                <p:nvPr/>
              </p:nvCxnSpPr>
              <p:spPr>
                <a:xfrm>
                  <a:off x="12118" y="10061"/>
                  <a:ext cx="22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65">
                  <a:extLst>
                    <a:ext uri="{FF2B5EF4-FFF2-40B4-BE49-F238E27FC236}">
                      <a16:creationId xmlns:a16="http://schemas.microsoft.com/office/drawing/2014/main" id="{972C96C3-FC2C-40EF-B4D5-D3AA0C272465}"/>
                    </a:ext>
                  </a:extLst>
                </p:cNvPr>
                <p:cNvCxnSpPr/>
                <p:nvPr/>
              </p:nvCxnSpPr>
              <p:spPr>
                <a:xfrm>
                  <a:off x="14901" y="10083"/>
                  <a:ext cx="21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4826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3B5F2-83D1-4788-81F6-F51DC176626A}"/>
              </a:ext>
            </a:extLst>
          </p:cNvPr>
          <p:cNvSpPr/>
          <p:nvPr/>
        </p:nvSpPr>
        <p:spPr>
          <a:xfrm>
            <a:off x="4740217" y="1249757"/>
            <a:ext cx="1543067" cy="2103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678B-8718-4CB5-A8BF-10D0C8F01570}"/>
              </a:ext>
            </a:extLst>
          </p:cNvPr>
          <p:cNvSpPr txBox="1"/>
          <p:nvPr/>
        </p:nvSpPr>
        <p:spPr>
          <a:xfrm>
            <a:off x="4802390" y="1253329"/>
            <a:ext cx="154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Controller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9590A-02AF-4114-89F3-E399926FCBA1}"/>
              </a:ext>
            </a:extLst>
          </p:cNvPr>
          <p:cNvSpPr txBox="1"/>
          <p:nvPr/>
        </p:nvSpPr>
        <p:spPr>
          <a:xfrm>
            <a:off x="4774673" y="1631190"/>
            <a:ext cx="135438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 </a:t>
            </a:r>
          </a:p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32038-A2D1-43B0-98D8-D9B88029E7A3}"/>
              </a:ext>
            </a:extLst>
          </p:cNvPr>
          <p:cNvSpPr txBox="1"/>
          <p:nvPr/>
        </p:nvSpPr>
        <p:spPr>
          <a:xfrm>
            <a:off x="4774673" y="3045450"/>
            <a:ext cx="43934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A2CE7-7B87-4AFC-B758-17E9448828A6}"/>
              </a:ext>
            </a:extLst>
          </p:cNvPr>
          <p:cNvSpPr txBox="1"/>
          <p:nvPr/>
        </p:nvSpPr>
        <p:spPr>
          <a:xfrm>
            <a:off x="5097191" y="2695139"/>
            <a:ext cx="70934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19D55-967F-4F44-B137-E61AFD9CD85A}"/>
              </a:ext>
            </a:extLst>
          </p:cNvPr>
          <p:cNvSpPr txBox="1"/>
          <p:nvPr/>
        </p:nvSpPr>
        <p:spPr>
          <a:xfrm>
            <a:off x="5751869" y="2351236"/>
            <a:ext cx="38576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987CB6-A059-4EDE-855B-6B455C8E7DC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994348" y="2154410"/>
            <a:ext cx="150189" cy="891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FBD071-C68B-4D63-BE8F-9A166528B275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451863" y="2154410"/>
            <a:ext cx="1" cy="54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2BEF34-247C-422E-A49E-B02BA3DE1A2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85904" y="2154410"/>
            <a:ext cx="158847" cy="196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3200E-DEE8-418C-BAFA-15A4856FBADA}"/>
              </a:ext>
            </a:extLst>
          </p:cNvPr>
          <p:cNvSpPr/>
          <p:nvPr/>
        </p:nvSpPr>
        <p:spPr>
          <a:xfrm>
            <a:off x="6444959" y="1253328"/>
            <a:ext cx="1701369" cy="21030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F5E07-BDF0-4140-B4CC-E790F313CADC}"/>
              </a:ext>
            </a:extLst>
          </p:cNvPr>
          <p:cNvSpPr txBox="1"/>
          <p:nvPr/>
        </p:nvSpPr>
        <p:spPr>
          <a:xfrm>
            <a:off x="6672675" y="1253329"/>
            <a:ext cx="128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Controller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B4BF8C-E666-454D-986E-263A783A9EA9}"/>
              </a:ext>
            </a:extLst>
          </p:cNvPr>
          <p:cNvSpPr txBox="1"/>
          <p:nvPr/>
        </p:nvSpPr>
        <p:spPr>
          <a:xfrm>
            <a:off x="6634671" y="1622299"/>
            <a:ext cx="1371655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</a:t>
            </a:r>
          </a:p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10B428-D60F-4A5E-B759-6FF72DC6EB6E}"/>
              </a:ext>
            </a:extLst>
          </p:cNvPr>
          <p:cNvSpPr txBox="1"/>
          <p:nvPr/>
        </p:nvSpPr>
        <p:spPr>
          <a:xfrm>
            <a:off x="7566446" y="3049022"/>
            <a:ext cx="43934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BE648F-2783-4E7A-B526-87E8909DC7EA}"/>
              </a:ext>
            </a:extLst>
          </p:cNvPr>
          <p:cNvSpPr txBox="1"/>
          <p:nvPr/>
        </p:nvSpPr>
        <p:spPr>
          <a:xfrm>
            <a:off x="6974178" y="2702318"/>
            <a:ext cx="70934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8E3AC8-753C-4B1B-83BF-C438680B891F}"/>
              </a:ext>
            </a:extLst>
          </p:cNvPr>
          <p:cNvSpPr txBox="1"/>
          <p:nvPr/>
        </p:nvSpPr>
        <p:spPr>
          <a:xfrm>
            <a:off x="6612462" y="2343320"/>
            <a:ext cx="38576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409527-24DD-46ED-9C92-2D15CB4F3B5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662889" y="2133160"/>
            <a:ext cx="123232" cy="91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BD7BAE-6899-4668-A540-E3DCAA496666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7320499" y="2145519"/>
            <a:ext cx="8351" cy="556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1B6E4A-1433-406E-B407-EF0E05A9124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805344" y="2139340"/>
            <a:ext cx="118031" cy="203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4FB493-7E9C-4B42-9F0A-A55BBFCF99A1}"/>
              </a:ext>
            </a:extLst>
          </p:cNvPr>
          <p:cNvCxnSpPr>
            <a:cxnSpLocks/>
          </p:cNvCxnSpPr>
          <p:nvPr/>
        </p:nvCxnSpPr>
        <p:spPr>
          <a:xfrm>
            <a:off x="6096000" y="1760793"/>
            <a:ext cx="53867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8BCFB7-9355-4D48-B066-7D8046D69791}"/>
              </a:ext>
            </a:extLst>
          </p:cNvPr>
          <p:cNvCxnSpPr>
            <a:cxnSpLocks/>
          </p:cNvCxnSpPr>
          <p:nvPr/>
        </p:nvCxnSpPr>
        <p:spPr>
          <a:xfrm flipH="1">
            <a:off x="6118461" y="2018590"/>
            <a:ext cx="5542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9BBF42-5181-4966-B20B-751F066E31E8}"/>
              </a:ext>
            </a:extLst>
          </p:cNvPr>
          <p:cNvCxnSpPr>
            <a:stCxn id="12" idx="3"/>
            <a:endCxn id="27" idx="1"/>
          </p:cNvCxnSpPr>
          <p:nvPr/>
        </p:nvCxnSpPr>
        <p:spPr>
          <a:xfrm flipV="1">
            <a:off x="6137632" y="2470278"/>
            <a:ext cx="474830" cy="7916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C3FBB4-9694-4ED9-9FEB-D957ECA39F3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806534" y="2822097"/>
            <a:ext cx="1167644" cy="7179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BC1237-9E6A-4343-B9B3-DDA7A30EA5FE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5214022" y="3168561"/>
            <a:ext cx="2352424" cy="3572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9C1E9637-4610-4277-AFC6-8223502D3A62}"/>
              </a:ext>
            </a:extLst>
          </p:cNvPr>
          <p:cNvSpPr/>
          <p:nvPr/>
        </p:nvSpPr>
        <p:spPr>
          <a:xfrm>
            <a:off x="2278951" y="1270061"/>
            <a:ext cx="6817888" cy="346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54A9BE-D319-4AD4-8AE1-435885D8F669}"/>
              </a:ext>
            </a:extLst>
          </p:cNvPr>
          <p:cNvSpPr txBox="1"/>
          <p:nvPr/>
        </p:nvSpPr>
        <p:spPr>
          <a:xfrm>
            <a:off x="2449028" y="1453859"/>
            <a:ext cx="125175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/>
              <a:t>复杂工控系统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A25DBA-4195-4690-B3C9-309E6762C024}"/>
              </a:ext>
            </a:extLst>
          </p:cNvPr>
          <p:cNvSpPr txBox="1"/>
          <p:nvPr/>
        </p:nvSpPr>
        <p:spPr>
          <a:xfrm>
            <a:off x="3869557" y="1453859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结构体系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E016D0-DC44-4E79-82B3-0119F5560A31}"/>
              </a:ext>
            </a:extLst>
          </p:cNvPr>
          <p:cNvSpPr txBox="1"/>
          <p:nvPr/>
        </p:nvSpPr>
        <p:spPr>
          <a:xfrm>
            <a:off x="3869557" y="1970903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系统层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DF3BEA-9701-46C5-8631-7EF869328F20}"/>
              </a:ext>
            </a:extLst>
          </p:cNvPr>
          <p:cNvSpPr txBox="1"/>
          <p:nvPr/>
        </p:nvSpPr>
        <p:spPr>
          <a:xfrm>
            <a:off x="5292235" y="1453859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系统特性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311378-E4DB-4BA1-85F9-A7795653F502}"/>
              </a:ext>
            </a:extLst>
          </p:cNvPr>
          <p:cNvSpPr txBox="1"/>
          <p:nvPr/>
        </p:nvSpPr>
        <p:spPr>
          <a:xfrm>
            <a:off x="5292235" y="1976018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异构式并发性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E623CE-1EBD-4BAE-A587-CC028031C65E}"/>
              </a:ext>
            </a:extLst>
          </p:cNvPr>
          <p:cNvSpPr txBox="1"/>
          <p:nvPr/>
        </p:nvSpPr>
        <p:spPr>
          <a:xfrm>
            <a:off x="3877696" y="2430797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场景层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6BBCFCF-63F2-4543-8570-3017D6C052E6}"/>
              </a:ext>
            </a:extLst>
          </p:cNvPr>
          <p:cNvSpPr txBox="1"/>
          <p:nvPr/>
        </p:nvSpPr>
        <p:spPr>
          <a:xfrm>
            <a:off x="5304078" y="2435913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实时控制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8FEBDF-4CA4-4BDD-ACC4-D47DDF7B240C}"/>
              </a:ext>
            </a:extLst>
          </p:cNvPr>
          <p:cNvSpPr txBox="1"/>
          <p:nvPr/>
        </p:nvSpPr>
        <p:spPr>
          <a:xfrm>
            <a:off x="7506393" y="1435091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元模型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95FF96-CF7B-4FAF-A285-62F611931DA8}"/>
              </a:ext>
            </a:extLst>
          </p:cNvPr>
          <p:cNvSpPr txBox="1"/>
          <p:nvPr/>
        </p:nvSpPr>
        <p:spPr>
          <a:xfrm>
            <a:off x="7491595" y="1972710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多并发模型</a:t>
            </a:r>
            <a:endParaRPr lang="en-US" altLang="zh-CN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7063E1-3778-4FCC-B5E9-9260E7732580}"/>
              </a:ext>
            </a:extLst>
          </p:cNvPr>
          <p:cNvSpPr txBox="1"/>
          <p:nvPr/>
        </p:nvSpPr>
        <p:spPr>
          <a:xfrm>
            <a:off x="7506393" y="2424657"/>
            <a:ext cx="1255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事件驱动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B0A1EE-2BCF-4323-B4B8-21B7A39F0CAC}"/>
              </a:ext>
            </a:extLst>
          </p:cNvPr>
          <p:cNvSpPr txBox="1"/>
          <p:nvPr/>
        </p:nvSpPr>
        <p:spPr>
          <a:xfrm>
            <a:off x="3877696" y="2869748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功能层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C92F6E-A968-4AAB-A2C2-6C51942326E4}"/>
              </a:ext>
            </a:extLst>
          </p:cNvPr>
          <p:cNvSpPr txBox="1"/>
          <p:nvPr/>
        </p:nvSpPr>
        <p:spPr>
          <a:xfrm>
            <a:off x="5304078" y="2871266"/>
            <a:ext cx="1902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触发事件、通信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94F0F4-92B9-4F2E-9012-0C2A2017A3D0}"/>
              </a:ext>
            </a:extLst>
          </p:cNvPr>
          <p:cNvSpPr txBox="1"/>
          <p:nvPr/>
        </p:nvSpPr>
        <p:spPr>
          <a:xfrm>
            <a:off x="7506393" y="2868722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系统逻辑描述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C029B4-827A-4468-A433-9C17604EE538}"/>
              </a:ext>
            </a:extLst>
          </p:cNvPr>
          <p:cNvSpPr txBox="1"/>
          <p:nvPr/>
        </p:nvSpPr>
        <p:spPr>
          <a:xfrm>
            <a:off x="3867184" y="3365849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配置层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6F73DD-E706-46C8-8199-B76A037BB2D2}"/>
              </a:ext>
            </a:extLst>
          </p:cNvPr>
          <p:cNvSpPr txBox="1"/>
          <p:nvPr/>
        </p:nvSpPr>
        <p:spPr>
          <a:xfrm>
            <a:off x="5294553" y="3370964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异构模块特性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9E9496-6D76-48E1-826B-627BB2871706}"/>
              </a:ext>
            </a:extLst>
          </p:cNvPr>
          <p:cNvSpPr txBox="1"/>
          <p:nvPr/>
        </p:nvSpPr>
        <p:spPr>
          <a:xfrm>
            <a:off x="7496868" y="3364822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资源约束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DBE830-09C4-44AC-BB7A-EF1C825780DF}"/>
              </a:ext>
            </a:extLst>
          </p:cNvPr>
          <p:cNvSpPr txBox="1"/>
          <p:nvPr/>
        </p:nvSpPr>
        <p:spPr>
          <a:xfrm>
            <a:off x="2530162" y="4238319"/>
            <a:ext cx="111488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b="1"/>
              <a:t>系统环境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CC3C19B-B8A5-4763-9CDE-A6092E1806BE}"/>
              </a:ext>
            </a:extLst>
          </p:cNvPr>
          <p:cNvSpPr txBox="1"/>
          <p:nvPr/>
        </p:nvSpPr>
        <p:spPr>
          <a:xfrm>
            <a:off x="7276849" y="4192235"/>
            <a:ext cx="125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系统物理资源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530BF2-867A-4250-9F3F-10F82CD5FCEF}"/>
              </a:ext>
            </a:extLst>
          </p:cNvPr>
          <p:cNvSpPr txBox="1"/>
          <p:nvPr/>
        </p:nvSpPr>
        <p:spPr>
          <a:xfrm>
            <a:off x="3857068" y="4192235"/>
            <a:ext cx="146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异构式计算模块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3AF7F3-7401-4645-B628-CD9382A352FE}"/>
              </a:ext>
            </a:extLst>
          </p:cNvPr>
          <p:cNvCxnSpPr>
            <a:cxnSpLocks/>
          </p:cNvCxnSpPr>
          <p:nvPr/>
        </p:nvCxnSpPr>
        <p:spPr>
          <a:xfrm>
            <a:off x="2449028" y="3913508"/>
            <a:ext cx="639789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A2498D2-4D67-4593-971A-EB056BAAA849}"/>
              </a:ext>
            </a:extLst>
          </p:cNvPr>
          <p:cNvCxnSpPr>
            <a:cxnSpLocks/>
          </p:cNvCxnSpPr>
          <p:nvPr/>
        </p:nvCxnSpPr>
        <p:spPr>
          <a:xfrm>
            <a:off x="3087603" y="1929143"/>
            <a:ext cx="0" cy="2179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D578E7-685E-4DFA-BA94-CC3AE90D9B5F}"/>
              </a:ext>
            </a:extLst>
          </p:cNvPr>
          <p:cNvCxnSpPr>
            <a:cxnSpLocks/>
          </p:cNvCxnSpPr>
          <p:nvPr/>
        </p:nvCxnSpPr>
        <p:spPr>
          <a:xfrm flipV="1">
            <a:off x="4676715" y="2124755"/>
            <a:ext cx="574798" cy="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62179CC-4E65-484F-9424-24B2DC9965E7}"/>
              </a:ext>
            </a:extLst>
          </p:cNvPr>
          <p:cNvCxnSpPr>
            <a:cxnSpLocks/>
          </p:cNvCxnSpPr>
          <p:nvPr/>
        </p:nvCxnSpPr>
        <p:spPr>
          <a:xfrm>
            <a:off x="6811288" y="2126599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3CA2E5-6AE8-4987-BDAB-5C07FDF2F5D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>
            <a:off x="5320408" y="4346124"/>
            <a:ext cx="195644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245586-314F-4487-8B16-680D70739648}"/>
              </a:ext>
            </a:extLst>
          </p:cNvPr>
          <p:cNvCxnSpPr>
            <a:cxnSpLocks/>
          </p:cNvCxnSpPr>
          <p:nvPr/>
        </p:nvCxnSpPr>
        <p:spPr>
          <a:xfrm flipV="1">
            <a:off x="6291093" y="3860800"/>
            <a:ext cx="0" cy="488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669DD3A-B6D4-4A21-93B4-5901EB113FA5}"/>
              </a:ext>
            </a:extLst>
          </p:cNvPr>
          <p:cNvCxnSpPr>
            <a:cxnSpLocks/>
          </p:cNvCxnSpPr>
          <p:nvPr/>
        </p:nvCxnSpPr>
        <p:spPr>
          <a:xfrm>
            <a:off x="6842478" y="2581744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40A3623-D7DC-4444-BA89-B1EF001AA63E}"/>
              </a:ext>
            </a:extLst>
          </p:cNvPr>
          <p:cNvCxnSpPr>
            <a:cxnSpLocks/>
          </p:cNvCxnSpPr>
          <p:nvPr/>
        </p:nvCxnSpPr>
        <p:spPr>
          <a:xfrm>
            <a:off x="6847972" y="3018808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B65AC29-AE9F-4225-A9AA-F4F373603FFA}"/>
              </a:ext>
            </a:extLst>
          </p:cNvPr>
          <p:cNvCxnSpPr>
            <a:cxnSpLocks/>
          </p:cNvCxnSpPr>
          <p:nvPr/>
        </p:nvCxnSpPr>
        <p:spPr>
          <a:xfrm>
            <a:off x="6872836" y="3524853"/>
            <a:ext cx="490355" cy="19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CFD3B95-40A9-48AC-96F8-D53F41767324}"/>
              </a:ext>
            </a:extLst>
          </p:cNvPr>
          <p:cNvCxnSpPr>
            <a:cxnSpLocks/>
          </p:cNvCxnSpPr>
          <p:nvPr/>
        </p:nvCxnSpPr>
        <p:spPr>
          <a:xfrm>
            <a:off x="4675329" y="2581744"/>
            <a:ext cx="5761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AB8CA3C-9E70-453E-8F2A-19BB5F24C826}"/>
              </a:ext>
            </a:extLst>
          </p:cNvPr>
          <p:cNvCxnSpPr>
            <a:cxnSpLocks/>
          </p:cNvCxnSpPr>
          <p:nvPr/>
        </p:nvCxnSpPr>
        <p:spPr>
          <a:xfrm>
            <a:off x="4675329" y="3018808"/>
            <a:ext cx="601986" cy="48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6063DA4-0719-4BF6-A8B1-89C54A2EE0D3}"/>
              </a:ext>
            </a:extLst>
          </p:cNvPr>
          <p:cNvCxnSpPr>
            <a:cxnSpLocks/>
          </p:cNvCxnSpPr>
          <p:nvPr/>
        </p:nvCxnSpPr>
        <p:spPr>
          <a:xfrm flipV="1">
            <a:off x="4675329" y="3519738"/>
            <a:ext cx="616874" cy="7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139DFD4-68AF-4E04-930F-4C4265EFE289}"/>
              </a:ext>
            </a:extLst>
          </p:cNvPr>
          <p:cNvSpPr txBox="1"/>
          <p:nvPr/>
        </p:nvSpPr>
        <p:spPr>
          <a:xfrm>
            <a:off x="5911405" y="4350470"/>
            <a:ext cx="78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资源约束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B7DCEC9-03B5-43E1-867F-E6ABCCD5463E}"/>
              </a:ext>
            </a:extLst>
          </p:cNvPr>
          <p:cNvCxnSpPr>
            <a:cxnSpLocks/>
          </p:cNvCxnSpPr>
          <p:nvPr/>
        </p:nvCxnSpPr>
        <p:spPr>
          <a:xfrm flipH="1">
            <a:off x="3803951" y="2124755"/>
            <a:ext cx="2373" cy="1394946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3BFAD5FE-EFF5-4A90-97BB-6A381AE7C4FA}"/>
              </a:ext>
            </a:extLst>
          </p:cNvPr>
          <p:cNvSpPr txBox="1"/>
          <p:nvPr/>
        </p:nvSpPr>
        <p:spPr>
          <a:xfrm>
            <a:off x="3171347" y="2581744"/>
            <a:ext cx="762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层次精化</a:t>
            </a:r>
          </a:p>
        </p:txBody>
      </p:sp>
    </p:spTree>
    <p:extLst>
      <p:ext uri="{BB962C8B-B14F-4D97-AF65-F5344CB8AC3E}">
        <p14:creationId xmlns:p14="http://schemas.microsoft.com/office/powerpoint/2010/main" val="97524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492A3D-035E-446A-95F6-147A4C690D6F}"/>
              </a:ext>
            </a:extLst>
          </p:cNvPr>
          <p:cNvSpPr txBox="1">
            <a:spLocks/>
          </p:cNvSpPr>
          <p:nvPr/>
        </p:nvSpPr>
        <p:spPr>
          <a:xfrm>
            <a:off x="674800" y="68391"/>
            <a:ext cx="10515600" cy="6688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关键技术 </a:t>
            </a:r>
            <a:r>
              <a:rPr lang="en-US" altLang="zh-CN" sz="3200"/>
              <a:t>-</a:t>
            </a:r>
            <a:r>
              <a:rPr lang="zh-CN" altLang="en-US" sz="3200"/>
              <a:t>多平台环境协作式异构计算操作系统实现技术</a:t>
            </a:r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AF55D-7C84-490F-A438-C4932ACB4F1E}"/>
              </a:ext>
            </a:extLst>
          </p:cNvPr>
          <p:cNvGrpSpPr/>
          <p:nvPr/>
        </p:nvGrpSpPr>
        <p:grpSpPr>
          <a:xfrm>
            <a:off x="3812276" y="3621642"/>
            <a:ext cx="5906827" cy="3105683"/>
            <a:chOff x="2877739" y="3404562"/>
            <a:chExt cx="5906827" cy="3105683"/>
          </a:xfrm>
        </p:grpSpPr>
        <p:pic>
          <p:nvPicPr>
            <p:cNvPr id="6" name="Picture 2" descr="Image result for node network">
              <a:extLst>
                <a:ext uri="{FF2B5EF4-FFF2-40B4-BE49-F238E27FC236}">
                  <a16:creationId xmlns:a16="http://schemas.microsoft.com/office/drawing/2014/main" id="{A7FC8514-0018-4455-93E1-AFA66AC7F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923" y="3576006"/>
              <a:ext cx="3943350" cy="28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86D9AE11-058C-4BD4-87E7-A97E4525DB94}"/>
                </a:ext>
              </a:extLst>
            </p:cNvPr>
            <p:cNvSpPr/>
            <p:nvPr/>
          </p:nvSpPr>
          <p:spPr>
            <a:xfrm>
              <a:off x="7228936" y="3404562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5C886694-FE18-49CF-9A9E-B0AFFB80CBAA}"/>
                </a:ext>
              </a:extLst>
            </p:cNvPr>
            <p:cNvSpPr/>
            <p:nvPr/>
          </p:nvSpPr>
          <p:spPr>
            <a:xfrm>
              <a:off x="7898921" y="5546786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171FF9ED-E51D-478A-8CB0-60A5FF8F1F38}"/>
                </a:ext>
              </a:extLst>
            </p:cNvPr>
            <p:cNvSpPr/>
            <p:nvPr/>
          </p:nvSpPr>
          <p:spPr>
            <a:xfrm>
              <a:off x="5089680" y="3494653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643CA736-C3B2-4EA2-B547-AC95DD177727}"/>
                </a:ext>
              </a:extLst>
            </p:cNvPr>
            <p:cNvSpPr/>
            <p:nvPr/>
          </p:nvSpPr>
          <p:spPr>
            <a:xfrm>
              <a:off x="2877739" y="4880768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PPC 460</a:t>
              </a:r>
            </a:p>
          </p:txBody>
        </p:sp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95F184A2-EC10-418E-9A42-04D2D0AC3009}"/>
                </a:ext>
              </a:extLst>
            </p:cNvPr>
            <p:cNvSpPr/>
            <p:nvPr/>
          </p:nvSpPr>
          <p:spPr>
            <a:xfrm>
              <a:off x="4058968" y="5929400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PPC 460</a:t>
              </a: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7EAFFB4F-678B-4D82-B0F6-41D8E6ED6CB5}"/>
                </a:ext>
              </a:extLst>
            </p:cNvPr>
            <p:cNvSpPr/>
            <p:nvPr/>
          </p:nvSpPr>
          <p:spPr>
            <a:xfrm>
              <a:off x="6060734" y="5265703"/>
              <a:ext cx="95856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STM32-429</a:t>
              </a:r>
              <a:endParaRPr lang="en-US" sz="1100"/>
            </a:p>
          </p:txBody>
        </p:sp>
        <p:sp>
          <p:nvSpPr>
            <p:cNvPr id="13" name="Rounded Rectangle 11">
              <a:extLst>
                <a:ext uri="{FF2B5EF4-FFF2-40B4-BE49-F238E27FC236}">
                  <a16:creationId xmlns:a16="http://schemas.microsoft.com/office/drawing/2014/main" id="{E9F8B863-51B1-4BE7-8C52-188C0E04114F}"/>
                </a:ext>
              </a:extLst>
            </p:cNvPr>
            <p:cNvSpPr/>
            <p:nvPr/>
          </p:nvSpPr>
          <p:spPr>
            <a:xfrm>
              <a:off x="3508545" y="3716671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9357A6F4-637B-4A19-9589-96C67882DEA1}"/>
                </a:ext>
              </a:extLst>
            </p:cNvPr>
            <p:cNvSpPr/>
            <p:nvPr/>
          </p:nvSpPr>
          <p:spPr>
            <a:xfrm>
              <a:off x="4852119" y="4990606"/>
              <a:ext cx="1012046" cy="357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</p:grpSp>
      <p:pic>
        <p:nvPicPr>
          <p:cNvPr id="15" name="图片 9">
            <a:extLst>
              <a:ext uri="{FF2B5EF4-FFF2-40B4-BE49-F238E27FC236}">
                <a16:creationId xmlns:a16="http://schemas.microsoft.com/office/drawing/2014/main" id="{9FDF9563-D8B3-4164-87BE-D004F6F2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3" y="1155826"/>
            <a:ext cx="2341251" cy="13161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76B6DD-59D4-42D6-935D-B520F05BEC85}"/>
              </a:ext>
            </a:extLst>
          </p:cNvPr>
          <p:cNvSpPr txBox="1"/>
          <p:nvPr/>
        </p:nvSpPr>
        <p:spPr>
          <a:xfrm>
            <a:off x="362056" y="90991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协作式异构程序</a:t>
            </a:r>
            <a:endParaRPr lang="en-US" sz="1200" b="1"/>
          </a:p>
        </p:txBody>
      </p:sp>
      <p:sp>
        <p:nvSpPr>
          <p:cNvPr id="17" name="矩形 5">
            <a:extLst>
              <a:ext uri="{FF2B5EF4-FFF2-40B4-BE49-F238E27FC236}">
                <a16:creationId xmlns:a16="http://schemas.microsoft.com/office/drawing/2014/main" id="{4C76AC61-D97B-4370-A15A-008618513BB3}"/>
              </a:ext>
            </a:extLst>
          </p:cNvPr>
          <p:cNvSpPr/>
          <p:nvPr/>
        </p:nvSpPr>
        <p:spPr>
          <a:xfrm>
            <a:off x="805537" y="4740189"/>
            <a:ext cx="122412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TRIGGER(CHANNEL.CD.?6){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CHANNEL.DD.?1:info2;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mark2:=checkProduct(info2);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mark2&gt;&gt;SWRITE2;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TRIGGER(sortSensor==TRUE){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mark&lt;&lt;SCANNER;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IF(mark==TRUE){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countQuality:=countQuality+1;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CHANNEL.CD.!8;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CHANNEL.CD.?9;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ELSE{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countUnQuality:=countUnQuality+1;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CHANNEL.CD.?11;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picked:=TRUE;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文本框 10">
            <a:extLst>
              <a:ext uri="{FF2B5EF4-FFF2-40B4-BE49-F238E27FC236}">
                <a16:creationId xmlns:a16="http://schemas.microsoft.com/office/drawing/2014/main" id="{45CA39C5-D1A7-4325-AA21-C67C9C90A61F}"/>
              </a:ext>
            </a:extLst>
          </p:cNvPr>
          <p:cNvSpPr txBox="1"/>
          <p:nvPr/>
        </p:nvSpPr>
        <p:spPr>
          <a:xfrm>
            <a:off x="538360" y="4632467"/>
            <a:ext cx="20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1E3759EA-FA3C-4866-BC04-A8191CD7D204}"/>
              </a:ext>
            </a:extLst>
          </p:cNvPr>
          <p:cNvSpPr/>
          <p:nvPr/>
        </p:nvSpPr>
        <p:spPr>
          <a:xfrm>
            <a:off x="2475780" y="3240140"/>
            <a:ext cx="1163476" cy="178510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TRIGGER(pathSensor==TRUE){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cycles:=cycles+1;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IF(cycles%2==1){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ELSIF(cycles%2==0){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TRIGGER(picked==TRUE){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SYNC.DATA.2:countQuality;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SYNC.DATA.2:countUnQuality;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IF(countUnQuality/countQuality&gt;0.01){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STOP;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picked:=FALSE;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0" name="文本框 10">
            <a:extLst>
              <a:ext uri="{FF2B5EF4-FFF2-40B4-BE49-F238E27FC236}">
                <a16:creationId xmlns:a16="http://schemas.microsoft.com/office/drawing/2014/main" id="{BB24387F-8B2C-490A-A02D-6768BA671C4B}"/>
              </a:ext>
            </a:extLst>
          </p:cNvPr>
          <p:cNvSpPr txBox="1"/>
          <p:nvPr/>
        </p:nvSpPr>
        <p:spPr>
          <a:xfrm>
            <a:off x="2240829" y="3257768"/>
            <a:ext cx="15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id="{3519364E-31D9-47A8-8C26-4ABDF4FEAD3D}"/>
              </a:ext>
            </a:extLst>
          </p:cNvPr>
          <p:cNvSpPr txBox="1"/>
          <p:nvPr/>
        </p:nvSpPr>
        <p:spPr>
          <a:xfrm>
            <a:off x="3678277" y="1366014"/>
            <a:ext cx="20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22" name="矩形 7">
            <a:extLst>
              <a:ext uri="{FF2B5EF4-FFF2-40B4-BE49-F238E27FC236}">
                <a16:creationId xmlns:a16="http://schemas.microsoft.com/office/drawing/2014/main" id="{B706B49D-8475-4F41-82F4-B482D0BDD249}"/>
              </a:ext>
            </a:extLst>
          </p:cNvPr>
          <p:cNvSpPr/>
          <p:nvPr/>
        </p:nvSpPr>
        <p:spPr>
          <a:xfrm>
            <a:off x="3880377" y="1437417"/>
            <a:ext cx="1081837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TRIGGER(CHANNEL.CD.?3){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PATHSET&lt;&lt;'path2';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PATHSET&lt;&lt;'path1';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TRIGGER(sensor1==TRUE){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TRIGGER(sensor2==TRUE){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CHANNEL.CD.!7;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CHANNEL.CD.!6;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8B9D73-53EF-4361-8B5B-763B90B01FFB}"/>
              </a:ext>
            </a:extLst>
          </p:cNvPr>
          <p:cNvCxnSpPr>
            <a:cxnSpLocks/>
          </p:cNvCxnSpPr>
          <p:nvPr/>
        </p:nvCxnSpPr>
        <p:spPr>
          <a:xfrm flipH="1">
            <a:off x="1349574" y="3215683"/>
            <a:ext cx="3860" cy="14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50B2D0-4E1E-4632-B918-C9507CD076EF}"/>
              </a:ext>
            </a:extLst>
          </p:cNvPr>
          <p:cNvCxnSpPr>
            <a:cxnSpLocks/>
          </p:cNvCxnSpPr>
          <p:nvPr/>
        </p:nvCxnSpPr>
        <p:spPr>
          <a:xfrm>
            <a:off x="2811425" y="2795174"/>
            <a:ext cx="306267" cy="40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2CA5E0-A31A-4189-A8F0-B47E5747269B}"/>
              </a:ext>
            </a:extLst>
          </p:cNvPr>
          <p:cNvCxnSpPr>
            <a:cxnSpLocks/>
          </p:cNvCxnSpPr>
          <p:nvPr/>
        </p:nvCxnSpPr>
        <p:spPr>
          <a:xfrm>
            <a:off x="2811425" y="2213350"/>
            <a:ext cx="1068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46AFCA-6E37-4CF9-8A01-229FBF07681E}"/>
              </a:ext>
            </a:extLst>
          </p:cNvPr>
          <p:cNvSpPr txBox="1"/>
          <p:nvPr/>
        </p:nvSpPr>
        <p:spPr>
          <a:xfrm>
            <a:off x="2861321" y="19642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D4A866-2DB4-40BE-911E-5F47DCECC880}"/>
              </a:ext>
            </a:extLst>
          </p:cNvPr>
          <p:cNvSpPr txBox="1"/>
          <p:nvPr/>
        </p:nvSpPr>
        <p:spPr>
          <a:xfrm>
            <a:off x="2900883" y="28174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0FC5DD-A733-4C4F-A325-ECF487F1B810}"/>
              </a:ext>
            </a:extLst>
          </p:cNvPr>
          <p:cNvSpPr txBox="1"/>
          <p:nvPr/>
        </p:nvSpPr>
        <p:spPr>
          <a:xfrm>
            <a:off x="630944" y="35357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8986D-8D92-4F65-9550-D6868D6717D2}"/>
              </a:ext>
            </a:extLst>
          </p:cNvPr>
          <p:cNvSpPr txBox="1"/>
          <p:nvPr/>
        </p:nvSpPr>
        <p:spPr>
          <a:xfrm>
            <a:off x="7608181" y="341256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协作通讯链路</a:t>
            </a:r>
            <a:endParaRPr lang="en-US" sz="9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F85697-43E8-4D29-AB40-EC10C6F12369}"/>
              </a:ext>
            </a:extLst>
          </p:cNvPr>
          <p:cNvGrpSpPr/>
          <p:nvPr/>
        </p:nvGrpSpPr>
        <p:grpSpPr>
          <a:xfrm>
            <a:off x="5786656" y="1406998"/>
            <a:ext cx="3375797" cy="1995137"/>
            <a:chOff x="4944614" y="1314444"/>
            <a:chExt cx="3314594" cy="1995137"/>
          </a:xfrm>
        </p:grpSpPr>
        <p:pic>
          <p:nvPicPr>
            <p:cNvPr id="31" name="图片 1">
              <a:extLst>
                <a:ext uri="{FF2B5EF4-FFF2-40B4-BE49-F238E27FC236}">
                  <a16:creationId xmlns:a16="http://schemas.microsoft.com/office/drawing/2014/main" id="{3E1BB57B-5D3B-42F1-9C0B-D03081735F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614" y="1314444"/>
              <a:ext cx="3314594" cy="199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67E61-8AD8-4BDF-BF09-FB33B17047E3}"/>
                </a:ext>
              </a:extLst>
            </p:cNvPr>
            <p:cNvSpPr txBox="1"/>
            <p:nvPr/>
          </p:nvSpPr>
          <p:spPr>
            <a:xfrm>
              <a:off x="5238895" y="1585192"/>
              <a:ext cx="8274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err="1"/>
                <a:t>TrusLinkOS</a:t>
              </a:r>
              <a:endParaRPr lang="en-US" sz="10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34B477-E4B0-4CDE-A3B7-A4C213F0353D}"/>
                </a:ext>
              </a:extLst>
            </p:cNvPr>
            <p:cNvSpPr txBox="1"/>
            <p:nvPr/>
          </p:nvSpPr>
          <p:spPr>
            <a:xfrm>
              <a:off x="7168364" y="1585192"/>
              <a:ext cx="8274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err="1"/>
                <a:t>TrusLinkOS</a:t>
              </a:r>
              <a:endParaRPr lang="en-US" sz="105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DDE02D-283B-4BFA-9DF0-82C0F8DBC5BD}"/>
              </a:ext>
            </a:extLst>
          </p:cNvPr>
          <p:cNvCxnSpPr/>
          <p:nvPr/>
        </p:nvCxnSpPr>
        <p:spPr>
          <a:xfrm flipV="1">
            <a:off x="4651324" y="2076053"/>
            <a:ext cx="1413647" cy="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79D87B-0BB4-4B3B-A64B-9CB99830029E}"/>
              </a:ext>
            </a:extLst>
          </p:cNvPr>
          <p:cNvSpPr txBox="1"/>
          <p:nvPr/>
        </p:nvSpPr>
        <p:spPr>
          <a:xfrm>
            <a:off x="5074689" y="2068958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抽象通讯接口</a:t>
            </a:r>
            <a:endParaRPr lang="en-US" sz="7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DF1A51-4C46-4CFE-A8C6-AA68725C39D4}"/>
              </a:ext>
            </a:extLst>
          </p:cNvPr>
          <p:cNvCxnSpPr>
            <a:cxnSpLocks/>
          </p:cNvCxnSpPr>
          <p:nvPr/>
        </p:nvCxnSpPr>
        <p:spPr>
          <a:xfrm>
            <a:off x="4785523" y="3057012"/>
            <a:ext cx="1147077" cy="73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085E10-0224-49EF-8EA0-7AF43AAC7D28}"/>
              </a:ext>
            </a:extLst>
          </p:cNvPr>
          <p:cNvCxnSpPr/>
          <p:nvPr/>
        </p:nvCxnSpPr>
        <p:spPr>
          <a:xfrm>
            <a:off x="3706144" y="3917859"/>
            <a:ext cx="657802" cy="36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301790-6F16-45BF-B256-72F37200FA72}"/>
              </a:ext>
            </a:extLst>
          </p:cNvPr>
          <p:cNvCxnSpPr>
            <a:cxnSpLocks/>
          </p:cNvCxnSpPr>
          <p:nvPr/>
        </p:nvCxnSpPr>
        <p:spPr>
          <a:xfrm>
            <a:off x="2081586" y="5436149"/>
            <a:ext cx="1697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A6AE88C-B071-4904-8152-82500BE17B8D}"/>
              </a:ext>
            </a:extLst>
          </p:cNvPr>
          <p:cNvSpPr txBox="1"/>
          <p:nvPr/>
        </p:nvSpPr>
        <p:spPr>
          <a:xfrm>
            <a:off x="3719807" y="37524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模型映射</a:t>
            </a:r>
            <a:endParaRPr lang="en-US" sz="10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6B77AD-B357-4382-ABD1-15370C579D9A}"/>
              </a:ext>
            </a:extLst>
          </p:cNvPr>
          <p:cNvSpPr txBox="1"/>
          <p:nvPr/>
        </p:nvSpPr>
        <p:spPr>
          <a:xfrm>
            <a:off x="2698578" y="520837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转译部署</a:t>
            </a:r>
            <a:endParaRPr lang="en-US" sz="10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88C102-296A-43BC-B3EA-68FB24E7C7E8}"/>
              </a:ext>
            </a:extLst>
          </p:cNvPr>
          <p:cNvSpPr txBox="1"/>
          <p:nvPr/>
        </p:nvSpPr>
        <p:spPr>
          <a:xfrm>
            <a:off x="5119867" y="308872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模型映射</a:t>
            </a:r>
            <a:endParaRPr lang="en-US" sz="105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1050FF-A4CA-4B59-A4FF-E1C0BB50FAF3}"/>
              </a:ext>
            </a:extLst>
          </p:cNvPr>
          <p:cNvCxnSpPr/>
          <p:nvPr/>
        </p:nvCxnSpPr>
        <p:spPr>
          <a:xfrm>
            <a:off x="7436651" y="3143771"/>
            <a:ext cx="262221" cy="10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AD3494-AD01-4981-8217-D7192FEA9BE4}"/>
              </a:ext>
            </a:extLst>
          </p:cNvPr>
          <p:cNvSpPr txBox="1"/>
          <p:nvPr/>
        </p:nvSpPr>
        <p:spPr>
          <a:xfrm>
            <a:off x="9504051" y="1311494"/>
            <a:ext cx="19094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对等式异构计算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抽象接口简单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无平台限制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轻量化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通讯链路多样化</a:t>
            </a:r>
            <a:endParaRPr lang="en-US" sz="160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23D86A2-9354-4275-8E7E-CB7156DE3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28" y="2728389"/>
            <a:ext cx="2123042" cy="40741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FEF2B25-1B9E-41CC-B86C-2439E3104CD4}"/>
              </a:ext>
            </a:extLst>
          </p:cNvPr>
          <p:cNvSpPr txBox="1"/>
          <p:nvPr/>
        </p:nvSpPr>
        <p:spPr>
          <a:xfrm>
            <a:off x="365234" y="24981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资源约束</a:t>
            </a:r>
            <a:endParaRPr lang="en-US" sz="1200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1CCCB0-AB23-4284-A84D-A5C1612E0E35}"/>
              </a:ext>
            </a:extLst>
          </p:cNvPr>
          <p:cNvSpPr/>
          <p:nvPr/>
        </p:nvSpPr>
        <p:spPr>
          <a:xfrm>
            <a:off x="313788" y="841621"/>
            <a:ext cx="2444243" cy="23479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5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>
            <a:extLst>
              <a:ext uri="{FF2B5EF4-FFF2-40B4-BE49-F238E27FC236}">
                <a16:creationId xmlns:a16="http://schemas.microsoft.com/office/drawing/2014/main" id="{352A470A-B1F3-4250-B3C4-08F85DAD6897}"/>
              </a:ext>
            </a:extLst>
          </p:cNvPr>
          <p:cNvSpPr/>
          <p:nvPr/>
        </p:nvSpPr>
        <p:spPr>
          <a:xfrm>
            <a:off x="5723750" y="1095443"/>
            <a:ext cx="2990079" cy="18672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2455A93-A8AC-40A8-A728-65E5167672FF}"/>
              </a:ext>
            </a:extLst>
          </p:cNvPr>
          <p:cNvSpPr/>
          <p:nvPr/>
        </p:nvSpPr>
        <p:spPr>
          <a:xfrm>
            <a:off x="4113173" y="3447546"/>
            <a:ext cx="4178632" cy="216246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AF55D-7C84-490F-A438-C4932ACB4F1E}"/>
              </a:ext>
            </a:extLst>
          </p:cNvPr>
          <p:cNvGrpSpPr/>
          <p:nvPr/>
        </p:nvGrpSpPr>
        <p:grpSpPr>
          <a:xfrm>
            <a:off x="4280622" y="3614063"/>
            <a:ext cx="3812206" cy="1970017"/>
            <a:chOff x="3146783" y="3500845"/>
            <a:chExt cx="3956242" cy="2118259"/>
          </a:xfrm>
        </p:grpSpPr>
        <p:pic>
          <p:nvPicPr>
            <p:cNvPr id="6" name="Picture 2" descr="Image result for node network">
              <a:extLst>
                <a:ext uri="{FF2B5EF4-FFF2-40B4-BE49-F238E27FC236}">
                  <a16:creationId xmlns:a16="http://schemas.microsoft.com/office/drawing/2014/main" id="{A7FC8514-0018-4455-93E1-AFA66AC7F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594" y="3659892"/>
              <a:ext cx="2885942" cy="1796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86D9AE11-058C-4BD4-87E7-A97E4525DB94}"/>
                </a:ext>
              </a:extLst>
            </p:cNvPr>
            <p:cNvSpPr/>
            <p:nvPr/>
          </p:nvSpPr>
          <p:spPr>
            <a:xfrm>
              <a:off x="6217380" y="3547108"/>
              <a:ext cx="885645" cy="3341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ARM Cortex-M4</a:t>
              </a: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171FF9ED-E51D-478A-8CB0-60A5FF8F1F38}"/>
                </a:ext>
              </a:extLst>
            </p:cNvPr>
            <p:cNvSpPr/>
            <p:nvPr/>
          </p:nvSpPr>
          <p:spPr>
            <a:xfrm>
              <a:off x="4828492" y="3500845"/>
              <a:ext cx="885645" cy="357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ARM Cortex-M4</a:t>
              </a:r>
            </a:p>
          </p:txBody>
        </p:sp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643CA736-C3B2-4EA2-B547-AC95DD177727}"/>
                </a:ext>
              </a:extLst>
            </p:cNvPr>
            <p:cNvSpPr/>
            <p:nvPr/>
          </p:nvSpPr>
          <p:spPr>
            <a:xfrm>
              <a:off x="3146783" y="4479536"/>
              <a:ext cx="646577" cy="5193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PPC 460</a:t>
              </a:r>
            </a:p>
          </p:txBody>
        </p:sp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95F184A2-EC10-418E-9A42-04D2D0AC3009}"/>
                </a:ext>
              </a:extLst>
            </p:cNvPr>
            <p:cNvSpPr/>
            <p:nvPr/>
          </p:nvSpPr>
          <p:spPr>
            <a:xfrm>
              <a:off x="4287677" y="5409881"/>
              <a:ext cx="530480" cy="20922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. . . </a:t>
              </a: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7EAFFB4F-678B-4D82-B0F6-41D8E6ED6CB5}"/>
                </a:ext>
              </a:extLst>
            </p:cNvPr>
            <p:cNvSpPr/>
            <p:nvPr/>
          </p:nvSpPr>
          <p:spPr>
            <a:xfrm>
              <a:off x="5924409" y="4292112"/>
              <a:ext cx="693784" cy="3589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STM32-429</a:t>
              </a:r>
              <a:endParaRPr lang="en-US" sz="1000"/>
            </a:p>
          </p:txBody>
        </p:sp>
        <p:sp>
          <p:nvSpPr>
            <p:cNvPr id="13" name="Rounded Rectangle 11">
              <a:extLst>
                <a:ext uri="{FF2B5EF4-FFF2-40B4-BE49-F238E27FC236}">
                  <a16:creationId xmlns:a16="http://schemas.microsoft.com/office/drawing/2014/main" id="{E9F8B863-51B1-4BE7-8C52-188C0E04114F}"/>
                </a:ext>
              </a:extLst>
            </p:cNvPr>
            <p:cNvSpPr/>
            <p:nvPr/>
          </p:nvSpPr>
          <p:spPr>
            <a:xfrm>
              <a:off x="3228284" y="3632820"/>
              <a:ext cx="1018396" cy="5193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9357A6F4-637B-4A19-9589-96C67882DEA1}"/>
                </a:ext>
              </a:extLst>
            </p:cNvPr>
            <p:cNvSpPr/>
            <p:nvPr/>
          </p:nvSpPr>
          <p:spPr>
            <a:xfrm>
              <a:off x="4933928" y="4787196"/>
              <a:ext cx="990481" cy="357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</p:grpSp>
      <p:sp>
        <p:nvSpPr>
          <p:cNvPr id="17" name="矩形 5">
            <a:extLst>
              <a:ext uri="{FF2B5EF4-FFF2-40B4-BE49-F238E27FC236}">
                <a16:creationId xmlns:a16="http://schemas.microsoft.com/office/drawing/2014/main" id="{4C76AC61-D97B-4370-A15A-008618513BB3}"/>
              </a:ext>
            </a:extLst>
          </p:cNvPr>
          <p:cNvSpPr/>
          <p:nvPr/>
        </p:nvSpPr>
        <p:spPr>
          <a:xfrm>
            <a:off x="1456455" y="3709108"/>
            <a:ext cx="989373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IMCL-FPGA</a:t>
            </a:r>
            <a:r>
              <a:rPr lang="zh-CN" altLang="en-US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1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  <a:r>
              <a:rPr lang="en-US" altLang="zh-CN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1E3759EA-FA3C-4866-BC04-A8191CD7D204}"/>
              </a:ext>
            </a:extLst>
          </p:cNvPr>
          <p:cNvSpPr/>
          <p:nvPr/>
        </p:nvSpPr>
        <p:spPr>
          <a:xfrm>
            <a:off x="2898768" y="3136147"/>
            <a:ext cx="935045" cy="4308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IMCL-PLC</a:t>
            </a:r>
            <a:r>
              <a:rPr lang="zh-CN" altLang="en-US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1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  <a:r>
              <a:rPr lang="en-US" altLang="zh-CN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endParaRPr kumimoji="0" lang="zh-CN" altLang="en-US" sz="110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7">
            <a:extLst>
              <a:ext uri="{FF2B5EF4-FFF2-40B4-BE49-F238E27FC236}">
                <a16:creationId xmlns:a16="http://schemas.microsoft.com/office/drawing/2014/main" id="{B706B49D-8475-4F41-82F4-B482D0BDD249}"/>
              </a:ext>
            </a:extLst>
          </p:cNvPr>
          <p:cNvSpPr/>
          <p:nvPr/>
        </p:nvSpPr>
        <p:spPr>
          <a:xfrm>
            <a:off x="3731401" y="1290261"/>
            <a:ext cx="88418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IMCL-PC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Model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8B9D73-53EF-4361-8B5B-763B90B01FF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951142" y="2999189"/>
            <a:ext cx="0" cy="70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50B2D0-4E1E-4632-B918-C9507CD076EF}"/>
              </a:ext>
            </a:extLst>
          </p:cNvPr>
          <p:cNvCxnSpPr>
            <a:cxnSpLocks/>
            <a:stCxn id="108" idx="3"/>
            <a:endCxn id="19" idx="0"/>
          </p:cNvCxnSpPr>
          <p:nvPr/>
        </p:nvCxnSpPr>
        <p:spPr>
          <a:xfrm>
            <a:off x="2807162" y="2044148"/>
            <a:ext cx="559129" cy="109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2CA5E0-A31A-4189-A8F0-B47E5747269B}"/>
              </a:ext>
            </a:extLst>
          </p:cNvPr>
          <p:cNvCxnSpPr>
            <a:cxnSpLocks/>
          </p:cNvCxnSpPr>
          <p:nvPr/>
        </p:nvCxnSpPr>
        <p:spPr>
          <a:xfrm>
            <a:off x="2794086" y="1513451"/>
            <a:ext cx="93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0FC5DD-A733-4C4F-A325-ECF487F1B810}"/>
              </a:ext>
            </a:extLst>
          </p:cNvPr>
          <p:cNvSpPr txBox="1"/>
          <p:nvPr/>
        </p:nvSpPr>
        <p:spPr>
          <a:xfrm>
            <a:off x="1881259" y="3168647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5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Model </a:t>
            </a:r>
          </a:p>
          <a:p>
            <a:r>
              <a:rPr lang="en-US" altLang="zh-CN"/>
              <a:t>generation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DDE02D-283B-4BFA-9DF0-82C0F8DBC5B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615588" y="1505705"/>
            <a:ext cx="1108077" cy="77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79D87B-0BB4-4B3B-A64B-9CB99830029E}"/>
              </a:ext>
            </a:extLst>
          </p:cNvPr>
          <p:cNvSpPr txBox="1"/>
          <p:nvPr/>
        </p:nvSpPr>
        <p:spPr>
          <a:xfrm>
            <a:off x="4577863" y="1276534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00B050"/>
                </a:solidFill>
              </a:rPr>
              <a:t>Network Protocol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DF1A51-4C46-4CFE-A8C6-AA68725C39D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173495" y="1721148"/>
            <a:ext cx="651049" cy="17532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085E10-0224-49EF-8EA0-7AF43AAC7D2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366291" y="3567034"/>
            <a:ext cx="765566" cy="823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301790-6F16-45BF-B256-72F37200FA7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951142" y="4139995"/>
            <a:ext cx="2162031" cy="104497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A6AE88C-B071-4904-8152-82500BE17B8D}"/>
              </a:ext>
            </a:extLst>
          </p:cNvPr>
          <p:cNvSpPr txBox="1"/>
          <p:nvPr/>
        </p:nvSpPr>
        <p:spPr>
          <a:xfrm>
            <a:off x="3070803" y="3766473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Platform</a:t>
            </a:r>
            <a:r>
              <a:rPr lang="en-US" sz="1050"/>
              <a:t> </a:t>
            </a:r>
            <a:r>
              <a:rPr lang="en-US" sz="800"/>
              <a:t>mapping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88C102-296A-43BC-B3EA-68FB24E7C7E8}"/>
              </a:ext>
            </a:extLst>
          </p:cNvPr>
          <p:cNvSpPr txBox="1"/>
          <p:nvPr/>
        </p:nvSpPr>
        <p:spPr>
          <a:xfrm>
            <a:off x="4159504" y="2219730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Platform mapping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1050FF-A4CA-4B59-A4FF-E1C0BB50FAF3}"/>
              </a:ext>
            </a:extLst>
          </p:cNvPr>
          <p:cNvCxnSpPr>
            <a:cxnSpLocks/>
            <a:stCxn id="222" idx="2"/>
          </p:cNvCxnSpPr>
          <p:nvPr/>
        </p:nvCxnSpPr>
        <p:spPr>
          <a:xfrm flipH="1">
            <a:off x="6443574" y="2962674"/>
            <a:ext cx="775216" cy="47398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04C36E6-76A6-4811-BB49-47667792C7B4}"/>
              </a:ext>
            </a:extLst>
          </p:cNvPr>
          <p:cNvSpPr txBox="1"/>
          <p:nvPr/>
        </p:nvSpPr>
        <p:spPr>
          <a:xfrm>
            <a:off x="2545389" y="4532075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Platform</a:t>
            </a:r>
            <a:r>
              <a:rPr lang="en-US" altLang="zh-CN" sz="1050"/>
              <a:t> </a:t>
            </a:r>
            <a:r>
              <a:rPr lang="en-US" altLang="zh-CN" sz="800"/>
              <a:t>mapping</a:t>
            </a:r>
            <a:endParaRPr lang="en-US" altLang="zh-CN" sz="105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16F41B-B315-4743-AFCC-BB724E93A6E0}"/>
              </a:ext>
            </a:extLst>
          </p:cNvPr>
          <p:cNvSpPr/>
          <p:nvPr/>
        </p:nvSpPr>
        <p:spPr>
          <a:xfrm>
            <a:off x="238038" y="1089222"/>
            <a:ext cx="2569124" cy="190985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D1DF855-4E96-4B8A-B720-9BB369949115}"/>
              </a:ext>
            </a:extLst>
          </p:cNvPr>
          <p:cNvSpPr txBox="1"/>
          <p:nvPr/>
        </p:nvSpPr>
        <p:spPr>
          <a:xfrm>
            <a:off x="1075567" y="1175532"/>
            <a:ext cx="12798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Devices .etc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E3FBB9-6E17-4A62-AE38-0919E1262F3D}"/>
              </a:ext>
            </a:extLst>
          </p:cNvPr>
          <p:cNvSpPr txBox="1"/>
          <p:nvPr/>
        </p:nvSpPr>
        <p:spPr>
          <a:xfrm>
            <a:off x="966710" y="1623020"/>
            <a:ext cx="149755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System Scenes 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745789D-C8AC-43DF-85E9-1B4C09E8E752}"/>
              </a:ext>
            </a:extLst>
          </p:cNvPr>
          <p:cNvSpPr/>
          <p:nvPr/>
        </p:nvSpPr>
        <p:spPr>
          <a:xfrm>
            <a:off x="966710" y="2035652"/>
            <a:ext cx="1754728" cy="3761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5E4DE94-CB40-46D1-ABAF-1342F7372F37}"/>
              </a:ext>
            </a:extLst>
          </p:cNvPr>
          <p:cNvSpPr txBox="1"/>
          <p:nvPr/>
        </p:nvSpPr>
        <p:spPr>
          <a:xfrm>
            <a:off x="1064506" y="2122153"/>
            <a:ext cx="504571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Event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B1F3467-F67C-4E15-A335-22E2CCDA2E5C}"/>
              </a:ext>
            </a:extLst>
          </p:cNvPr>
          <p:cNvSpPr txBox="1"/>
          <p:nvPr/>
        </p:nvSpPr>
        <p:spPr>
          <a:xfrm>
            <a:off x="1671949" y="2122268"/>
            <a:ext cx="10293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Communication</a:t>
            </a:r>
            <a:endParaRPr lang="zh-CN" altLang="en-US" sz="10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24BDC74-8C22-4EF0-B9A3-BD3E63810D4D}"/>
              </a:ext>
            </a:extLst>
          </p:cNvPr>
          <p:cNvCxnSpPr>
            <a:cxnSpLocks/>
            <a:stCxn id="113" idx="1"/>
            <a:endCxn id="112" idx="0"/>
          </p:cNvCxnSpPr>
          <p:nvPr/>
        </p:nvCxnSpPr>
        <p:spPr>
          <a:xfrm rot="10800000">
            <a:off x="1316793" y="2122153"/>
            <a:ext cx="355157" cy="123226"/>
          </a:xfrm>
          <a:prstGeom prst="bentConnector4">
            <a:avLst>
              <a:gd name="adj1" fmla="val 14483"/>
              <a:gd name="adj2" fmla="val 28551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9752910-DED0-4A47-8AE8-6DBFCE62D870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2186622" y="1872648"/>
            <a:ext cx="1593" cy="249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E0DA484-BF80-4D70-B2B5-90047511FA80}"/>
              </a:ext>
            </a:extLst>
          </p:cNvPr>
          <p:cNvCxnSpPr>
            <a:cxnSpLocks/>
          </p:cNvCxnSpPr>
          <p:nvPr/>
        </p:nvCxnSpPr>
        <p:spPr>
          <a:xfrm flipV="1">
            <a:off x="1231903" y="1863856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9166844-561E-4AC8-A6E0-20EE703D333A}"/>
              </a:ext>
            </a:extLst>
          </p:cNvPr>
          <p:cNvSpPr txBox="1"/>
          <p:nvPr/>
        </p:nvSpPr>
        <p:spPr>
          <a:xfrm>
            <a:off x="1277379" y="2362325"/>
            <a:ext cx="1127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仿宋" panose="02010609060101010101" pitchFamily="49" charset="-122"/>
                <a:ea typeface="仿宋" panose="02010609060101010101" pitchFamily="49" charset="-122"/>
              </a:rPr>
              <a:t>Systemg mechanism</a:t>
            </a:r>
            <a:endParaRPr lang="zh-CN" altLang="en-US" sz="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5CAA3B1-5ACD-4A42-9BAA-A5FD457F636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1715490" y="1421753"/>
            <a:ext cx="0" cy="23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6F5D973-D14B-4FB9-917E-29E45CA0B4BB}"/>
              </a:ext>
            </a:extLst>
          </p:cNvPr>
          <p:cNvCxnSpPr>
            <a:cxnSpLocks/>
          </p:cNvCxnSpPr>
          <p:nvPr/>
        </p:nvCxnSpPr>
        <p:spPr>
          <a:xfrm>
            <a:off x="241386" y="2561949"/>
            <a:ext cx="2552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030C394-4957-480C-85BB-AA2F3EF48363}"/>
              </a:ext>
            </a:extLst>
          </p:cNvPr>
          <p:cNvSpPr txBox="1"/>
          <p:nvPr/>
        </p:nvSpPr>
        <p:spPr>
          <a:xfrm>
            <a:off x="1034788" y="2667182"/>
            <a:ext cx="16044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Multiplex controller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4CC097-8FBD-439B-9FA1-61FEA09E7F54}"/>
              </a:ext>
            </a:extLst>
          </p:cNvPr>
          <p:cNvCxnSpPr>
            <a:cxnSpLocks/>
          </p:cNvCxnSpPr>
          <p:nvPr/>
        </p:nvCxnSpPr>
        <p:spPr>
          <a:xfrm flipV="1">
            <a:off x="235418" y="1521189"/>
            <a:ext cx="2561013" cy="11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302A78-3AC2-45D1-B1E5-2EA420487070}"/>
              </a:ext>
            </a:extLst>
          </p:cNvPr>
          <p:cNvSpPr/>
          <p:nvPr/>
        </p:nvSpPr>
        <p:spPr>
          <a:xfrm>
            <a:off x="189620" y="1196450"/>
            <a:ext cx="793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B5645DD-481B-4B9F-AD20-693412215C13}"/>
              </a:ext>
            </a:extLst>
          </p:cNvPr>
          <p:cNvSpPr/>
          <p:nvPr/>
        </p:nvSpPr>
        <p:spPr>
          <a:xfrm>
            <a:off x="157103" y="195808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CD8400F-9B7B-45DD-BA80-F8F39A4295E6}"/>
              </a:ext>
            </a:extLst>
          </p:cNvPr>
          <p:cNvSpPr/>
          <p:nvPr/>
        </p:nvSpPr>
        <p:spPr>
          <a:xfrm>
            <a:off x="195588" y="2648058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Platform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BA1F179-B190-40CD-80D9-833F66000EB2}"/>
              </a:ext>
            </a:extLst>
          </p:cNvPr>
          <p:cNvCxnSpPr>
            <a:cxnSpLocks/>
          </p:cNvCxnSpPr>
          <p:nvPr/>
        </p:nvCxnSpPr>
        <p:spPr>
          <a:xfrm flipH="1">
            <a:off x="1295299" y="2318879"/>
            <a:ext cx="2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C61C1AC-7CC0-4D5F-98EA-13B11B60B4C8}"/>
              </a:ext>
            </a:extLst>
          </p:cNvPr>
          <p:cNvCxnSpPr>
            <a:cxnSpLocks/>
          </p:cNvCxnSpPr>
          <p:nvPr/>
        </p:nvCxnSpPr>
        <p:spPr>
          <a:xfrm flipH="1">
            <a:off x="2361380" y="2318879"/>
            <a:ext cx="1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38D9DB3-DBC7-486A-8335-3D6B247303A5}"/>
              </a:ext>
            </a:extLst>
          </p:cNvPr>
          <p:cNvSpPr txBox="1"/>
          <p:nvPr/>
        </p:nvSpPr>
        <p:spPr>
          <a:xfrm>
            <a:off x="2837324" y="1298643"/>
            <a:ext cx="809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Model generation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8A4C2DC-6FD1-40F5-9213-ECF37B48263C}"/>
              </a:ext>
            </a:extLst>
          </p:cNvPr>
          <p:cNvSpPr txBox="1"/>
          <p:nvPr/>
        </p:nvSpPr>
        <p:spPr>
          <a:xfrm>
            <a:off x="3123285" y="2438930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>
                <a:solidFill>
                  <a:schemeClr val="accent2">
                    <a:lumMod val="75000"/>
                  </a:schemeClr>
                </a:solidFill>
              </a:rPr>
              <a:t>Model </a:t>
            </a:r>
          </a:p>
          <a:p>
            <a:r>
              <a:rPr lang="en-US" altLang="zh-CN" sz="1050" i="1">
                <a:solidFill>
                  <a:schemeClr val="accent2">
                    <a:lumMod val="75000"/>
                  </a:schemeClr>
                </a:solidFill>
              </a:rPr>
              <a:t>generation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B071D6D-9060-4881-B3F5-738A2755A19E}"/>
              </a:ext>
            </a:extLst>
          </p:cNvPr>
          <p:cNvSpPr/>
          <p:nvPr/>
        </p:nvSpPr>
        <p:spPr>
          <a:xfrm>
            <a:off x="5723750" y="1095444"/>
            <a:ext cx="1409994" cy="18679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45E7DE8-B258-4EBE-A4EE-B6853BADCBA2}"/>
              </a:ext>
            </a:extLst>
          </p:cNvPr>
          <p:cNvSpPr txBox="1"/>
          <p:nvPr/>
        </p:nvSpPr>
        <p:spPr>
          <a:xfrm>
            <a:off x="5827887" y="1073544"/>
            <a:ext cx="120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Controller 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4EE101A-9178-4113-BEF1-08478720BA15}"/>
              </a:ext>
            </a:extLst>
          </p:cNvPr>
          <p:cNvSpPr txBox="1"/>
          <p:nvPr/>
        </p:nvSpPr>
        <p:spPr>
          <a:xfrm>
            <a:off x="5850389" y="1416519"/>
            <a:ext cx="1128991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 </a:t>
            </a:r>
          </a:p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1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132E576-CAE3-4AEE-B36C-4CEE33920CFB}"/>
              </a:ext>
            </a:extLst>
          </p:cNvPr>
          <p:cNvSpPr txBox="1"/>
          <p:nvPr/>
        </p:nvSpPr>
        <p:spPr>
          <a:xfrm>
            <a:off x="5799765" y="2721368"/>
            <a:ext cx="398162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2DABDDF-A81D-4CCE-A02C-BADBA3D1A501}"/>
              </a:ext>
            </a:extLst>
          </p:cNvPr>
          <p:cNvSpPr txBox="1"/>
          <p:nvPr/>
        </p:nvSpPr>
        <p:spPr>
          <a:xfrm>
            <a:off x="6130122" y="2373211"/>
            <a:ext cx="591395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C4B347A-525A-4C7B-A228-B3591DF17BC3}"/>
              </a:ext>
            </a:extLst>
          </p:cNvPr>
          <p:cNvSpPr txBox="1"/>
          <p:nvPr/>
        </p:nvSpPr>
        <p:spPr>
          <a:xfrm>
            <a:off x="6600194" y="2083667"/>
            <a:ext cx="38576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4C6C840-C35B-45A9-BE14-919A330C4C4A}"/>
              </a:ext>
            </a:extLst>
          </p:cNvPr>
          <p:cNvCxnSpPr>
            <a:cxnSpLocks/>
            <a:endCxn id="189" idx="0"/>
          </p:cNvCxnSpPr>
          <p:nvPr/>
        </p:nvCxnSpPr>
        <p:spPr>
          <a:xfrm>
            <a:off x="5997049" y="1860622"/>
            <a:ext cx="1797" cy="860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37C04D1-C9D8-4D02-B2B7-A862210A2740}"/>
              </a:ext>
            </a:extLst>
          </p:cNvPr>
          <p:cNvCxnSpPr>
            <a:cxnSpLocks/>
            <a:stCxn id="188" idx="2"/>
            <a:endCxn id="190" idx="0"/>
          </p:cNvCxnSpPr>
          <p:nvPr/>
        </p:nvCxnSpPr>
        <p:spPr>
          <a:xfrm>
            <a:off x="6414885" y="1847406"/>
            <a:ext cx="10935" cy="525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96B9F88-B063-4910-9EF0-116AF809395A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6634229" y="1886841"/>
            <a:ext cx="158847" cy="196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5AA6AE2-096B-450D-AE0F-F5B6C8A2A580}"/>
              </a:ext>
            </a:extLst>
          </p:cNvPr>
          <p:cNvSpPr/>
          <p:nvPr/>
        </p:nvSpPr>
        <p:spPr>
          <a:xfrm>
            <a:off x="7303834" y="1095443"/>
            <a:ext cx="1409995" cy="18679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247D5D-F158-4809-A9C9-3B6DBDC885FA}"/>
              </a:ext>
            </a:extLst>
          </p:cNvPr>
          <p:cNvSpPr txBox="1"/>
          <p:nvPr/>
        </p:nvSpPr>
        <p:spPr>
          <a:xfrm>
            <a:off x="7523135" y="1073544"/>
            <a:ext cx="105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Controller B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048F12A-7F12-4DCB-AD8C-9794A83B4831}"/>
              </a:ext>
            </a:extLst>
          </p:cNvPr>
          <p:cNvSpPr txBox="1"/>
          <p:nvPr/>
        </p:nvSpPr>
        <p:spPr>
          <a:xfrm>
            <a:off x="7485131" y="1408816"/>
            <a:ext cx="1095938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</a:t>
            </a:r>
          </a:p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1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09663B2-4D87-4242-AC41-BC78C1B40814}"/>
              </a:ext>
            </a:extLst>
          </p:cNvPr>
          <p:cNvSpPr txBox="1"/>
          <p:nvPr/>
        </p:nvSpPr>
        <p:spPr>
          <a:xfrm>
            <a:off x="8272261" y="2718012"/>
            <a:ext cx="39753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D7E2673-31B2-41CF-BB69-64002E095AEE}"/>
              </a:ext>
            </a:extLst>
          </p:cNvPr>
          <p:cNvSpPr txBox="1"/>
          <p:nvPr/>
        </p:nvSpPr>
        <p:spPr>
          <a:xfrm>
            <a:off x="7737133" y="2372281"/>
            <a:ext cx="591934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19243F3-752B-45E8-BAB7-8CFE0A8606E5}"/>
              </a:ext>
            </a:extLst>
          </p:cNvPr>
          <p:cNvSpPr txBox="1"/>
          <p:nvPr/>
        </p:nvSpPr>
        <p:spPr>
          <a:xfrm>
            <a:off x="7462922" y="2080890"/>
            <a:ext cx="38576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323C4A4-C6B9-4407-A242-CDB954F57397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8462140" y="1832958"/>
            <a:ext cx="8888" cy="88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834013A-064A-4772-BAD1-A23E9900B0DC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>
            <a:off x="8033100" y="1839703"/>
            <a:ext cx="0" cy="532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E71BEB5-805E-4013-92D8-9F9F5D0EBDB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7655804" y="1839703"/>
            <a:ext cx="0" cy="241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55782C9-2171-4E62-BB8B-CD165D3DF050}"/>
              </a:ext>
            </a:extLst>
          </p:cNvPr>
          <p:cNvCxnSpPr>
            <a:cxnSpLocks/>
          </p:cNvCxnSpPr>
          <p:nvPr/>
        </p:nvCxnSpPr>
        <p:spPr>
          <a:xfrm>
            <a:off x="6946460" y="1498363"/>
            <a:ext cx="53867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7EE0622-3B42-410C-B5D6-CAB2AB4C4478}"/>
              </a:ext>
            </a:extLst>
          </p:cNvPr>
          <p:cNvCxnSpPr>
            <a:cxnSpLocks/>
          </p:cNvCxnSpPr>
          <p:nvPr/>
        </p:nvCxnSpPr>
        <p:spPr>
          <a:xfrm flipH="1">
            <a:off x="6968921" y="1756160"/>
            <a:ext cx="5542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A7CAD8D-1262-4446-A3C8-43C2EB1F7B8A}"/>
              </a:ext>
            </a:extLst>
          </p:cNvPr>
          <p:cNvCxnSpPr>
            <a:stCxn id="191" idx="3"/>
            <a:endCxn id="200" idx="1"/>
          </p:cNvCxnSpPr>
          <p:nvPr/>
        </p:nvCxnSpPr>
        <p:spPr>
          <a:xfrm flipV="1">
            <a:off x="6985957" y="2188612"/>
            <a:ext cx="476965" cy="2777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D517712-FFB2-4755-A7AC-DCCCB3EA67D2}"/>
              </a:ext>
            </a:extLst>
          </p:cNvPr>
          <p:cNvCxnSpPr>
            <a:cxnSpLocks/>
            <a:stCxn id="190" idx="3"/>
            <a:endCxn id="199" idx="1"/>
          </p:cNvCxnSpPr>
          <p:nvPr/>
        </p:nvCxnSpPr>
        <p:spPr>
          <a:xfrm flipV="1">
            <a:off x="6721517" y="2480003"/>
            <a:ext cx="1015616" cy="930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7A78EE6-43D9-49D4-8B25-DF26DCE2DE12}"/>
              </a:ext>
            </a:extLst>
          </p:cNvPr>
          <p:cNvCxnSpPr>
            <a:cxnSpLocks/>
            <a:stCxn id="189" idx="3"/>
            <a:endCxn id="198" idx="1"/>
          </p:cNvCxnSpPr>
          <p:nvPr/>
        </p:nvCxnSpPr>
        <p:spPr>
          <a:xfrm flipV="1">
            <a:off x="6197927" y="2825734"/>
            <a:ext cx="2074334" cy="3356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9">
            <a:extLst>
              <a:ext uri="{FF2B5EF4-FFF2-40B4-BE49-F238E27FC236}">
                <a16:creationId xmlns:a16="http://schemas.microsoft.com/office/drawing/2014/main" id="{B47DEB50-059A-47A4-A519-F10649B6F712}"/>
              </a:ext>
            </a:extLst>
          </p:cNvPr>
          <p:cNvSpPr/>
          <p:nvPr/>
        </p:nvSpPr>
        <p:spPr>
          <a:xfrm>
            <a:off x="7656089" y="5110716"/>
            <a:ext cx="511167" cy="2163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. . .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C8F8D8D-1A9C-4ADA-A0B6-3628EABE85B1}"/>
              </a:ext>
            </a:extLst>
          </p:cNvPr>
          <p:cNvSpPr txBox="1"/>
          <p:nvPr/>
        </p:nvSpPr>
        <p:spPr>
          <a:xfrm>
            <a:off x="6985037" y="3144489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rgbClr val="FF0000"/>
                </a:solidFill>
              </a:rPr>
              <a:t>Communication mapping</a:t>
            </a:r>
          </a:p>
        </p:txBody>
      </p:sp>
      <p:sp>
        <p:nvSpPr>
          <p:cNvPr id="305" name="Arrow: Down 304">
            <a:extLst>
              <a:ext uri="{FF2B5EF4-FFF2-40B4-BE49-F238E27FC236}">
                <a16:creationId xmlns:a16="http://schemas.microsoft.com/office/drawing/2014/main" id="{070DCCC9-6D00-409D-AFFC-DD27380EFD42}"/>
              </a:ext>
            </a:extLst>
          </p:cNvPr>
          <p:cNvSpPr/>
          <p:nvPr/>
        </p:nvSpPr>
        <p:spPr>
          <a:xfrm rot="10800000" flipH="1">
            <a:off x="866782" y="3005703"/>
            <a:ext cx="94986" cy="155677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2720C12-5D0E-4A2C-B061-82ED3C483A0B}"/>
              </a:ext>
            </a:extLst>
          </p:cNvPr>
          <p:cNvSpPr txBox="1"/>
          <p:nvPr/>
        </p:nvSpPr>
        <p:spPr>
          <a:xfrm>
            <a:off x="379471" y="4759177"/>
            <a:ext cx="1169137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B050"/>
                </a:solidFill>
              </a:rPr>
              <a:t>Configuration</a:t>
            </a:r>
          </a:p>
          <a:p>
            <a:r>
              <a:rPr lang="en-US" altLang="zh-CN" sz="1200">
                <a:solidFill>
                  <a:srgbClr val="00B050"/>
                </a:solidFill>
              </a:rPr>
              <a:t>for platforms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310" name="Flowchart: Multidocument 309">
            <a:extLst>
              <a:ext uri="{FF2B5EF4-FFF2-40B4-BE49-F238E27FC236}">
                <a16:creationId xmlns:a16="http://schemas.microsoft.com/office/drawing/2014/main" id="{112082F1-1FAC-40CA-9762-EBC1EE6FCD36}"/>
              </a:ext>
            </a:extLst>
          </p:cNvPr>
          <p:cNvSpPr/>
          <p:nvPr/>
        </p:nvSpPr>
        <p:spPr>
          <a:xfrm>
            <a:off x="318961" y="4572775"/>
            <a:ext cx="1396529" cy="764036"/>
          </a:xfrm>
          <a:prstGeom prst="flowChartMultidocumen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0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2F4D20-F075-49B2-84C8-D90CECEC0220}"/>
              </a:ext>
            </a:extLst>
          </p:cNvPr>
          <p:cNvSpPr/>
          <p:nvPr/>
        </p:nvSpPr>
        <p:spPr>
          <a:xfrm>
            <a:off x="1054010" y="827313"/>
            <a:ext cx="4745899" cy="3187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0D6EF-766F-4D57-8D8C-20C40AE13428}"/>
              </a:ext>
            </a:extLst>
          </p:cNvPr>
          <p:cNvSpPr txBox="1"/>
          <p:nvPr/>
        </p:nvSpPr>
        <p:spPr>
          <a:xfrm>
            <a:off x="2974560" y="985884"/>
            <a:ext cx="181515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资源管理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E11BD-C881-4BE3-9B49-E531D54AD9A4}"/>
              </a:ext>
            </a:extLst>
          </p:cNvPr>
          <p:cNvSpPr txBox="1"/>
          <p:nvPr/>
        </p:nvSpPr>
        <p:spPr>
          <a:xfrm>
            <a:off x="2496099" y="1676037"/>
            <a:ext cx="278129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复杂系统场景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C062E-7BD7-4579-9419-DB84D4102881}"/>
              </a:ext>
            </a:extLst>
          </p:cNvPr>
          <p:cNvSpPr/>
          <p:nvPr/>
        </p:nvSpPr>
        <p:spPr>
          <a:xfrm>
            <a:off x="2251545" y="2389836"/>
            <a:ext cx="3460899" cy="8188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AD2A3-54A0-4686-9606-877B956D5954}"/>
              </a:ext>
            </a:extLst>
          </p:cNvPr>
          <p:cNvSpPr txBox="1"/>
          <p:nvPr/>
        </p:nvSpPr>
        <p:spPr>
          <a:xfrm>
            <a:off x="2395086" y="2508184"/>
            <a:ext cx="11270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事件驱动机制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CCACC-B933-4AC7-8A4E-630569A038B7}"/>
              </a:ext>
            </a:extLst>
          </p:cNvPr>
          <p:cNvSpPr txBox="1"/>
          <p:nvPr/>
        </p:nvSpPr>
        <p:spPr>
          <a:xfrm>
            <a:off x="4318244" y="2507236"/>
            <a:ext cx="112703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通信协同机制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EC48F35-063C-43BE-80F2-960C52B7BFCE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rot="10800000">
            <a:off x="2958606" y="2508184"/>
            <a:ext cx="1359639" cy="137552"/>
          </a:xfrm>
          <a:prstGeom prst="bentConnector4">
            <a:avLst>
              <a:gd name="adj1" fmla="val 27876"/>
              <a:gd name="adj2" fmla="val 26619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784F3C-BBE1-4494-B4C0-7BBF4300C968}"/>
              </a:ext>
            </a:extLst>
          </p:cNvPr>
          <p:cNvCxnSpPr>
            <a:cxnSpLocks/>
          </p:cNvCxnSpPr>
          <p:nvPr/>
        </p:nvCxnSpPr>
        <p:spPr>
          <a:xfrm flipV="1">
            <a:off x="4980118" y="2017860"/>
            <a:ext cx="0" cy="489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8E6FCC-4F07-4DD2-A709-BE5ED42CC372}"/>
              </a:ext>
            </a:extLst>
          </p:cNvPr>
          <p:cNvCxnSpPr>
            <a:cxnSpLocks/>
          </p:cNvCxnSpPr>
          <p:nvPr/>
        </p:nvCxnSpPr>
        <p:spPr>
          <a:xfrm flipV="1">
            <a:off x="2850956" y="2020504"/>
            <a:ext cx="0" cy="4867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DD8062-E5BF-4755-BFA2-459B34E9A2EA}"/>
              </a:ext>
            </a:extLst>
          </p:cNvPr>
          <p:cNvSpPr txBox="1"/>
          <p:nvPr/>
        </p:nvSpPr>
        <p:spPr>
          <a:xfrm>
            <a:off x="3399332" y="2908641"/>
            <a:ext cx="112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系统功能业务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196D57-2398-4DEB-A5D9-6F4E759A4D5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882138" y="1324438"/>
            <a:ext cx="4609" cy="3515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09C368-044F-43F9-94FE-FCA53590B0F1}"/>
              </a:ext>
            </a:extLst>
          </p:cNvPr>
          <p:cNvCxnSpPr>
            <a:cxnSpLocks/>
          </p:cNvCxnSpPr>
          <p:nvPr/>
        </p:nvCxnSpPr>
        <p:spPr>
          <a:xfrm>
            <a:off x="1063535" y="3381102"/>
            <a:ext cx="473637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D960D5D-6DA2-41CE-80EF-F8EDEE4349FB}"/>
              </a:ext>
            </a:extLst>
          </p:cNvPr>
          <p:cNvSpPr txBox="1"/>
          <p:nvPr/>
        </p:nvSpPr>
        <p:spPr>
          <a:xfrm>
            <a:off x="2850956" y="3612690"/>
            <a:ext cx="20177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多异构处理模块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2F82B5-DA88-4BFB-A507-A48CE2CE4DDC}"/>
              </a:ext>
            </a:extLst>
          </p:cNvPr>
          <p:cNvCxnSpPr>
            <a:cxnSpLocks/>
          </p:cNvCxnSpPr>
          <p:nvPr/>
        </p:nvCxnSpPr>
        <p:spPr>
          <a:xfrm>
            <a:off x="1054010" y="1481799"/>
            <a:ext cx="4745899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05EA3BB-18AF-42E9-A134-CB0A62799572}"/>
              </a:ext>
            </a:extLst>
          </p:cNvPr>
          <p:cNvSpPr/>
          <p:nvPr/>
        </p:nvSpPr>
        <p:spPr>
          <a:xfrm>
            <a:off x="1066287" y="1063344"/>
            <a:ext cx="877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3F3374-707A-4601-BD7A-4CCBED07C81E}"/>
              </a:ext>
            </a:extLst>
          </p:cNvPr>
          <p:cNvSpPr/>
          <p:nvPr/>
        </p:nvSpPr>
        <p:spPr>
          <a:xfrm>
            <a:off x="1066287" y="246862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67F104-2357-45CE-BC4A-A16443B9F149}"/>
              </a:ext>
            </a:extLst>
          </p:cNvPr>
          <p:cNvSpPr/>
          <p:nvPr/>
        </p:nvSpPr>
        <p:spPr>
          <a:xfrm>
            <a:off x="1066286" y="36414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1EECBC-4015-4AF9-9989-0D60ADB2501C}"/>
              </a:ext>
            </a:extLst>
          </p:cNvPr>
          <p:cNvCxnSpPr>
            <a:cxnSpLocks/>
          </p:cNvCxnSpPr>
          <p:nvPr/>
        </p:nvCxnSpPr>
        <p:spPr>
          <a:xfrm flipH="1">
            <a:off x="3132167" y="2771886"/>
            <a:ext cx="1" cy="82750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E99BDB-C722-472B-B119-5B64940147CD}"/>
              </a:ext>
            </a:extLst>
          </p:cNvPr>
          <p:cNvCxnSpPr>
            <a:cxnSpLocks/>
          </p:cNvCxnSpPr>
          <p:nvPr/>
        </p:nvCxnSpPr>
        <p:spPr>
          <a:xfrm flipH="1">
            <a:off x="4689147" y="2771886"/>
            <a:ext cx="1" cy="82750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197F9B-4F19-40AB-8BFC-D6F687C40EF8}"/>
              </a:ext>
            </a:extLst>
          </p:cNvPr>
          <p:cNvSpPr/>
          <p:nvPr/>
        </p:nvSpPr>
        <p:spPr>
          <a:xfrm>
            <a:off x="6802264" y="985884"/>
            <a:ext cx="2569124" cy="204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3A98CD-9377-436F-8E8D-07F2E4EC6557}"/>
              </a:ext>
            </a:extLst>
          </p:cNvPr>
          <p:cNvSpPr txBox="1"/>
          <p:nvPr/>
        </p:nvSpPr>
        <p:spPr>
          <a:xfrm>
            <a:off x="7645761" y="1067681"/>
            <a:ext cx="12798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Devices .etc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67E11A-B6F8-4567-B5B1-268941F6728A}"/>
              </a:ext>
            </a:extLst>
          </p:cNvPr>
          <p:cNvSpPr txBox="1"/>
          <p:nvPr/>
        </p:nvSpPr>
        <p:spPr>
          <a:xfrm>
            <a:off x="7536904" y="1515169"/>
            <a:ext cx="149755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System Scenes 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D32D75-ED03-4DBF-8045-23810A62D761}"/>
              </a:ext>
            </a:extLst>
          </p:cNvPr>
          <p:cNvSpPr/>
          <p:nvPr/>
        </p:nvSpPr>
        <p:spPr>
          <a:xfrm>
            <a:off x="7536905" y="1890700"/>
            <a:ext cx="1754728" cy="54827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63B59-5AD2-4AB1-AB19-831963853EC3}"/>
              </a:ext>
            </a:extLst>
          </p:cNvPr>
          <p:cNvSpPr txBox="1"/>
          <p:nvPr/>
        </p:nvSpPr>
        <p:spPr>
          <a:xfrm>
            <a:off x="7634700" y="2014302"/>
            <a:ext cx="56362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Event </a:t>
            </a:r>
          </a:p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driving</a:t>
            </a:r>
            <a:endParaRPr lang="zh-CN" altLang="en-US" sz="80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E153E-3A54-421C-8995-041E404A3D64}"/>
              </a:ext>
            </a:extLst>
          </p:cNvPr>
          <p:cNvSpPr txBox="1"/>
          <p:nvPr/>
        </p:nvSpPr>
        <p:spPr>
          <a:xfrm>
            <a:off x="8313315" y="2014417"/>
            <a:ext cx="89018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Communication synergy</a:t>
            </a:r>
            <a:endParaRPr lang="zh-CN" altLang="en-US" sz="80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14359AB-79DD-4F12-80A3-5E606264725C}"/>
              </a:ext>
            </a:extLst>
          </p:cNvPr>
          <p:cNvCxnSpPr>
            <a:cxnSpLocks/>
            <a:stCxn id="51" idx="1"/>
            <a:endCxn id="48" idx="0"/>
          </p:cNvCxnSpPr>
          <p:nvPr/>
        </p:nvCxnSpPr>
        <p:spPr>
          <a:xfrm rot="10800000">
            <a:off x="7916513" y="2014302"/>
            <a:ext cx="396803" cy="169392"/>
          </a:xfrm>
          <a:prstGeom prst="bentConnector4">
            <a:avLst>
              <a:gd name="adj1" fmla="val 14490"/>
              <a:gd name="adj2" fmla="val 21527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266E0B-F474-447C-A49A-74FF664DE20C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8758409" y="1764796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440D81-291A-4844-94F3-CDC85389B748}"/>
              </a:ext>
            </a:extLst>
          </p:cNvPr>
          <p:cNvCxnSpPr>
            <a:cxnSpLocks/>
          </p:cNvCxnSpPr>
          <p:nvPr/>
        </p:nvCxnSpPr>
        <p:spPr>
          <a:xfrm flipV="1">
            <a:off x="7802097" y="1756005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9F24011-5F57-417D-AB00-3CED1642F1F2}"/>
              </a:ext>
            </a:extLst>
          </p:cNvPr>
          <p:cNvSpPr txBox="1"/>
          <p:nvPr/>
        </p:nvSpPr>
        <p:spPr>
          <a:xfrm>
            <a:off x="7841605" y="2396386"/>
            <a:ext cx="1127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仿宋" panose="02010609060101010101" pitchFamily="49" charset="-122"/>
                <a:ea typeface="仿宋" panose="02010609060101010101" pitchFamily="49" charset="-122"/>
              </a:rPr>
              <a:t>Systemg mechanism</a:t>
            </a:r>
            <a:endParaRPr lang="zh-CN" altLang="en-US" sz="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740AE3-AF7A-4E13-B78A-7DA6D76695C1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8285684" y="1313902"/>
            <a:ext cx="0" cy="23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35779F-AE23-47BD-8B69-036B7FBAC431}"/>
              </a:ext>
            </a:extLst>
          </p:cNvPr>
          <p:cNvCxnSpPr>
            <a:cxnSpLocks/>
          </p:cNvCxnSpPr>
          <p:nvPr/>
        </p:nvCxnSpPr>
        <p:spPr>
          <a:xfrm>
            <a:off x="6805612" y="2596010"/>
            <a:ext cx="2552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2D633FC-C1AE-4760-A320-3091F92F88C5}"/>
              </a:ext>
            </a:extLst>
          </p:cNvPr>
          <p:cNvSpPr txBox="1"/>
          <p:nvPr/>
        </p:nvSpPr>
        <p:spPr>
          <a:xfrm>
            <a:off x="7599014" y="2701243"/>
            <a:ext cx="16044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Multiplex controller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A47245-9543-42A3-91EE-2AFE0A9FF27A}"/>
              </a:ext>
            </a:extLst>
          </p:cNvPr>
          <p:cNvCxnSpPr>
            <a:cxnSpLocks/>
          </p:cNvCxnSpPr>
          <p:nvPr/>
        </p:nvCxnSpPr>
        <p:spPr>
          <a:xfrm flipV="1">
            <a:off x="6805612" y="1413338"/>
            <a:ext cx="2561013" cy="11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D848782-BF85-4CAA-9944-E7EF08E36AF5}"/>
              </a:ext>
            </a:extLst>
          </p:cNvPr>
          <p:cNvSpPr/>
          <p:nvPr/>
        </p:nvSpPr>
        <p:spPr>
          <a:xfrm>
            <a:off x="6759814" y="1088599"/>
            <a:ext cx="793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C97769-2364-42FA-BFDD-61FA1C616F59}"/>
              </a:ext>
            </a:extLst>
          </p:cNvPr>
          <p:cNvSpPr/>
          <p:nvPr/>
        </p:nvSpPr>
        <p:spPr>
          <a:xfrm>
            <a:off x="6727297" y="1850232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8C1BB1-41B0-4C3A-839B-D9C3D2F606AA}"/>
              </a:ext>
            </a:extLst>
          </p:cNvPr>
          <p:cNvSpPr/>
          <p:nvPr/>
        </p:nvSpPr>
        <p:spPr>
          <a:xfrm>
            <a:off x="6759814" y="268211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Platform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BF85B87-57D9-4F1C-B4D3-5E8B6D028358}"/>
              </a:ext>
            </a:extLst>
          </p:cNvPr>
          <p:cNvCxnSpPr>
            <a:cxnSpLocks/>
          </p:cNvCxnSpPr>
          <p:nvPr/>
        </p:nvCxnSpPr>
        <p:spPr>
          <a:xfrm flipH="1">
            <a:off x="7859525" y="2352940"/>
            <a:ext cx="2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7A46E8-1820-49EE-AF97-5EDD5BF436DB}"/>
              </a:ext>
            </a:extLst>
          </p:cNvPr>
          <p:cNvCxnSpPr>
            <a:cxnSpLocks/>
          </p:cNvCxnSpPr>
          <p:nvPr/>
        </p:nvCxnSpPr>
        <p:spPr>
          <a:xfrm flipH="1">
            <a:off x="8925606" y="2352940"/>
            <a:ext cx="1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7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0624A12-1315-40C9-A8C8-A48F1051F5EF}"/>
              </a:ext>
            </a:extLst>
          </p:cNvPr>
          <p:cNvSpPr/>
          <p:nvPr/>
        </p:nvSpPr>
        <p:spPr>
          <a:xfrm>
            <a:off x="4690114" y="1538834"/>
            <a:ext cx="2106926" cy="2185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22A0EC-0F6F-4FAF-A052-597080BEC196}"/>
              </a:ext>
            </a:extLst>
          </p:cNvPr>
          <p:cNvSpPr/>
          <p:nvPr/>
        </p:nvSpPr>
        <p:spPr>
          <a:xfrm>
            <a:off x="4773933" y="2170648"/>
            <a:ext cx="1946907" cy="14388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6DEB17-9253-4E13-A71F-A8D42722E4B1}"/>
              </a:ext>
            </a:extLst>
          </p:cNvPr>
          <p:cNvSpPr/>
          <p:nvPr/>
        </p:nvSpPr>
        <p:spPr>
          <a:xfrm>
            <a:off x="4868231" y="1032825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FD9B4-6C5C-4114-BAA4-B03C558C6E1C}"/>
              </a:ext>
            </a:extLst>
          </p:cNvPr>
          <p:cNvSpPr/>
          <p:nvPr/>
        </p:nvSpPr>
        <p:spPr>
          <a:xfrm>
            <a:off x="1699260" y="1538834"/>
            <a:ext cx="2266950" cy="2185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6A15DB-AF5E-48B9-A086-49C87D9A6A87}"/>
              </a:ext>
            </a:extLst>
          </p:cNvPr>
          <p:cNvSpPr/>
          <p:nvPr/>
        </p:nvSpPr>
        <p:spPr>
          <a:xfrm>
            <a:off x="1874521" y="1657378"/>
            <a:ext cx="1828800" cy="3569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6134A6-00AF-49B5-B9E5-E6204A4E54AA}"/>
              </a:ext>
            </a:extLst>
          </p:cNvPr>
          <p:cNvSpPr/>
          <p:nvPr/>
        </p:nvSpPr>
        <p:spPr>
          <a:xfrm>
            <a:off x="1861182" y="2131377"/>
            <a:ext cx="2025017" cy="14538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39031A-5605-48AD-8F9D-26C5F6A2486D}"/>
              </a:ext>
            </a:extLst>
          </p:cNvPr>
          <p:cNvSpPr/>
          <p:nvPr/>
        </p:nvSpPr>
        <p:spPr>
          <a:xfrm>
            <a:off x="1861183" y="3842430"/>
            <a:ext cx="1933578" cy="352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EE7FF3-EA9A-4E63-A3B2-DFDC6CF2708F}"/>
              </a:ext>
            </a:extLst>
          </p:cNvPr>
          <p:cNvSpPr/>
          <p:nvPr/>
        </p:nvSpPr>
        <p:spPr>
          <a:xfrm>
            <a:off x="2081213" y="975745"/>
            <a:ext cx="1415415" cy="4620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E67DA-0A9D-46FB-9745-DDDF0CA71812}"/>
              </a:ext>
            </a:extLst>
          </p:cNvPr>
          <p:cNvSpPr txBox="1"/>
          <p:nvPr/>
        </p:nvSpPr>
        <p:spPr>
          <a:xfrm>
            <a:off x="501963" y="2407589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VHDL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6FC0848-98C0-48D6-926B-FAE8EC0BB380}"/>
              </a:ext>
            </a:extLst>
          </p:cNvPr>
          <p:cNvSpPr/>
          <p:nvPr/>
        </p:nvSpPr>
        <p:spPr>
          <a:xfrm>
            <a:off x="1282067" y="1037624"/>
            <a:ext cx="232410" cy="311258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88E94-D04A-4FB9-8F76-0823573AACE1}"/>
              </a:ext>
            </a:extLst>
          </p:cNvPr>
          <p:cNvSpPr txBox="1"/>
          <p:nvPr/>
        </p:nvSpPr>
        <p:spPr>
          <a:xfrm>
            <a:off x="2221230" y="1037623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库、程序包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93AA5-A571-47E2-B912-A7E394945883}"/>
              </a:ext>
            </a:extLst>
          </p:cNvPr>
          <p:cNvSpPr txBox="1"/>
          <p:nvPr/>
        </p:nvSpPr>
        <p:spPr>
          <a:xfrm>
            <a:off x="2169795" y="168034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实体（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Entity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1691D-9B1C-4981-817F-54DC16445FD1}"/>
              </a:ext>
            </a:extLst>
          </p:cNvPr>
          <p:cNvSpPr txBox="1"/>
          <p:nvPr/>
        </p:nvSpPr>
        <p:spPr>
          <a:xfrm>
            <a:off x="1931670" y="2192047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结构体（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Architecture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A76CB-FFEB-4820-B909-AD44C3C37DCE}"/>
              </a:ext>
            </a:extLst>
          </p:cNvPr>
          <p:cNvSpPr txBox="1"/>
          <p:nvPr/>
        </p:nvSpPr>
        <p:spPr>
          <a:xfrm>
            <a:off x="2027872" y="2624246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Structure 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描述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F1757-A678-429D-907C-7C4AF3851144}"/>
              </a:ext>
            </a:extLst>
          </p:cNvPr>
          <p:cNvSpPr txBox="1"/>
          <p:nvPr/>
        </p:nvSpPr>
        <p:spPr>
          <a:xfrm>
            <a:off x="2027872" y="289778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Dataflow 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描述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1424E-30B3-471B-ACF6-FC2160ABCC00}"/>
              </a:ext>
            </a:extLst>
          </p:cNvPr>
          <p:cNvSpPr txBox="1"/>
          <p:nvPr/>
        </p:nvSpPr>
        <p:spPr>
          <a:xfrm>
            <a:off x="2027872" y="318982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Behavior 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描述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72C9D-C1FE-4681-B40D-4A32850A46F5}"/>
              </a:ext>
            </a:extLst>
          </p:cNvPr>
          <p:cNvSpPr txBox="1"/>
          <p:nvPr/>
        </p:nvSpPr>
        <p:spPr>
          <a:xfrm>
            <a:off x="1891664" y="3851105"/>
            <a:ext cx="190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配置（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Configuration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FAD903-242A-4649-A498-0963D4BFF23C}"/>
              </a:ext>
            </a:extLst>
          </p:cNvPr>
          <p:cNvSpPr txBox="1"/>
          <p:nvPr/>
        </p:nvSpPr>
        <p:spPr>
          <a:xfrm>
            <a:off x="5086350" y="1011240"/>
            <a:ext cx="156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资源统一描述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A5BB30-4930-4359-B217-5FF69408CC56}"/>
              </a:ext>
            </a:extLst>
          </p:cNvPr>
          <p:cNvSpPr txBox="1"/>
          <p:nvPr/>
        </p:nvSpPr>
        <p:spPr>
          <a:xfrm>
            <a:off x="4728206" y="1728681"/>
            <a:ext cx="187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系统场景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–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并发模型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4DA79-5712-495D-9881-10ECB2864D97}"/>
              </a:ext>
            </a:extLst>
          </p:cNvPr>
          <p:cNvSpPr txBox="1"/>
          <p:nvPr/>
        </p:nvSpPr>
        <p:spPr>
          <a:xfrm>
            <a:off x="4827274" y="2194939"/>
            <a:ext cx="189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模型特征 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事件驱动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34891-6D57-4808-BD98-5CA1DAFCCBF3}"/>
              </a:ext>
            </a:extLst>
          </p:cNvPr>
          <p:cNvSpPr/>
          <p:nvPr/>
        </p:nvSpPr>
        <p:spPr>
          <a:xfrm>
            <a:off x="5093020" y="2869254"/>
            <a:ext cx="114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通信机制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F5376B-F685-4CC7-A4B4-4D25DDA7C5DA}"/>
              </a:ext>
            </a:extLst>
          </p:cNvPr>
          <p:cNvSpPr/>
          <p:nvPr/>
        </p:nvSpPr>
        <p:spPr>
          <a:xfrm>
            <a:off x="5093020" y="3168329"/>
            <a:ext cx="108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资源调度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C17CA4-CFAB-42C1-8402-2D881CCB27E9}"/>
              </a:ext>
            </a:extLst>
          </p:cNvPr>
          <p:cNvSpPr txBox="1"/>
          <p:nvPr/>
        </p:nvSpPr>
        <p:spPr>
          <a:xfrm>
            <a:off x="5093020" y="2592255"/>
            <a:ext cx="114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事件实体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9E4808-EB50-46F9-83DF-3E6B3E75CFC3}"/>
              </a:ext>
            </a:extLst>
          </p:cNvPr>
          <p:cNvSpPr/>
          <p:nvPr/>
        </p:nvSpPr>
        <p:spPr>
          <a:xfrm>
            <a:off x="4865372" y="3829730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D9B7BC-6F84-4DFC-8FBD-0FA40AC3508C}"/>
              </a:ext>
            </a:extLst>
          </p:cNvPr>
          <p:cNvSpPr txBox="1"/>
          <p:nvPr/>
        </p:nvSpPr>
        <p:spPr>
          <a:xfrm>
            <a:off x="5101110" y="3842430"/>
            <a:ext cx="124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资源约束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2C1650-B79E-4A65-9DAE-736FAE228FA7}"/>
              </a:ext>
            </a:extLst>
          </p:cNvPr>
          <p:cNvCxnSpPr>
            <a:stCxn id="13" idx="6"/>
            <a:endCxn id="29" idx="1"/>
          </p:cNvCxnSpPr>
          <p:nvPr/>
        </p:nvCxnSpPr>
        <p:spPr>
          <a:xfrm>
            <a:off x="3496628" y="1206785"/>
            <a:ext cx="1371603" cy="244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2A78C4D-C7CC-4918-B03F-4458568BEE72}"/>
              </a:ext>
            </a:extLst>
          </p:cNvPr>
          <p:cNvCxnSpPr>
            <a:cxnSpLocks/>
          </p:cNvCxnSpPr>
          <p:nvPr/>
        </p:nvCxnSpPr>
        <p:spPr>
          <a:xfrm flipV="1">
            <a:off x="3714747" y="1343423"/>
            <a:ext cx="1150625" cy="555500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224A24-31D2-4F9E-94CA-79266988F712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628072" y="3018792"/>
            <a:ext cx="1378267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96107-E7CF-4BF5-BF30-3EBDC352DB01}"/>
              </a:ext>
            </a:extLst>
          </p:cNvPr>
          <p:cNvSpPr/>
          <p:nvPr/>
        </p:nvSpPr>
        <p:spPr>
          <a:xfrm>
            <a:off x="2027872" y="2592255"/>
            <a:ext cx="1600200" cy="85307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3362F6-BB80-4FDC-9E19-0CB365A009D3}"/>
              </a:ext>
            </a:extLst>
          </p:cNvPr>
          <p:cNvSpPr/>
          <p:nvPr/>
        </p:nvSpPr>
        <p:spPr>
          <a:xfrm>
            <a:off x="5006339" y="2592255"/>
            <a:ext cx="1493521" cy="85307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9E2150BF-852C-4D14-A674-37688756D8B2}"/>
              </a:ext>
            </a:extLst>
          </p:cNvPr>
          <p:cNvSpPr/>
          <p:nvPr/>
        </p:nvSpPr>
        <p:spPr>
          <a:xfrm rot="10800000">
            <a:off x="7154233" y="1039992"/>
            <a:ext cx="183833" cy="315525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579B86-C0D6-48E6-B159-4B3EDB826E66}"/>
              </a:ext>
            </a:extLst>
          </p:cNvPr>
          <p:cNvSpPr txBox="1"/>
          <p:nvPr/>
        </p:nvSpPr>
        <p:spPr>
          <a:xfrm>
            <a:off x="7524757" y="24395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9958876-B6AD-4001-9A6E-B08ABF755833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>
            <a:off x="3794761" y="4004994"/>
            <a:ext cx="1070611" cy="114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C9C0BD7-FF9D-499B-A370-6FBC9A840620}"/>
              </a:ext>
            </a:extLst>
          </p:cNvPr>
          <p:cNvSpPr txBox="1"/>
          <p:nvPr/>
        </p:nvSpPr>
        <p:spPr>
          <a:xfrm>
            <a:off x="2371726" y="4729393"/>
            <a:ext cx="3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IMCL</a:t>
            </a:r>
            <a:r>
              <a:rPr lang="zh-CN" altLang="en-US"/>
              <a:t>对</a:t>
            </a:r>
            <a:r>
              <a:rPr lang="en-US" altLang="zh-CN"/>
              <a:t>VHDL</a:t>
            </a:r>
            <a:r>
              <a:rPr lang="zh-CN" altLang="en-US"/>
              <a:t>描述电路建模原理</a:t>
            </a:r>
          </a:p>
        </p:txBody>
      </p:sp>
    </p:spTree>
    <p:extLst>
      <p:ext uri="{BB962C8B-B14F-4D97-AF65-F5344CB8AC3E}">
        <p14:creationId xmlns:p14="http://schemas.microsoft.com/office/powerpoint/2010/main" val="169343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0CD265-9EF5-425B-AB56-EBA4DE62EDD5}"/>
              </a:ext>
            </a:extLst>
          </p:cNvPr>
          <p:cNvSpPr/>
          <p:nvPr/>
        </p:nvSpPr>
        <p:spPr>
          <a:xfrm>
            <a:off x="914400" y="2552700"/>
            <a:ext cx="2314575" cy="6762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B1124D-3007-4957-AE3C-523DD590378B}"/>
              </a:ext>
            </a:extLst>
          </p:cNvPr>
          <p:cNvSpPr/>
          <p:nvPr/>
        </p:nvSpPr>
        <p:spPr>
          <a:xfrm>
            <a:off x="862965" y="821849"/>
            <a:ext cx="2508885" cy="28007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LIBRARY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IEEE;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USE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IEEE_STD_LOGIC_1164.ALL;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ENTITY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 </a:t>
            </a: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</a:t>
            </a:r>
            <a:endParaRPr lang="zh-CN" altLang="zh-CN" sz="1100" b="1" kern="100">
              <a:solidFill>
                <a:schemeClr val="accent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(a, b, s:</a:t>
            </a:r>
            <a:r>
              <a:rPr lang="en-US" altLang="zh-CN" sz="1100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STD_LOGIC; 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Y: </a:t>
            </a:r>
            <a:r>
              <a:rPr lang="en-US" altLang="zh-CN" sz="1100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OUT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STD_LOGIC)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ARCHITECTURE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behavior </a:t>
            </a: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OF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 </a:t>
            </a: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BEGIN 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(a, b, s)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   IF (s = ‘0’) THEN y &lt;= a;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   ELSE y &lt;= b;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lvl="0" algn="just"/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66CC92-CAEE-46E8-A2F6-4F276EBCB249}"/>
              </a:ext>
            </a:extLst>
          </p:cNvPr>
          <p:cNvSpPr/>
          <p:nvPr/>
        </p:nvSpPr>
        <p:spPr>
          <a:xfrm>
            <a:off x="3690937" y="821848"/>
            <a:ext cx="3159443" cy="28007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IN_a, IN_b, IN_s, OUT_y;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program : mux21()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[VAR: LOGIC_a, LOGIC_b, LOGIC_s, LOGIC_y]{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indent="279400" algn="just"/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TRIGGER</a:t>
            </a: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(TRUE)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{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LOGIC_a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IN_a;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LOGIC_b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IN_b;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LOGIC_s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IN_s;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IF (LOGIC_s == '0’){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LOGIC_a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LOGIC_y;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}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ELSE{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LOGIC_b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LOGIC_y;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constraint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FPGA{IN_a, IN_b, IN_s, OUT_y};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E1008-3DF2-48AC-BB01-A3F2429B46D6}"/>
              </a:ext>
            </a:extLst>
          </p:cNvPr>
          <p:cNvSpPr/>
          <p:nvPr/>
        </p:nvSpPr>
        <p:spPr>
          <a:xfrm>
            <a:off x="4257675" y="2057400"/>
            <a:ext cx="1971675" cy="9715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11C9CAC-DE18-427C-A5A6-90BE1F19362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228975" y="2543175"/>
            <a:ext cx="1028700" cy="34766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FE28A19-E58D-4903-BA8F-3564C59E309C}"/>
              </a:ext>
            </a:extLst>
          </p:cNvPr>
          <p:cNvSpPr/>
          <p:nvPr/>
        </p:nvSpPr>
        <p:spPr>
          <a:xfrm>
            <a:off x="904876" y="1375331"/>
            <a:ext cx="2033586" cy="6762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AF3827-5627-48F5-8940-7E9C61F66A4B}"/>
              </a:ext>
            </a:extLst>
          </p:cNvPr>
          <p:cNvSpPr/>
          <p:nvPr/>
        </p:nvSpPr>
        <p:spPr>
          <a:xfrm>
            <a:off x="3743325" y="844312"/>
            <a:ext cx="2200275" cy="2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507DBE5-3C34-40C3-BCDC-6173C4E754E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2938462" y="950794"/>
            <a:ext cx="804863" cy="762675"/>
          </a:xfrm>
          <a:prstGeom prst="bentConnector3">
            <a:avLst>
              <a:gd name="adj1" fmla="val 31065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9A5335-2DCD-4B0A-9FFE-D378AFE83146}"/>
              </a:ext>
            </a:extLst>
          </p:cNvPr>
          <p:cNvSpPr txBox="1"/>
          <p:nvPr/>
        </p:nvSpPr>
        <p:spPr>
          <a:xfrm>
            <a:off x="862965" y="5048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VHDL</a:t>
            </a:r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B06787-1802-499D-9CE4-8CF5BEC3097C}"/>
              </a:ext>
            </a:extLst>
          </p:cNvPr>
          <p:cNvSpPr/>
          <p:nvPr/>
        </p:nvSpPr>
        <p:spPr>
          <a:xfrm>
            <a:off x="904875" y="883366"/>
            <a:ext cx="2033587" cy="3230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245A446-C565-452E-81E6-FD03268B9D47}"/>
              </a:ext>
            </a:extLst>
          </p:cNvPr>
          <p:cNvCxnSpPr>
            <a:cxnSpLocks/>
          </p:cNvCxnSpPr>
          <p:nvPr/>
        </p:nvCxnSpPr>
        <p:spPr>
          <a:xfrm flipV="1">
            <a:off x="2957514" y="1004034"/>
            <a:ext cx="823911" cy="106482"/>
          </a:xfrm>
          <a:prstGeom prst="bentConnector3">
            <a:avLst>
              <a:gd name="adj1" fmla="val -2409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DC820C8-0719-45A4-8E26-0D5726752777}"/>
              </a:ext>
            </a:extLst>
          </p:cNvPr>
          <p:cNvSpPr txBox="1"/>
          <p:nvPr/>
        </p:nvSpPr>
        <p:spPr>
          <a:xfrm>
            <a:off x="6186487" y="481091"/>
            <a:ext cx="73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IMCL</a:t>
            </a:r>
            <a:endParaRPr lang="zh-CN" alt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834FA714-DF7C-48D0-92E0-CB1BE5A315C8}"/>
              </a:ext>
            </a:extLst>
          </p:cNvPr>
          <p:cNvSpPr/>
          <p:nvPr/>
        </p:nvSpPr>
        <p:spPr>
          <a:xfrm>
            <a:off x="735012" y="908032"/>
            <a:ext cx="82550" cy="255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87460519-D0C7-4AC3-AE55-27A7A2DB1DA4}"/>
              </a:ext>
            </a:extLst>
          </p:cNvPr>
          <p:cNvSpPr/>
          <p:nvPr/>
        </p:nvSpPr>
        <p:spPr>
          <a:xfrm>
            <a:off x="743106" y="1392228"/>
            <a:ext cx="65247" cy="676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8217BA00-4CF5-43C3-8C7C-718F99E4BA79}"/>
              </a:ext>
            </a:extLst>
          </p:cNvPr>
          <p:cNvSpPr/>
          <p:nvPr/>
        </p:nvSpPr>
        <p:spPr>
          <a:xfrm>
            <a:off x="711834" y="2297072"/>
            <a:ext cx="105728" cy="1223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4619B5-C890-4779-94D7-82BC426A9735}"/>
              </a:ext>
            </a:extLst>
          </p:cNvPr>
          <p:cNvSpPr txBox="1"/>
          <p:nvPr/>
        </p:nvSpPr>
        <p:spPr>
          <a:xfrm>
            <a:off x="422095" y="928123"/>
            <a:ext cx="26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库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CE1BE1-DE2F-4152-93BF-92C56121DA1F}"/>
              </a:ext>
            </a:extLst>
          </p:cNvPr>
          <p:cNvSpPr/>
          <p:nvPr/>
        </p:nvSpPr>
        <p:spPr>
          <a:xfrm>
            <a:off x="331140" y="1622643"/>
            <a:ext cx="4448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>
                <a:solidFill>
                  <a:prstClr val="black"/>
                </a:solidFill>
              </a:rPr>
              <a:t>实体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09E44F-5200-418B-90B1-D505B4F789C9}"/>
              </a:ext>
            </a:extLst>
          </p:cNvPr>
          <p:cNvSpPr/>
          <p:nvPr/>
        </p:nvSpPr>
        <p:spPr>
          <a:xfrm>
            <a:off x="293370" y="2794842"/>
            <a:ext cx="4638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>
                <a:solidFill>
                  <a:prstClr val="black"/>
                </a:solidFill>
              </a:rPr>
              <a:t>架构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B54E66-C4B8-42FD-88EF-0C5364E0E446}"/>
              </a:ext>
            </a:extLst>
          </p:cNvPr>
          <p:cNvSpPr txBox="1"/>
          <p:nvPr/>
        </p:nvSpPr>
        <p:spPr>
          <a:xfrm>
            <a:off x="6948474" y="2100748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173C34-FA4E-40D0-8AE0-ACE262CF0CEB}"/>
              </a:ext>
            </a:extLst>
          </p:cNvPr>
          <p:cNvSpPr txBox="1"/>
          <p:nvPr/>
        </p:nvSpPr>
        <p:spPr>
          <a:xfrm>
            <a:off x="6946571" y="864295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A0F372-CACD-41BA-877B-EB57A6AFF253}"/>
              </a:ext>
            </a:extLst>
          </p:cNvPr>
          <p:cNvSpPr txBox="1"/>
          <p:nvPr/>
        </p:nvSpPr>
        <p:spPr>
          <a:xfrm>
            <a:off x="6956097" y="3337201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约束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40DCD05-A4C1-4F4C-AF69-9414476D62ED}"/>
              </a:ext>
            </a:extLst>
          </p:cNvPr>
          <p:cNvSpPr/>
          <p:nvPr/>
        </p:nvSpPr>
        <p:spPr>
          <a:xfrm rot="10800000">
            <a:off x="6884194" y="1226403"/>
            <a:ext cx="117634" cy="20025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0A3DBF4E-3498-4574-BE3B-51E3E55CA230}"/>
              </a:ext>
            </a:extLst>
          </p:cNvPr>
          <p:cNvSpPr/>
          <p:nvPr/>
        </p:nvSpPr>
        <p:spPr>
          <a:xfrm rot="10800000">
            <a:off x="6894433" y="3345616"/>
            <a:ext cx="117634" cy="276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B464FC2-74A4-464D-BCC4-AE2FC7B58EF4}"/>
              </a:ext>
            </a:extLst>
          </p:cNvPr>
          <p:cNvSpPr/>
          <p:nvPr/>
        </p:nvSpPr>
        <p:spPr>
          <a:xfrm rot="10800000">
            <a:off x="6881099" y="850415"/>
            <a:ext cx="117634" cy="276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625B28-EEE0-45C3-A49C-CE3D7182FB40}"/>
              </a:ext>
            </a:extLst>
          </p:cNvPr>
          <p:cNvSpPr/>
          <p:nvPr/>
        </p:nvSpPr>
        <p:spPr>
          <a:xfrm>
            <a:off x="8076586" y="745897"/>
            <a:ext cx="3693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https://wenku.baidu.com/view/a5a83bbd7fd5360cba1adbd3.html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F1AC4F2-F468-4D78-9768-90D2234816FE}"/>
              </a:ext>
            </a:extLst>
          </p:cNvPr>
          <p:cNvSpPr/>
          <p:nvPr/>
        </p:nvSpPr>
        <p:spPr>
          <a:xfrm>
            <a:off x="9082087" y="2615241"/>
            <a:ext cx="978694" cy="573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C6C545-6335-4384-8D4F-04D2DC4A2A7E}"/>
              </a:ext>
            </a:extLst>
          </p:cNvPr>
          <p:cNvCxnSpPr>
            <a:cxnSpLocks/>
          </p:cNvCxnSpPr>
          <p:nvPr/>
        </p:nvCxnSpPr>
        <p:spPr>
          <a:xfrm>
            <a:off x="8891587" y="2687353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5FD420A-52BB-4146-A4E5-E3A3A4333CDE}"/>
              </a:ext>
            </a:extLst>
          </p:cNvPr>
          <p:cNvCxnSpPr>
            <a:cxnSpLocks/>
          </p:cNvCxnSpPr>
          <p:nvPr/>
        </p:nvCxnSpPr>
        <p:spPr>
          <a:xfrm>
            <a:off x="8889206" y="2896903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808FC0-A0EC-4CBC-844E-34DB2995D27F}"/>
              </a:ext>
            </a:extLst>
          </p:cNvPr>
          <p:cNvCxnSpPr>
            <a:cxnSpLocks/>
          </p:cNvCxnSpPr>
          <p:nvPr/>
        </p:nvCxnSpPr>
        <p:spPr>
          <a:xfrm>
            <a:off x="8889206" y="3113126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88017EC-8C22-4B84-A022-1D8D21344A85}"/>
              </a:ext>
            </a:extLst>
          </p:cNvPr>
          <p:cNvSpPr txBox="1"/>
          <p:nvPr/>
        </p:nvSpPr>
        <p:spPr>
          <a:xfrm>
            <a:off x="9069384" y="2511994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295A87-A7D7-47AE-B30E-9BD4F65599DE}"/>
              </a:ext>
            </a:extLst>
          </p:cNvPr>
          <p:cNvSpPr txBox="1"/>
          <p:nvPr/>
        </p:nvSpPr>
        <p:spPr>
          <a:xfrm>
            <a:off x="9069386" y="2721016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35295F-85F2-4306-9E1B-344D4B9E18D4}"/>
              </a:ext>
            </a:extLst>
          </p:cNvPr>
          <p:cNvSpPr txBox="1"/>
          <p:nvPr/>
        </p:nvSpPr>
        <p:spPr>
          <a:xfrm>
            <a:off x="9069384" y="2921198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38F59D-CAB3-44C9-A446-DA149F813EE9}"/>
              </a:ext>
            </a:extLst>
          </p:cNvPr>
          <p:cNvSpPr txBox="1"/>
          <p:nvPr/>
        </p:nvSpPr>
        <p:spPr>
          <a:xfrm>
            <a:off x="9313069" y="2736404"/>
            <a:ext cx="56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mux21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1FDEBB0-9AEB-4A4D-B6E9-F48128FB0EDE}"/>
              </a:ext>
            </a:extLst>
          </p:cNvPr>
          <p:cNvSpPr txBox="1"/>
          <p:nvPr/>
        </p:nvSpPr>
        <p:spPr>
          <a:xfrm>
            <a:off x="9836153" y="2687353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9330FC0-09AE-4085-B927-35C2D8271FCF}"/>
              </a:ext>
            </a:extLst>
          </p:cNvPr>
          <p:cNvCxnSpPr>
            <a:cxnSpLocks/>
          </p:cNvCxnSpPr>
          <p:nvPr/>
        </p:nvCxnSpPr>
        <p:spPr>
          <a:xfrm>
            <a:off x="10060781" y="2902544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0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6CE8BDD9-E6FF-4E84-A47F-98352571BC77}"/>
              </a:ext>
            </a:extLst>
          </p:cNvPr>
          <p:cNvSpPr/>
          <p:nvPr/>
        </p:nvSpPr>
        <p:spPr>
          <a:xfrm>
            <a:off x="2058384" y="1362535"/>
            <a:ext cx="1431833" cy="184452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75C80C-0E87-4369-B8C8-123CD5DFF2E3}"/>
              </a:ext>
            </a:extLst>
          </p:cNvPr>
          <p:cNvSpPr/>
          <p:nvPr/>
        </p:nvSpPr>
        <p:spPr>
          <a:xfrm>
            <a:off x="3645058" y="1248035"/>
            <a:ext cx="1782210" cy="20431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E8712-10FF-4F8E-A03D-41CA8C687B54}"/>
              </a:ext>
            </a:extLst>
          </p:cNvPr>
          <p:cNvSpPr txBox="1"/>
          <p:nvPr/>
        </p:nvSpPr>
        <p:spPr>
          <a:xfrm>
            <a:off x="2991282" y="1475635"/>
            <a:ext cx="381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输入接口模块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B81E42-E893-43A9-A374-FFF51DC7A0A3}"/>
              </a:ext>
            </a:extLst>
          </p:cNvPr>
          <p:cNvSpPr txBox="1"/>
          <p:nvPr/>
        </p:nvSpPr>
        <p:spPr>
          <a:xfrm>
            <a:off x="5702496" y="1481535"/>
            <a:ext cx="381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输出接口模块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E9F3B8-9B18-4116-9397-F4D98682EAFD}"/>
              </a:ext>
            </a:extLst>
          </p:cNvPr>
          <p:cNvSpPr txBox="1"/>
          <p:nvPr/>
        </p:nvSpPr>
        <p:spPr>
          <a:xfrm>
            <a:off x="3708259" y="3472382"/>
            <a:ext cx="165328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外设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FC967-E18B-491B-B861-59744784D37A}"/>
              </a:ext>
            </a:extLst>
          </p:cNvPr>
          <p:cNvSpPr txBox="1"/>
          <p:nvPr/>
        </p:nvSpPr>
        <p:spPr>
          <a:xfrm>
            <a:off x="3777434" y="1248034"/>
            <a:ext cx="149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中央处理器</a:t>
            </a:r>
            <a:endParaRPr lang="en-US" altLang="zh-CN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8FC921-2BDD-4B73-AB98-301229FE3322}"/>
              </a:ext>
            </a:extLst>
          </p:cNvPr>
          <p:cNvSpPr/>
          <p:nvPr/>
        </p:nvSpPr>
        <p:spPr>
          <a:xfrm>
            <a:off x="2850828" y="1060974"/>
            <a:ext cx="3334072" cy="27819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6D025A-02A2-492D-8354-BA14369A474E}"/>
              </a:ext>
            </a:extLst>
          </p:cNvPr>
          <p:cNvSpPr/>
          <p:nvPr/>
        </p:nvSpPr>
        <p:spPr>
          <a:xfrm>
            <a:off x="3657211" y="3014181"/>
            <a:ext cx="1723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LR/IL/FBD/SFC/ST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0E774D-4B5B-4CC2-BF99-3D5CCD5E771E}"/>
              </a:ext>
            </a:extLst>
          </p:cNvPr>
          <p:cNvCxnSpPr>
            <a:cxnSpLocks/>
          </p:cNvCxnSpPr>
          <p:nvPr/>
        </p:nvCxnSpPr>
        <p:spPr>
          <a:xfrm>
            <a:off x="2657475" y="1745021"/>
            <a:ext cx="324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00CB57-FC69-4EE9-8984-1CF58D874167}"/>
              </a:ext>
            </a:extLst>
          </p:cNvPr>
          <p:cNvCxnSpPr>
            <a:cxnSpLocks/>
          </p:cNvCxnSpPr>
          <p:nvPr/>
        </p:nvCxnSpPr>
        <p:spPr>
          <a:xfrm>
            <a:off x="2657475" y="1995053"/>
            <a:ext cx="326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F56DD2-9ACA-49F6-82BE-5164519A3DFE}"/>
              </a:ext>
            </a:extLst>
          </p:cNvPr>
          <p:cNvCxnSpPr>
            <a:cxnSpLocks/>
          </p:cNvCxnSpPr>
          <p:nvPr/>
        </p:nvCxnSpPr>
        <p:spPr>
          <a:xfrm>
            <a:off x="2657475" y="2247470"/>
            <a:ext cx="324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393F5E-57E7-4A37-A2DB-567E25A8D299}"/>
              </a:ext>
            </a:extLst>
          </p:cNvPr>
          <p:cNvCxnSpPr>
            <a:cxnSpLocks/>
          </p:cNvCxnSpPr>
          <p:nvPr/>
        </p:nvCxnSpPr>
        <p:spPr>
          <a:xfrm>
            <a:off x="2657475" y="2499887"/>
            <a:ext cx="326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B4571C-B292-4021-BB62-1DB265064651}"/>
              </a:ext>
            </a:extLst>
          </p:cNvPr>
          <p:cNvCxnSpPr>
            <a:cxnSpLocks/>
          </p:cNvCxnSpPr>
          <p:nvPr/>
        </p:nvCxnSpPr>
        <p:spPr>
          <a:xfrm>
            <a:off x="2657475" y="2749490"/>
            <a:ext cx="321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D232FDF-B013-45C9-9797-6528BCF072A1}"/>
              </a:ext>
            </a:extLst>
          </p:cNvPr>
          <p:cNvSpPr txBox="1"/>
          <p:nvPr/>
        </p:nvSpPr>
        <p:spPr>
          <a:xfrm>
            <a:off x="2058384" y="1600298"/>
            <a:ext cx="7398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数字开关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E7C2AC-67D4-4705-9B4B-B37FD7538D8E}"/>
              </a:ext>
            </a:extLst>
          </p:cNvPr>
          <p:cNvSpPr txBox="1"/>
          <p:nvPr/>
        </p:nvSpPr>
        <p:spPr>
          <a:xfrm>
            <a:off x="2058384" y="1851804"/>
            <a:ext cx="7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限位开关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23B735-45AD-42C4-B58B-63D6848FB018}"/>
              </a:ext>
            </a:extLst>
          </p:cNvPr>
          <p:cNvSpPr txBox="1"/>
          <p:nvPr/>
        </p:nvSpPr>
        <p:spPr>
          <a:xfrm>
            <a:off x="2191083" y="2118183"/>
            <a:ext cx="607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传感器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681004-A71C-414C-9845-22377A320285}"/>
              </a:ext>
            </a:extLst>
          </p:cNvPr>
          <p:cNvSpPr txBox="1"/>
          <p:nvPr/>
        </p:nvSpPr>
        <p:spPr>
          <a:xfrm>
            <a:off x="2182288" y="2364804"/>
            <a:ext cx="5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编码器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9C0929-3C23-4C80-A32D-D719619117DE}"/>
              </a:ext>
            </a:extLst>
          </p:cNvPr>
          <p:cNvSpPr txBox="1"/>
          <p:nvPr/>
        </p:nvSpPr>
        <p:spPr>
          <a:xfrm>
            <a:off x="2058384" y="2621022"/>
            <a:ext cx="7398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数字开关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AA0168-FF5B-408B-980D-CA592185652D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3372282" y="2260465"/>
            <a:ext cx="272776" cy="914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6F9AF6-AA54-4260-85BF-2104490C22CD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5427268" y="2266365"/>
            <a:ext cx="275228" cy="324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227876-CEB2-4823-88C3-724C2C2783CB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flipH="1">
            <a:off x="4534900" y="3291181"/>
            <a:ext cx="1263" cy="18120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6F11E45-31F7-4E05-9606-AD0B0CF4D8DD}"/>
              </a:ext>
            </a:extLst>
          </p:cNvPr>
          <p:cNvSpPr txBox="1"/>
          <p:nvPr/>
        </p:nvSpPr>
        <p:spPr>
          <a:xfrm>
            <a:off x="6312845" y="1613938"/>
            <a:ext cx="56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继电器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DBC5FD-E5BF-442F-9412-8908A8DA319A}"/>
              </a:ext>
            </a:extLst>
          </p:cNvPr>
          <p:cNvSpPr txBox="1"/>
          <p:nvPr/>
        </p:nvSpPr>
        <p:spPr>
          <a:xfrm>
            <a:off x="6312845" y="1860159"/>
            <a:ext cx="56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电磁阀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653E9E-7663-4FBB-A471-F981C7981E6F}"/>
              </a:ext>
            </a:extLst>
          </p:cNvPr>
          <p:cNvSpPr txBox="1"/>
          <p:nvPr/>
        </p:nvSpPr>
        <p:spPr>
          <a:xfrm>
            <a:off x="6317786" y="2128390"/>
            <a:ext cx="620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显示器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52802F-90A6-4AED-9682-2135AE17BEE0}"/>
              </a:ext>
            </a:extLst>
          </p:cNvPr>
          <p:cNvSpPr txBox="1"/>
          <p:nvPr/>
        </p:nvSpPr>
        <p:spPr>
          <a:xfrm>
            <a:off x="6321810" y="2389771"/>
            <a:ext cx="572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指示灯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04A59-B600-45DB-9696-C0A8A255F222}"/>
              </a:ext>
            </a:extLst>
          </p:cNvPr>
          <p:cNvSpPr txBox="1"/>
          <p:nvPr/>
        </p:nvSpPr>
        <p:spPr>
          <a:xfrm>
            <a:off x="6321810" y="2638798"/>
            <a:ext cx="565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蜂鸣器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8D5075C-CD8A-4668-BEEA-ABA3D930395A}"/>
              </a:ext>
            </a:extLst>
          </p:cNvPr>
          <p:cNvCxnSpPr>
            <a:cxnSpLocks/>
          </p:cNvCxnSpPr>
          <p:nvPr/>
        </p:nvCxnSpPr>
        <p:spPr>
          <a:xfrm flipH="1">
            <a:off x="3957935" y="3807668"/>
            <a:ext cx="1677" cy="2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2C624A9-BC3E-4D7A-B2EE-F8027B6567D3}"/>
              </a:ext>
            </a:extLst>
          </p:cNvPr>
          <p:cNvCxnSpPr>
            <a:cxnSpLocks/>
          </p:cNvCxnSpPr>
          <p:nvPr/>
        </p:nvCxnSpPr>
        <p:spPr>
          <a:xfrm flipH="1">
            <a:off x="4388240" y="3807668"/>
            <a:ext cx="1677" cy="2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6C1469B-4B9A-4952-85F8-E11CBB104D33}"/>
              </a:ext>
            </a:extLst>
          </p:cNvPr>
          <p:cNvCxnSpPr>
            <a:cxnSpLocks/>
          </p:cNvCxnSpPr>
          <p:nvPr/>
        </p:nvCxnSpPr>
        <p:spPr>
          <a:xfrm flipH="1">
            <a:off x="4781010" y="3807668"/>
            <a:ext cx="1677" cy="2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61FDB09-5599-402F-BDD5-905BDD8AECC0}"/>
              </a:ext>
            </a:extLst>
          </p:cNvPr>
          <p:cNvCxnSpPr>
            <a:cxnSpLocks/>
          </p:cNvCxnSpPr>
          <p:nvPr/>
        </p:nvCxnSpPr>
        <p:spPr>
          <a:xfrm flipH="1">
            <a:off x="5172103" y="3807668"/>
            <a:ext cx="1677" cy="2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D16D838-65FC-4273-865D-E2BA434C2F6D}"/>
              </a:ext>
            </a:extLst>
          </p:cNvPr>
          <p:cNvSpPr txBox="1"/>
          <p:nvPr/>
        </p:nvSpPr>
        <p:spPr>
          <a:xfrm>
            <a:off x="3811077" y="4065950"/>
            <a:ext cx="238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编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程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器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FB58AF-E622-484A-AF40-873EA358ED2F}"/>
              </a:ext>
            </a:extLst>
          </p:cNvPr>
          <p:cNvSpPr txBox="1"/>
          <p:nvPr/>
        </p:nvSpPr>
        <p:spPr>
          <a:xfrm>
            <a:off x="4252726" y="4062190"/>
            <a:ext cx="220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机械臂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B8F461-4CD6-45BB-8896-B58D0D8A3D5C}"/>
              </a:ext>
            </a:extLst>
          </p:cNvPr>
          <p:cNvSpPr txBox="1"/>
          <p:nvPr/>
        </p:nvSpPr>
        <p:spPr>
          <a:xfrm>
            <a:off x="4626421" y="4065418"/>
            <a:ext cx="220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监控系统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81B3B7-1C68-4E1A-A751-82E72035762E}"/>
              </a:ext>
            </a:extLst>
          </p:cNvPr>
          <p:cNvSpPr txBox="1"/>
          <p:nvPr/>
        </p:nvSpPr>
        <p:spPr>
          <a:xfrm>
            <a:off x="5038179" y="4074915"/>
            <a:ext cx="220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遥控设备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E86101-8EC2-42A9-998E-BF5412C4F689}"/>
              </a:ext>
            </a:extLst>
          </p:cNvPr>
          <p:cNvSpPr txBox="1"/>
          <p:nvPr/>
        </p:nvSpPr>
        <p:spPr>
          <a:xfrm>
            <a:off x="1781532" y="493929"/>
            <a:ext cx="152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仿宋" panose="02010609060101010101" pitchFamily="49" charset="-122"/>
                <a:ea typeface="仿宋" panose="02010609060101010101" pitchFamily="49" charset="-122"/>
              </a:rPr>
              <a:t>PLC</a:t>
            </a:r>
            <a:r>
              <a:rPr lang="zh-CN" altLang="en-US" sz="1400" b="1">
                <a:latin typeface="仿宋" panose="02010609060101010101" pitchFamily="49" charset="-122"/>
                <a:ea typeface="仿宋" panose="02010609060101010101" pitchFamily="49" charset="-122"/>
              </a:rPr>
              <a:t>基本结构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68C452-641D-461D-A4B1-8E1AD898D9DC}"/>
              </a:ext>
            </a:extLst>
          </p:cNvPr>
          <p:cNvSpPr/>
          <p:nvPr/>
        </p:nvSpPr>
        <p:spPr>
          <a:xfrm>
            <a:off x="7419817" y="1362535"/>
            <a:ext cx="2106926" cy="2185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66B9EF9-4F1F-4DAF-9BAE-1735AE8B749E}"/>
              </a:ext>
            </a:extLst>
          </p:cNvPr>
          <p:cNvSpPr/>
          <p:nvPr/>
        </p:nvSpPr>
        <p:spPr>
          <a:xfrm>
            <a:off x="7503636" y="1994349"/>
            <a:ext cx="1946907" cy="14388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DD90513-FC9A-469B-A2C6-337AE0884071}"/>
              </a:ext>
            </a:extLst>
          </p:cNvPr>
          <p:cNvSpPr/>
          <p:nvPr/>
        </p:nvSpPr>
        <p:spPr>
          <a:xfrm>
            <a:off x="7597934" y="856526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FFC882-F93D-4A91-9A99-FDCAAE32B0FD}"/>
              </a:ext>
            </a:extLst>
          </p:cNvPr>
          <p:cNvSpPr txBox="1"/>
          <p:nvPr/>
        </p:nvSpPr>
        <p:spPr>
          <a:xfrm>
            <a:off x="7816053" y="834941"/>
            <a:ext cx="156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资源统一描述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9CC33D-B8A2-45C8-A57D-4F7F8AFC832A}"/>
              </a:ext>
            </a:extLst>
          </p:cNvPr>
          <p:cNvSpPr txBox="1"/>
          <p:nvPr/>
        </p:nvSpPr>
        <p:spPr>
          <a:xfrm>
            <a:off x="7457909" y="1552382"/>
            <a:ext cx="187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系统场景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–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并发模型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2B03A4-30AF-40E8-AC9E-B8BA6FBC1BF0}"/>
              </a:ext>
            </a:extLst>
          </p:cNvPr>
          <p:cNvSpPr txBox="1"/>
          <p:nvPr/>
        </p:nvSpPr>
        <p:spPr>
          <a:xfrm>
            <a:off x="7556977" y="2018640"/>
            <a:ext cx="189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模型特征 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事件驱动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0B7188-8BE8-4119-8E25-86FCF092547F}"/>
              </a:ext>
            </a:extLst>
          </p:cNvPr>
          <p:cNvSpPr/>
          <p:nvPr/>
        </p:nvSpPr>
        <p:spPr>
          <a:xfrm>
            <a:off x="7822723" y="2692955"/>
            <a:ext cx="114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通信机制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DE0F928-FE91-4D7E-8C3E-66503E9CE07E}"/>
              </a:ext>
            </a:extLst>
          </p:cNvPr>
          <p:cNvSpPr/>
          <p:nvPr/>
        </p:nvSpPr>
        <p:spPr>
          <a:xfrm>
            <a:off x="7822723" y="2992030"/>
            <a:ext cx="108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资源调度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DFF3352-846D-4096-9836-62E6352DF97F}"/>
              </a:ext>
            </a:extLst>
          </p:cNvPr>
          <p:cNvSpPr txBox="1"/>
          <p:nvPr/>
        </p:nvSpPr>
        <p:spPr>
          <a:xfrm>
            <a:off x="7822723" y="2415956"/>
            <a:ext cx="114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事件实体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1FB8712-64B9-4AEF-B56E-03DEB8D36A21}"/>
              </a:ext>
            </a:extLst>
          </p:cNvPr>
          <p:cNvSpPr/>
          <p:nvPr/>
        </p:nvSpPr>
        <p:spPr>
          <a:xfrm>
            <a:off x="7595075" y="3653431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D3B06C7-BA7A-49B2-B6CA-0C83D29E5A71}"/>
              </a:ext>
            </a:extLst>
          </p:cNvPr>
          <p:cNvSpPr txBox="1"/>
          <p:nvPr/>
        </p:nvSpPr>
        <p:spPr>
          <a:xfrm>
            <a:off x="7830813" y="3666131"/>
            <a:ext cx="124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资源约束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939687-381D-4D81-9A19-BA6FE5B33E57}"/>
              </a:ext>
            </a:extLst>
          </p:cNvPr>
          <p:cNvSpPr/>
          <p:nvPr/>
        </p:nvSpPr>
        <p:spPr>
          <a:xfrm>
            <a:off x="7736042" y="2415956"/>
            <a:ext cx="1493521" cy="85307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4C782D4-AE67-4105-80C3-483170F4DEAC}"/>
              </a:ext>
            </a:extLst>
          </p:cNvPr>
          <p:cNvCxnSpPr>
            <a:cxnSpLocks/>
          </p:cNvCxnSpPr>
          <p:nvPr/>
        </p:nvCxnSpPr>
        <p:spPr>
          <a:xfrm>
            <a:off x="6073521" y="1745021"/>
            <a:ext cx="324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FEEBDE2-8FDC-499B-AF69-1795EEE6BD92}"/>
              </a:ext>
            </a:extLst>
          </p:cNvPr>
          <p:cNvCxnSpPr>
            <a:cxnSpLocks/>
          </p:cNvCxnSpPr>
          <p:nvPr/>
        </p:nvCxnSpPr>
        <p:spPr>
          <a:xfrm>
            <a:off x="6073521" y="1995053"/>
            <a:ext cx="326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6012F83-6E8B-4CCD-BCA7-69AA77671236}"/>
              </a:ext>
            </a:extLst>
          </p:cNvPr>
          <p:cNvCxnSpPr>
            <a:cxnSpLocks/>
          </p:cNvCxnSpPr>
          <p:nvPr/>
        </p:nvCxnSpPr>
        <p:spPr>
          <a:xfrm>
            <a:off x="6073521" y="2247470"/>
            <a:ext cx="324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4A2A45-017B-4CFE-BBB4-AA600D282AE1}"/>
              </a:ext>
            </a:extLst>
          </p:cNvPr>
          <p:cNvCxnSpPr>
            <a:cxnSpLocks/>
          </p:cNvCxnSpPr>
          <p:nvPr/>
        </p:nvCxnSpPr>
        <p:spPr>
          <a:xfrm>
            <a:off x="6073521" y="2499887"/>
            <a:ext cx="326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4FB0ADC-A465-40BE-95F0-1590A5DAFE93}"/>
              </a:ext>
            </a:extLst>
          </p:cNvPr>
          <p:cNvCxnSpPr>
            <a:cxnSpLocks/>
          </p:cNvCxnSpPr>
          <p:nvPr/>
        </p:nvCxnSpPr>
        <p:spPr>
          <a:xfrm>
            <a:off x="6073521" y="2749490"/>
            <a:ext cx="324389" cy="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3E43DBE-1DE5-4A6C-9478-E1B394C6B57E}"/>
              </a:ext>
            </a:extLst>
          </p:cNvPr>
          <p:cNvSpPr/>
          <p:nvPr/>
        </p:nvSpPr>
        <p:spPr>
          <a:xfrm>
            <a:off x="5634577" y="1362535"/>
            <a:ext cx="1277660" cy="184452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14FD2E3-D52A-4EEA-841A-2D9A6CEA563D}"/>
              </a:ext>
            </a:extLst>
          </p:cNvPr>
          <p:cNvSpPr/>
          <p:nvPr/>
        </p:nvSpPr>
        <p:spPr>
          <a:xfrm>
            <a:off x="3645058" y="3407353"/>
            <a:ext cx="1799652" cy="134475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69BD9B-32F9-4707-A4E9-5FBB58E1F228}"/>
              </a:ext>
            </a:extLst>
          </p:cNvPr>
          <p:cNvSpPr/>
          <p:nvPr/>
        </p:nvSpPr>
        <p:spPr>
          <a:xfrm>
            <a:off x="3837592" y="1613938"/>
            <a:ext cx="1387558" cy="144746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D615288-8B57-49D3-B96E-8C79A119279F}"/>
              </a:ext>
            </a:extLst>
          </p:cNvPr>
          <p:cNvCxnSpPr>
            <a:cxnSpLocks/>
            <a:stCxn id="141" idx="0"/>
            <a:endCxn id="120" idx="1"/>
          </p:cNvCxnSpPr>
          <p:nvPr/>
        </p:nvCxnSpPr>
        <p:spPr>
          <a:xfrm rot="5400000" flipH="1" flipV="1">
            <a:off x="6770870" y="535472"/>
            <a:ext cx="329601" cy="132452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FDEE9C7-5D9A-4DF6-B93C-D51D365DC3D5}"/>
              </a:ext>
            </a:extLst>
          </p:cNvPr>
          <p:cNvCxnSpPr>
            <a:cxnSpLocks/>
          </p:cNvCxnSpPr>
          <p:nvPr/>
        </p:nvCxnSpPr>
        <p:spPr>
          <a:xfrm flipV="1">
            <a:off x="5419467" y="1142624"/>
            <a:ext cx="2174140" cy="2781973"/>
          </a:xfrm>
          <a:prstGeom prst="bentConnector3">
            <a:avLst>
              <a:gd name="adj1" fmla="val 7313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86C613F3-940D-47C4-AC87-5AFBC3F1FED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H="1">
            <a:off x="2058384" y="909251"/>
            <a:ext cx="5536690" cy="1375548"/>
          </a:xfrm>
          <a:prstGeom prst="bentConnector3">
            <a:avLst>
              <a:gd name="adj1" fmla="val -412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4B599FC5-003D-41A9-BA8F-4AEBCA25D5BE}"/>
              </a:ext>
            </a:extLst>
          </p:cNvPr>
          <p:cNvCxnSpPr>
            <a:cxnSpLocks/>
          </p:cNvCxnSpPr>
          <p:nvPr/>
        </p:nvCxnSpPr>
        <p:spPr>
          <a:xfrm>
            <a:off x="5148304" y="2344817"/>
            <a:ext cx="2587738" cy="545173"/>
          </a:xfrm>
          <a:prstGeom prst="bentConnector3">
            <a:avLst>
              <a:gd name="adj1" fmla="val 82391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6" name="Table 215">
            <a:extLst>
              <a:ext uri="{FF2B5EF4-FFF2-40B4-BE49-F238E27FC236}">
                <a16:creationId xmlns:a16="http://schemas.microsoft.com/office/drawing/2014/main" id="{FF9EE5AD-3590-4818-836C-CD1D9E478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02277"/>
              </p:ext>
            </p:extLst>
          </p:nvPr>
        </p:nvGraphicFramePr>
        <p:xfrm>
          <a:off x="4180240" y="1653751"/>
          <a:ext cx="81865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655">
                  <a:extLst>
                    <a:ext uri="{9D8B030D-6E8A-4147-A177-3AD203B41FA5}">
                      <a16:colId xmlns:a16="http://schemas.microsoft.com/office/drawing/2014/main" val="2973878466"/>
                    </a:ext>
                  </a:extLst>
                </a:gridCol>
              </a:tblGrid>
              <a:tr h="175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内部处理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77206"/>
                  </a:ext>
                </a:extLst>
              </a:tr>
              <a:tr h="175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通信服务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60843"/>
                  </a:ext>
                </a:extLst>
              </a:tr>
              <a:tr h="175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输入处理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919669"/>
                  </a:ext>
                </a:extLst>
              </a:tr>
              <a:tr h="175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程序执行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99455"/>
                  </a:ext>
                </a:extLst>
              </a:tr>
              <a:tr h="175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输出处理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24077"/>
                  </a:ext>
                </a:extLst>
              </a:tr>
            </a:tbl>
          </a:graphicData>
        </a:graphic>
      </p:graphicFrame>
      <p:sp>
        <p:nvSpPr>
          <p:cNvPr id="253" name="TextBox 252">
            <a:extLst>
              <a:ext uri="{FF2B5EF4-FFF2-40B4-BE49-F238E27FC236}">
                <a16:creationId xmlns:a16="http://schemas.microsoft.com/office/drawing/2014/main" id="{7FF7755B-8A22-4AA8-9057-D6CD07102BFC}"/>
              </a:ext>
            </a:extLst>
          </p:cNvPr>
          <p:cNvSpPr txBox="1"/>
          <p:nvPr/>
        </p:nvSpPr>
        <p:spPr>
          <a:xfrm>
            <a:off x="8720669" y="460069"/>
            <a:ext cx="937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仿宋" panose="02010609060101010101" pitchFamily="49" charset="-122"/>
                <a:ea typeface="仿宋" panose="02010609060101010101" pitchFamily="49" charset="-122"/>
              </a:rPr>
              <a:t>IMCL</a:t>
            </a:r>
            <a:r>
              <a:rPr lang="zh-CN" altLang="en-US" sz="1400" b="1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</a:p>
        </p:txBody>
      </p: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4AA47C87-A92C-4E11-8EC7-8A4A244B6EDF}"/>
              </a:ext>
            </a:extLst>
          </p:cNvPr>
          <p:cNvCxnSpPr>
            <a:endCxn id="127" idx="1"/>
          </p:cNvCxnSpPr>
          <p:nvPr/>
        </p:nvCxnSpPr>
        <p:spPr>
          <a:xfrm rot="16200000" flipH="1">
            <a:off x="5934518" y="2169281"/>
            <a:ext cx="2920589" cy="40052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584CC09-BA02-462F-BDAA-D364DE84EE83}"/>
              </a:ext>
            </a:extLst>
          </p:cNvPr>
          <p:cNvSpPr/>
          <p:nvPr/>
        </p:nvSpPr>
        <p:spPr>
          <a:xfrm>
            <a:off x="229489" y="6203894"/>
            <a:ext cx="6630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https://wenku.baidu.com/view/b4ba11a3a417866fb94a8e68.html</a:t>
            </a:r>
            <a:endParaRPr lang="zh-CN" alt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0C2F073-5F1C-48C5-B150-B36D918C9B41}"/>
              </a:ext>
            </a:extLst>
          </p:cNvPr>
          <p:cNvSpPr/>
          <p:nvPr/>
        </p:nvSpPr>
        <p:spPr>
          <a:xfrm>
            <a:off x="229489" y="5825065"/>
            <a:ext cx="502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http://www.plc100.com/jichu/xitongzucheng.htm</a:t>
            </a:r>
          </a:p>
        </p:txBody>
      </p:sp>
    </p:spTree>
    <p:extLst>
      <p:ext uri="{BB962C8B-B14F-4D97-AF65-F5344CB8AC3E}">
        <p14:creationId xmlns:p14="http://schemas.microsoft.com/office/powerpoint/2010/main" val="151788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9FF68D-8A96-4066-A2B5-15DBD1BD6C6C}"/>
              </a:ext>
            </a:extLst>
          </p:cNvPr>
          <p:cNvSpPr/>
          <p:nvPr/>
        </p:nvSpPr>
        <p:spPr>
          <a:xfrm>
            <a:off x="2073158" y="517895"/>
            <a:ext cx="1400804" cy="1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792B-37CF-46C0-BB81-382D417D8A53}"/>
              </a:ext>
            </a:extLst>
          </p:cNvPr>
          <p:cNvCxnSpPr>
            <a:cxnSpLocks/>
          </p:cNvCxnSpPr>
          <p:nvPr/>
        </p:nvCxnSpPr>
        <p:spPr>
          <a:xfrm>
            <a:off x="1881706" y="711362"/>
            <a:ext cx="267650" cy="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25F3EE-F1C8-4629-9FD6-92FEB4F69553}"/>
              </a:ext>
            </a:extLst>
          </p:cNvPr>
          <p:cNvCxnSpPr>
            <a:cxnSpLocks/>
          </p:cNvCxnSpPr>
          <p:nvPr/>
        </p:nvCxnSpPr>
        <p:spPr>
          <a:xfrm>
            <a:off x="1881706" y="1168444"/>
            <a:ext cx="252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D3CB-DEFB-4772-997C-5EAA9EE90030}"/>
              </a:ext>
            </a:extLst>
          </p:cNvPr>
          <p:cNvCxnSpPr>
            <a:cxnSpLocks/>
          </p:cNvCxnSpPr>
          <p:nvPr/>
        </p:nvCxnSpPr>
        <p:spPr>
          <a:xfrm>
            <a:off x="1174236" y="1601343"/>
            <a:ext cx="9598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58513-D16D-4A25-8AFD-9E6CEF9B59B3}"/>
              </a:ext>
            </a:extLst>
          </p:cNvPr>
          <p:cNvSpPr txBox="1"/>
          <p:nvPr/>
        </p:nvSpPr>
        <p:spPr>
          <a:xfrm>
            <a:off x="2088396" y="582752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E6424-E796-4563-AAF4-C4E979C33076}"/>
              </a:ext>
            </a:extLst>
          </p:cNvPr>
          <p:cNvSpPr txBox="1"/>
          <p:nvPr/>
        </p:nvSpPr>
        <p:spPr>
          <a:xfrm>
            <a:off x="2073158" y="1029944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ECEB1-8FD4-4317-9B20-1E7C5B7FF3EF}"/>
              </a:ext>
            </a:extLst>
          </p:cNvPr>
          <p:cNvSpPr txBox="1"/>
          <p:nvPr/>
        </p:nvSpPr>
        <p:spPr>
          <a:xfrm>
            <a:off x="2073158" y="1462844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9029B-17BB-48B1-97DF-DF0DA5E604F2}"/>
              </a:ext>
            </a:extLst>
          </p:cNvPr>
          <p:cNvSpPr txBox="1"/>
          <p:nvPr/>
        </p:nvSpPr>
        <p:spPr>
          <a:xfrm>
            <a:off x="2456275" y="840068"/>
            <a:ext cx="71628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PLC </a:t>
            </a:r>
          </a:p>
          <a:p>
            <a:pPr algn="ctr"/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S7-300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29BD1-F3FC-4A91-BC45-501B6EE207FE}"/>
              </a:ext>
            </a:extLst>
          </p:cNvPr>
          <p:cNvCxnSpPr>
            <a:cxnSpLocks/>
          </p:cNvCxnSpPr>
          <p:nvPr/>
        </p:nvCxnSpPr>
        <p:spPr>
          <a:xfrm>
            <a:off x="3412759" y="784804"/>
            <a:ext cx="341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CAD5BF-04CD-4B2E-A77E-77FBFC17CE5A}"/>
              </a:ext>
            </a:extLst>
          </p:cNvPr>
          <p:cNvSpPr txBox="1"/>
          <p:nvPr/>
        </p:nvSpPr>
        <p:spPr>
          <a:xfrm>
            <a:off x="3147965" y="649818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9B5CB9-16CE-4463-BE4D-30D65B024364}"/>
              </a:ext>
            </a:extLst>
          </p:cNvPr>
          <p:cNvCxnSpPr/>
          <p:nvPr/>
        </p:nvCxnSpPr>
        <p:spPr>
          <a:xfrm flipV="1">
            <a:off x="1618481" y="588955"/>
            <a:ext cx="220980" cy="1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C108FA-2D9F-4D35-91E4-1923D46A9BD6}"/>
              </a:ext>
            </a:extLst>
          </p:cNvPr>
          <p:cNvCxnSpPr/>
          <p:nvPr/>
        </p:nvCxnSpPr>
        <p:spPr>
          <a:xfrm flipV="1">
            <a:off x="1620862" y="1043528"/>
            <a:ext cx="220980" cy="1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E8CB8C-AFF9-41A4-B242-9B8501F5E60E}"/>
              </a:ext>
            </a:extLst>
          </p:cNvPr>
          <p:cNvCxnSpPr>
            <a:cxnSpLocks/>
          </p:cNvCxnSpPr>
          <p:nvPr/>
        </p:nvCxnSpPr>
        <p:spPr>
          <a:xfrm>
            <a:off x="1174236" y="712802"/>
            <a:ext cx="46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B32C0C-AECA-4931-B436-3F1BE27EB0A7}"/>
              </a:ext>
            </a:extLst>
          </p:cNvPr>
          <p:cNvCxnSpPr>
            <a:cxnSpLocks/>
          </p:cNvCxnSpPr>
          <p:nvPr/>
        </p:nvCxnSpPr>
        <p:spPr>
          <a:xfrm>
            <a:off x="1174236" y="1169317"/>
            <a:ext cx="456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44ACE6-0D07-4D13-AAE2-112523C50042}"/>
              </a:ext>
            </a:extLst>
          </p:cNvPr>
          <p:cNvCxnSpPr>
            <a:cxnSpLocks/>
          </p:cNvCxnSpPr>
          <p:nvPr/>
        </p:nvCxnSpPr>
        <p:spPr>
          <a:xfrm>
            <a:off x="1174236" y="711547"/>
            <a:ext cx="0" cy="89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DF3E23-7202-4F2F-B90B-41522478EAF6}"/>
              </a:ext>
            </a:extLst>
          </p:cNvPr>
          <p:cNvSpPr txBox="1"/>
          <p:nvPr/>
        </p:nvSpPr>
        <p:spPr>
          <a:xfrm>
            <a:off x="2988632" y="1335050"/>
            <a:ext cx="66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Com1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EBF967-3E18-417F-87DD-A3D75BF7118D}"/>
              </a:ext>
            </a:extLst>
          </p:cNvPr>
          <p:cNvCxnSpPr>
            <a:cxnSpLocks/>
            <a:endCxn id="65" idx="4"/>
          </p:cNvCxnSpPr>
          <p:nvPr/>
        </p:nvCxnSpPr>
        <p:spPr>
          <a:xfrm>
            <a:off x="3401102" y="1503292"/>
            <a:ext cx="418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A64EB93-1344-4007-ADC5-BB6D44A76B47}"/>
              </a:ext>
            </a:extLst>
          </p:cNvPr>
          <p:cNvSpPr txBox="1"/>
          <p:nvPr/>
        </p:nvSpPr>
        <p:spPr>
          <a:xfrm>
            <a:off x="3755254" y="680723"/>
            <a:ext cx="503415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65AC71-B081-4DB3-8888-C07369D417B4}"/>
              </a:ext>
            </a:extLst>
          </p:cNvPr>
          <p:cNvSpPr txBox="1"/>
          <p:nvPr/>
        </p:nvSpPr>
        <p:spPr>
          <a:xfrm>
            <a:off x="1119373" y="488392"/>
            <a:ext cx="67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z_Start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Rectangle: Beveled 64">
            <a:extLst>
              <a:ext uri="{FF2B5EF4-FFF2-40B4-BE49-F238E27FC236}">
                <a16:creationId xmlns:a16="http://schemas.microsoft.com/office/drawing/2014/main" id="{7005C874-35D1-4484-90AA-807522E2719C}"/>
              </a:ext>
            </a:extLst>
          </p:cNvPr>
          <p:cNvSpPr/>
          <p:nvPr/>
        </p:nvSpPr>
        <p:spPr>
          <a:xfrm>
            <a:off x="3819931" y="1394547"/>
            <a:ext cx="428004" cy="21748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4D755C-E6F4-412E-AA3C-047EB599E33D}"/>
              </a:ext>
            </a:extLst>
          </p:cNvPr>
          <p:cNvSpPr txBox="1"/>
          <p:nvPr/>
        </p:nvSpPr>
        <p:spPr>
          <a:xfrm>
            <a:off x="3793988" y="1379348"/>
            <a:ext cx="479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220V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D079989-1B32-405E-8642-8445DE7959D1}"/>
              </a:ext>
            </a:extLst>
          </p:cNvPr>
          <p:cNvCxnSpPr>
            <a:cxnSpLocks/>
            <a:stCxn id="43" idx="3"/>
            <a:endCxn id="65" idx="0"/>
          </p:cNvCxnSpPr>
          <p:nvPr/>
        </p:nvCxnSpPr>
        <p:spPr>
          <a:xfrm flipH="1">
            <a:off x="4247935" y="811528"/>
            <a:ext cx="10734" cy="691764"/>
          </a:xfrm>
          <a:prstGeom prst="bentConnector3">
            <a:avLst>
              <a:gd name="adj1" fmla="val -21296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635D353-1197-42A1-A3D7-72D113DACBD3}"/>
              </a:ext>
            </a:extLst>
          </p:cNvPr>
          <p:cNvSpPr txBox="1"/>
          <p:nvPr/>
        </p:nvSpPr>
        <p:spPr>
          <a:xfrm>
            <a:off x="1101075" y="942333"/>
            <a:ext cx="67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z_Stop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BBC2C6E-930C-4E8B-AE44-9ADDDBB3FE95}"/>
              </a:ext>
            </a:extLst>
          </p:cNvPr>
          <p:cNvCxnSpPr>
            <a:cxnSpLocks/>
          </p:cNvCxnSpPr>
          <p:nvPr/>
        </p:nvCxnSpPr>
        <p:spPr>
          <a:xfrm flipH="1">
            <a:off x="1250436" y="3387802"/>
            <a:ext cx="1" cy="1812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398E31-AD08-45AE-B8A4-EFE09BC463CA}"/>
              </a:ext>
            </a:extLst>
          </p:cNvPr>
          <p:cNvCxnSpPr>
            <a:cxnSpLocks/>
          </p:cNvCxnSpPr>
          <p:nvPr/>
        </p:nvCxnSpPr>
        <p:spPr>
          <a:xfrm>
            <a:off x="1256901" y="3871025"/>
            <a:ext cx="321893" cy="2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AF516E4-65D0-4EC2-8FB6-314B0B0B118A}"/>
              </a:ext>
            </a:extLst>
          </p:cNvPr>
          <p:cNvCxnSpPr>
            <a:cxnSpLocks/>
          </p:cNvCxnSpPr>
          <p:nvPr/>
        </p:nvCxnSpPr>
        <p:spPr>
          <a:xfrm>
            <a:off x="1578794" y="3752909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2A04F88-3580-4AD6-AAF6-3270E63E7B64}"/>
              </a:ext>
            </a:extLst>
          </p:cNvPr>
          <p:cNvCxnSpPr>
            <a:cxnSpLocks/>
          </p:cNvCxnSpPr>
          <p:nvPr/>
        </p:nvCxnSpPr>
        <p:spPr>
          <a:xfrm>
            <a:off x="1699444" y="3752909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3A56D67-EFD3-4E47-8987-15099731A054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1704131" y="3871025"/>
            <a:ext cx="527560" cy="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F75295C8-FE21-4AC0-AFC3-3ACEB2AA987E}"/>
              </a:ext>
            </a:extLst>
          </p:cNvPr>
          <p:cNvSpPr/>
          <p:nvPr/>
        </p:nvSpPr>
        <p:spPr>
          <a:xfrm>
            <a:off x="2238965" y="3539420"/>
            <a:ext cx="1065980" cy="1660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F273D56-F882-4668-8D3C-994DA7A1A53E}"/>
              </a:ext>
            </a:extLst>
          </p:cNvPr>
          <p:cNvCxnSpPr>
            <a:cxnSpLocks/>
          </p:cNvCxnSpPr>
          <p:nvPr/>
        </p:nvCxnSpPr>
        <p:spPr>
          <a:xfrm>
            <a:off x="1256901" y="4829593"/>
            <a:ext cx="327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6A089E2-0135-4223-8FE7-9A36E5ACC82A}"/>
              </a:ext>
            </a:extLst>
          </p:cNvPr>
          <p:cNvCxnSpPr>
            <a:cxnSpLocks/>
          </p:cNvCxnSpPr>
          <p:nvPr/>
        </p:nvCxnSpPr>
        <p:spPr>
          <a:xfrm>
            <a:off x="1584065" y="4726064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127E50E-25DB-44AE-81F2-BBF75A0BAE64}"/>
              </a:ext>
            </a:extLst>
          </p:cNvPr>
          <p:cNvCxnSpPr>
            <a:cxnSpLocks/>
          </p:cNvCxnSpPr>
          <p:nvPr/>
        </p:nvCxnSpPr>
        <p:spPr>
          <a:xfrm>
            <a:off x="1705985" y="4726064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A9D0563-ADD3-4894-A9DD-05758C086934}"/>
              </a:ext>
            </a:extLst>
          </p:cNvPr>
          <p:cNvCxnSpPr>
            <a:cxnSpLocks/>
          </p:cNvCxnSpPr>
          <p:nvPr/>
        </p:nvCxnSpPr>
        <p:spPr>
          <a:xfrm>
            <a:off x="1711485" y="4825690"/>
            <a:ext cx="522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E41F873-C7E3-48D6-8A66-8D40F4C4AD3E}"/>
              </a:ext>
            </a:extLst>
          </p:cNvPr>
          <p:cNvSpPr txBox="1"/>
          <p:nvPr/>
        </p:nvSpPr>
        <p:spPr>
          <a:xfrm>
            <a:off x="2231691" y="3732525"/>
            <a:ext cx="11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500C89-1BDF-4B1B-8B08-9387E6A6BF74}"/>
              </a:ext>
            </a:extLst>
          </p:cNvPr>
          <p:cNvSpPr txBox="1"/>
          <p:nvPr/>
        </p:nvSpPr>
        <p:spPr>
          <a:xfrm>
            <a:off x="2205578" y="4045891"/>
            <a:ext cx="351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B42AE57-087D-43F5-BA88-5546EA3CDEEB}"/>
              </a:ext>
            </a:extLst>
          </p:cNvPr>
          <p:cNvCxnSpPr>
            <a:cxnSpLocks/>
          </p:cNvCxnSpPr>
          <p:nvPr/>
        </p:nvCxnSpPr>
        <p:spPr>
          <a:xfrm>
            <a:off x="2121919" y="4183139"/>
            <a:ext cx="121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4609D94-C0FE-47D0-83AD-80051FBB9E35}"/>
              </a:ext>
            </a:extLst>
          </p:cNvPr>
          <p:cNvSpPr txBox="1"/>
          <p:nvPr/>
        </p:nvSpPr>
        <p:spPr>
          <a:xfrm>
            <a:off x="2197778" y="4675691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D4EDD7-80F8-4037-A23B-874DC774825E}"/>
              </a:ext>
            </a:extLst>
          </p:cNvPr>
          <p:cNvSpPr txBox="1"/>
          <p:nvPr/>
        </p:nvSpPr>
        <p:spPr>
          <a:xfrm>
            <a:off x="2466420" y="3482071"/>
            <a:ext cx="661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S_ODBS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50333B-155A-4F6F-8719-BE038750A72B}"/>
              </a:ext>
            </a:extLst>
          </p:cNvPr>
          <p:cNvSpPr txBox="1"/>
          <p:nvPr/>
        </p:nvSpPr>
        <p:spPr>
          <a:xfrm>
            <a:off x="3083105" y="3740738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5DF8F19-DADC-45B2-8CAD-A03FC5610DF1}"/>
              </a:ext>
            </a:extLst>
          </p:cNvPr>
          <p:cNvSpPr txBox="1"/>
          <p:nvPr/>
        </p:nvSpPr>
        <p:spPr>
          <a:xfrm>
            <a:off x="3016971" y="4225945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BI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E6C7D5-21E6-4BE3-A123-59D9B4993A10}"/>
              </a:ext>
            </a:extLst>
          </p:cNvPr>
          <p:cNvSpPr txBox="1"/>
          <p:nvPr/>
        </p:nvSpPr>
        <p:spPr>
          <a:xfrm>
            <a:off x="2952705" y="4691899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34E7735-63B3-4E17-BE7E-EFC7D8E10A3B}"/>
              </a:ext>
            </a:extLst>
          </p:cNvPr>
          <p:cNvCxnSpPr>
            <a:cxnSpLocks/>
          </p:cNvCxnSpPr>
          <p:nvPr/>
        </p:nvCxnSpPr>
        <p:spPr>
          <a:xfrm>
            <a:off x="3308559" y="3872348"/>
            <a:ext cx="4457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A79B445-954A-42DF-AF12-295A41AB3097}"/>
              </a:ext>
            </a:extLst>
          </p:cNvPr>
          <p:cNvCxnSpPr>
            <a:cxnSpLocks/>
          </p:cNvCxnSpPr>
          <p:nvPr/>
        </p:nvCxnSpPr>
        <p:spPr>
          <a:xfrm>
            <a:off x="3301092" y="4376608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1D2D594-1679-41D0-804B-CF5B62489F03}"/>
              </a:ext>
            </a:extLst>
          </p:cNvPr>
          <p:cNvCxnSpPr>
            <a:cxnSpLocks/>
          </p:cNvCxnSpPr>
          <p:nvPr/>
        </p:nvCxnSpPr>
        <p:spPr>
          <a:xfrm>
            <a:off x="3301092" y="4830398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40B420-821A-46B7-92CC-3DBE770C545C}"/>
              </a:ext>
            </a:extLst>
          </p:cNvPr>
          <p:cNvSpPr txBox="1"/>
          <p:nvPr/>
        </p:nvSpPr>
        <p:spPr>
          <a:xfrm>
            <a:off x="3532867" y="4251173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90AD6FC-25AF-4EA5-9BB6-6A7ABD51B11F}"/>
              </a:ext>
            </a:extLst>
          </p:cNvPr>
          <p:cNvSpPr txBox="1"/>
          <p:nvPr/>
        </p:nvSpPr>
        <p:spPr>
          <a:xfrm>
            <a:off x="3539674" y="4694864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A222C8F-4624-4B5C-8452-A179EA4A88EB}"/>
              </a:ext>
            </a:extLst>
          </p:cNvPr>
          <p:cNvSpPr txBox="1"/>
          <p:nvPr/>
        </p:nvSpPr>
        <p:spPr>
          <a:xfrm>
            <a:off x="2608880" y="3190215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7379E2A-8BB4-4920-9B63-15B83974E531}"/>
              </a:ext>
            </a:extLst>
          </p:cNvPr>
          <p:cNvSpPr txBox="1"/>
          <p:nvPr/>
        </p:nvSpPr>
        <p:spPr>
          <a:xfrm>
            <a:off x="1246262" y="333760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IS1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开启按钮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z_Start</a:t>
            </a:r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0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1A1410E-F45A-4513-9FB9-C118B1E26828}"/>
              </a:ext>
            </a:extLst>
          </p:cNvPr>
          <p:cNvSpPr txBox="1"/>
          <p:nvPr/>
        </p:nvSpPr>
        <p:spPr>
          <a:xfrm>
            <a:off x="1208626" y="435112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IS2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关闭按钮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z_Close</a:t>
            </a:r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0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81D1732-B945-4EDB-AD7B-146938343721}"/>
              </a:ext>
            </a:extLst>
          </p:cNvPr>
          <p:cNvSpPr/>
          <p:nvPr/>
        </p:nvSpPr>
        <p:spPr>
          <a:xfrm>
            <a:off x="3756785" y="3801560"/>
            <a:ext cx="142398" cy="15190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D8B02EA-439D-4740-A6E5-F8505D125059}"/>
              </a:ext>
            </a:extLst>
          </p:cNvPr>
          <p:cNvSpPr/>
          <p:nvPr/>
        </p:nvSpPr>
        <p:spPr>
          <a:xfrm>
            <a:off x="3803764" y="3772485"/>
            <a:ext cx="45719" cy="2198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CAEADBB-759D-44A8-93E8-4D03AE1A2946}"/>
              </a:ext>
            </a:extLst>
          </p:cNvPr>
          <p:cNvCxnSpPr>
            <a:cxnSpLocks/>
          </p:cNvCxnSpPr>
          <p:nvPr/>
        </p:nvCxnSpPr>
        <p:spPr>
          <a:xfrm>
            <a:off x="4142932" y="3752909"/>
            <a:ext cx="0" cy="231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F1E1E99-BD64-4636-B59B-199B09C2D1C2}"/>
              </a:ext>
            </a:extLst>
          </p:cNvPr>
          <p:cNvCxnSpPr>
            <a:cxnSpLocks/>
          </p:cNvCxnSpPr>
          <p:nvPr/>
        </p:nvCxnSpPr>
        <p:spPr>
          <a:xfrm>
            <a:off x="3898639" y="3871971"/>
            <a:ext cx="2442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03E6750-D896-42DC-BC39-37301B41CBE0}"/>
              </a:ext>
            </a:extLst>
          </p:cNvPr>
          <p:cNvSpPr txBox="1"/>
          <p:nvPr/>
        </p:nvSpPr>
        <p:spPr>
          <a:xfrm>
            <a:off x="3191551" y="337535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Montor</a:t>
            </a:r>
            <a:r>
              <a:rPr lang="zh-CN" altLang="en-US" sz="105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zh-CN" altLang="en-US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5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1E63B31-9265-4D31-A08D-F5A64077C517}"/>
              </a:ext>
            </a:extLst>
          </p:cNvPr>
          <p:cNvSpPr txBox="1"/>
          <p:nvPr/>
        </p:nvSpPr>
        <p:spPr>
          <a:xfrm>
            <a:off x="1683958" y="4072707"/>
            <a:ext cx="53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S5T#5S</a:t>
            </a:r>
            <a:endParaRPr lang="zh-CN" altLang="en-US" sz="900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006EDD9-2148-4973-AE53-97E7C45BDD3F}"/>
              </a:ext>
            </a:extLst>
          </p:cNvPr>
          <p:cNvSpPr txBox="1"/>
          <p:nvPr/>
        </p:nvSpPr>
        <p:spPr>
          <a:xfrm>
            <a:off x="1101075" y="2484450"/>
            <a:ext cx="2234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PLC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的梯形图</a:t>
            </a: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953AC6B-A227-4A47-8B3D-87A94C3D5225}"/>
              </a:ext>
            </a:extLst>
          </p:cNvPr>
          <p:cNvSpPr/>
          <p:nvPr/>
        </p:nvSpPr>
        <p:spPr>
          <a:xfrm>
            <a:off x="4428172" y="2813242"/>
            <a:ext cx="2556828" cy="267765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050" b="1" kern="1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DEVICE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IS1, IS2, 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105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050" kern="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program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T1(PARAM:status)[]{</a:t>
            </a:r>
          </a:p>
          <a:p>
            <a:pPr lvl="0"/>
            <a:r>
              <a:rPr lang="en-US" altLang="zh-CN" sz="1050" b="1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050" b="1" kern="1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altLang="zh-CN" sz="1050" kern="1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(IS1 == TRUE)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IF (status == FALSE){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status := TRUE;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status &gt;&gt; z_Montor;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0"/>
            <a:r>
              <a:rPr kumimoji="0" lang="en-US" altLang="zh-CN" sz="1050" b="1" i="0" u="none" strike="noStrike" kern="1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TRIGGER</a:t>
            </a:r>
            <a:r>
              <a:rPr kumimoji="0" lang="en-US" altLang="zh-CN" sz="1050" b="0" i="0" u="none" strike="noStrike" kern="1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(IS2 == TRUE)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(status == TRUE){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status := FALSE;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status &gt;&gt; z_Montor;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05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050" b="1" kern="1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constraint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PLC{IS1, IS2, 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673E393-14C8-4CE5-B3ED-8C5380567FEF}"/>
              </a:ext>
            </a:extLst>
          </p:cNvPr>
          <p:cNvSpPr/>
          <p:nvPr/>
        </p:nvSpPr>
        <p:spPr>
          <a:xfrm>
            <a:off x="1174236" y="2813242"/>
            <a:ext cx="3015630" cy="268356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A1F79AE-342D-44E8-BE2B-CF4F05D78CF9}"/>
              </a:ext>
            </a:extLst>
          </p:cNvPr>
          <p:cNvSpPr txBox="1"/>
          <p:nvPr/>
        </p:nvSpPr>
        <p:spPr>
          <a:xfrm>
            <a:off x="6294906" y="2536242"/>
            <a:ext cx="83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IMCL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42974A5-2FD1-49AB-9AF2-89E60626645E}"/>
              </a:ext>
            </a:extLst>
          </p:cNvPr>
          <p:cNvSpPr/>
          <p:nvPr/>
        </p:nvSpPr>
        <p:spPr>
          <a:xfrm>
            <a:off x="1336941" y="3329154"/>
            <a:ext cx="808837" cy="3646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F82F48C-79CE-473A-916A-7841A131DD0C}"/>
              </a:ext>
            </a:extLst>
          </p:cNvPr>
          <p:cNvSpPr/>
          <p:nvPr/>
        </p:nvSpPr>
        <p:spPr>
          <a:xfrm>
            <a:off x="3326169" y="3391345"/>
            <a:ext cx="808837" cy="3646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25B0358-BBA4-4755-963C-9EA045D9F339}"/>
              </a:ext>
            </a:extLst>
          </p:cNvPr>
          <p:cNvSpPr/>
          <p:nvPr/>
        </p:nvSpPr>
        <p:spPr>
          <a:xfrm>
            <a:off x="1333851" y="4368988"/>
            <a:ext cx="808837" cy="330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51C971E-9160-469D-B236-FEF2128DC7E8}"/>
              </a:ext>
            </a:extLst>
          </p:cNvPr>
          <p:cNvSpPr/>
          <p:nvPr/>
        </p:nvSpPr>
        <p:spPr>
          <a:xfrm>
            <a:off x="4519613" y="2831529"/>
            <a:ext cx="1902685" cy="21891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28A32B5D-C717-4F73-B70A-D70FE40E6FDD}"/>
              </a:ext>
            </a:extLst>
          </p:cNvPr>
          <p:cNvCxnSpPr>
            <a:cxnSpLocks/>
            <a:stCxn id="191" idx="0"/>
            <a:endCxn id="195" idx="1"/>
          </p:cNvCxnSpPr>
          <p:nvPr/>
        </p:nvCxnSpPr>
        <p:spPr>
          <a:xfrm rot="5400000" flipH="1" flipV="1">
            <a:off x="2936404" y="1745946"/>
            <a:ext cx="388165" cy="2778253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D86EBCF8-8287-4057-8D53-BECA5185C365}"/>
              </a:ext>
            </a:extLst>
          </p:cNvPr>
          <p:cNvCxnSpPr>
            <a:cxnSpLocks/>
          </p:cNvCxnSpPr>
          <p:nvPr/>
        </p:nvCxnSpPr>
        <p:spPr>
          <a:xfrm flipV="1">
            <a:off x="1488745" y="2861242"/>
            <a:ext cx="3029434" cy="1489881"/>
          </a:xfrm>
          <a:prstGeom prst="bentConnector3">
            <a:avLst>
              <a:gd name="adj1" fmla="val -55"/>
            </a:avLst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87DE5259-7803-4BD5-84B4-6E7933EF62AE}"/>
              </a:ext>
            </a:extLst>
          </p:cNvPr>
          <p:cNvCxnSpPr>
            <a:cxnSpLocks/>
            <a:stCxn id="193" idx="0"/>
          </p:cNvCxnSpPr>
          <p:nvPr/>
        </p:nvCxnSpPr>
        <p:spPr>
          <a:xfrm rot="5400000" flipH="1" flipV="1">
            <a:off x="3941599" y="2809526"/>
            <a:ext cx="370808" cy="792830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BA2B4F3-CF29-4D74-A171-64F8357A01A8}"/>
              </a:ext>
            </a:extLst>
          </p:cNvPr>
          <p:cNvSpPr/>
          <p:nvPr/>
        </p:nvSpPr>
        <p:spPr>
          <a:xfrm>
            <a:off x="2606558" y="3264718"/>
            <a:ext cx="346147" cy="21735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A28AB3E-3F18-4CDF-B480-E22A574AA459}"/>
              </a:ext>
            </a:extLst>
          </p:cNvPr>
          <p:cNvCxnSpPr>
            <a:cxnSpLocks/>
            <a:stCxn id="107" idx="0"/>
            <a:endCxn id="218" idx="1"/>
          </p:cNvCxnSpPr>
          <p:nvPr/>
        </p:nvCxnSpPr>
        <p:spPr>
          <a:xfrm rot="16200000" flipH="1">
            <a:off x="3419748" y="2859567"/>
            <a:ext cx="683772" cy="1928780"/>
          </a:xfrm>
          <a:prstGeom prst="bentConnector4">
            <a:avLst>
              <a:gd name="adj1" fmla="val 100297"/>
              <a:gd name="adj2" fmla="val 58576"/>
            </a:avLst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42A9F61-16D4-4F93-9EB9-FAFB201BC10A}"/>
              </a:ext>
            </a:extLst>
          </p:cNvPr>
          <p:cNvSpPr/>
          <p:nvPr/>
        </p:nvSpPr>
        <p:spPr>
          <a:xfrm>
            <a:off x="4726024" y="3207235"/>
            <a:ext cx="1902685" cy="191721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27C56821-2DBA-4A39-81CA-8AD747BBA626}"/>
              </a:ext>
            </a:extLst>
          </p:cNvPr>
          <p:cNvSpPr/>
          <p:nvPr/>
        </p:nvSpPr>
        <p:spPr>
          <a:xfrm>
            <a:off x="4507249" y="5271979"/>
            <a:ext cx="2414251" cy="17251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5A64D5BC-B427-4CE6-80FD-446B073A962F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3142066" y="3993051"/>
            <a:ext cx="2496995" cy="233371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3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31968</TotalTime>
  <Words>1484</Words>
  <Application>Microsoft Office PowerPoint</Application>
  <PresentationFormat>Widescreen</PresentationFormat>
  <Paragraphs>407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仿宋</vt:lpstr>
      <vt:lpstr>楷体</vt:lpstr>
      <vt:lpstr>宋体</vt:lpstr>
      <vt:lpstr>微软雅黑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Li</dc:creator>
  <cp:lastModifiedBy>Li Ju</cp:lastModifiedBy>
  <cp:revision>499</cp:revision>
  <dcterms:created xsi:type="dcterms:W3CDTF">2018-03-10T01:31:47Z</dcterms:created>
  <dcterms:modified xsi:type="dcterms:W3CDTF">2018-05-03T05:39:59Z</dcterms:modified>
</cp:coreProperties>
</file>