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3" d="100"/>
          <a:sy n="73" d="100"/>
        </p:scale>
        <p:origin x="78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32239-9CAD-41D7-A0C2-D48A69CC0AB3}" type="datetimeFigureOut">
              <a:rPr lang="ko-KR" altLang="en-US" smtClean="0"/>
              <a:t>2019-07-16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AA4DF-C737-47C8-99EE-34B4B79CDB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270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32239-9CAD-41D7-A0C2-D48A69CC0AB3}" type="datetimeFigureOut">
              <a:rPr lang="ko-KR" altLang="en-US" smtClean="0"/>
              <a:t>2019-07-16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AA4DF-C737-47C8-99EE-34B4B79CDB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3389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32239-9CAD-41D7-A0C2-D48A69CC0AB3}" type="datetimeFigureOut">
              <a:rPr lang="ko-KR" altLang="en-US" smtClean="0"/>
              <a:t>2019-07-16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AA4DF-C737-47C8-99EE-34B4B79CDB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5830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32239-9CAD-41D7-A0C2-D48A69CC0AB3}" type="datetimeFigureOut">
              <a:rPr lang="ko-KR" altLang="en-US" smtClean="0"/>
              <a:t>2019-07-16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AA4DF-C737-47C8-99EE-34B4B79CDB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0611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32239-9CAD-41D7-A0C2-D48A69CC0AB3}" type="datetimeFigureOut">
              <a:rPr lang="ko-KR" altLang="en-US" smtClean="0"/>
              <a:t>2019-07-16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AA4DF-C737-47C8-99EE-34B4B79CDB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7968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32239-9CAD-41D7-A0C2-D48A69CC0AB3}" type="datetimeFigureOut">
              <a:rPr lang="ko-KR" altLang="en-US" smtClean="0"/>
              <a:t>2019-07-16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AA4DF-C737-47C8-99EE-34B4B79CDB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6510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32239-9CAD-41D7-A0C2-D48A69CC0AB3}" type="datetimeFigureOut">
              <a:rPr lang="ko-KR" altLang="en-US" smtClean="0"/>
              <a:t>2019-07-16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AA4DF-C737-47C8-99EE-34B4B79CDB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6415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32239-9CAD-41D7-A0C2-D48A69CC0AB3}" type="datetimeFigureOut">
              <a:rPr lang="ko-KR" altLang="en-US" smtClean="0"/>
              <a:t>2019-07-16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AA4DF-C737-47C8-99EE-34B4B79CDB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5429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32239-9CAD-41D7-A0C2-D48A69CC0AB3}" type="datetimeFigureOut">
              <a:rPr lang="ko-KR" altLang="en-US" smtClean="0"/>
              <a:t>2019-07-16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AA4DF-C737-47C8-99EE-34B4B79CDB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8546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32239-9CAD-41D7-A0C2-D48A69CC0AB3}" type="datetimeFigureOut">
              <a:rPr lang="ko-KR" altLang="en-US" smtClean="0"/>
              <a:t>2019-07-16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AA4DF-C737-47C8-99EE-34B4B79CDB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9083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32239-9CAD-41D7-A0C2-D48A69CC0AB3}" type="datetimeFigureOut">
              <a:rPr lang="ko-KR" altLang="en-US" smtClean="0"/>
              <a:t>2019-07-16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AA4DF-C737-47C8-99EE-34B4B79CDB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9221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E32239-9CAD-41D7-A0C2-D48A69CC0AB3}" type="datetimeFigureOut">
              <a:rPr lang="ko-KR" altLang="en-US" smtClean="0"/>
              <a:t>2019-07-16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9AA4DF-C737-47C8-99EE-34B4B79CDB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57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58334" y="240678"/>
            <a:ext cx="2531331" cy="4124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로 그 인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6600859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3</Words>
  <Application>Microsoft Office PowerPoint</Application>
  <PresentationFormat>와이드스크린</PresentationFormat>
  <Paragraphs>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2</cp:revision>
  <dcterms:created xsi:type="dcterms:W3CDTF">2019-07-16T07:45:50Z</dcterms:created>
  <dcterms:modified xsi:type="dcterms:W3CDTF">2019-07-16T08:30:42Z</dcterms:modified>
</cp:coreProperties>
</file>