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2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华文隶书" pitchFamily="2" charset="-122"/>
                <a:ea typeface="华文隶书" pitchFamily="2" charset="-122"/>
              </a:rPr>
              <a:t>江湖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华文隶书" pitchFamily="2" charset="-122"/>
                <a:ea typeface="华文隶书" pitchFamily="2" charset="-122"/>
              </a:rPr>
              <a:t>角色配置篇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0"/>
            <a:ext cx="7056784" cy="692696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华文隶书" pitchFamily="2" charset="-122"/>
                <a:ea typeface="华文隶书" pitchFamily="2" charset="-122"/>
              </a:rPr>
              <a:t>目录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华文隶书" pitchFamily="2" charset="-122"/>
                <a:ea typeface="华文隶书" pitchFamily="2" charset="-122"/>
              </a:rPr>
              <a:t>创建敌人角色蓝图。</a:t>
            </a:r>
            <a:endParaRPr lang="en-US" altLang="zh-CN" sz="2400" dirty="0" smtClean="0">
              <a:latin typeface="华文隶书" pitchFamily="2" charset="-122"/>
              <a:ea typeface="华文隶书" pitchFamily="2" charset="-122"/>
            </a:endParaRPr>
          </a:p>
          <a:p>
            <a:r>
              <a:rPr lang="zh-CN" altLang="en-US" sz="2400" dirty="0" smtClean="0">
                <a:latin typeface="华文隶书" pitchFamily="2" charset="-122"/>
                <a:ea typeface="华文隶书" pitchFamily="2" charset="-122"/>
              </a:rPr>
              <a:t>角色配置结构</a:t>
            </a:r>
            <a:endParaRPr lang="en-US" altLang="zh-CN" sz="2400" dirty="0" smtClean="0">
              <a:latin typeface="华文隶书" pitchFamily="2" charset="-122"/>
              <a:ea typeface="华文隶书" pitchFamily="2" charset="-122"/>
            </a:endParaRPr>
          </a:p>
          <a:p>
            <a:r>
              <a:rPr lang="zh-CN" altLang="en-US" sz="2400" dirty="0" smtClean="0">
                <a:latin typeface="华文隶书" pitchFamily="2" charset="-122"/>
                <a:ea typeface="华文隶书" pitchFamily="2" charset="-122"/>
              </a:rPr>
              <a:t>武器和外观</a:t>
            </a:r>
            <a:endParaRPr lang="en-US" altLang="zh-CN" sz="2400" dirty="0" smtClean="0">
              <a:latin typeface="华文隶书" pitchFamily="2" charset="-122"/>
              <a:ea typeface="华文隶书" pitchFamily="2" charset="-122"/>
            </a:endParaRPr>
          </a:p>
          <a:p>
            <a:r>
              <a:rPr lang="zh-CN" altLang="en-US" sz="2400" dirty="0" smtClean="0">
                <a:latin typeface="华文隶书" pitchFamily="2" charset="-122"/>
                <a:ea typeface="华文隶书" pitchFamily="2" charset="-122"/>
              </a:rPr>
              <a:t>招式套路</a:t>
            </a:r>
            <a:endParaRPr lang="en-US" altLang="zh-CN" sz="2400" dirty="0" smtClean="0">
              <a:latin typeface="华文隶书" pitchFamily="2" charset="-122"/>
              <a:ea typeface="华文隶书" pitchFamily="2" charset="-122"/>
            </a:endParaRPr>
          </a:p>
          <a:p>
            <a:r>
              <a:rPr lang="zh-CN" altLang="en-US" sz="2400" dirty="0" smtClean="0">
                <a:latin typeface="华文隶书" pitchFamily="2" charset="-122"/>
                <a:ea typeface="华文隶书" pitchFamily="2" charset="-122"/>
              </a:rPr>
              <a:t>将角色放入场景</a:t>
            </a:r>
            <a:endParaRPr lang="en-US" altLang="zh-CN" sz="2400" dirty="0" smtClean="0">
              <a:latin typeface="华文隶书" pitchFamily="2" charset="-122"/>
              <a:ea typeface="华文隶书" pitchFamily="2" charset="-122"/>
            </a:endParaRPr>
          </a:p>
          <a:p>
            <a:r>
              <a:rPr lang="zh-CN" altLang="en-US" sz="2400" dirty="0" smtClean="0">
                <a:latin typeface="华文隶书" pitchFamily="2" charset="-122"/>
                <a:ea typeface="华文隶书" pitchFamily="2" charset="-122"/>
              </a:rPr>
              <a:t>新增、修改招式</a:t>
            </a:r>
            <a:endParaRPr lang="zh-CN" altLang="en-US" sz="2400" dirty="0"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0"/>
            <a:ext cx="7056784" cy="692696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华文隶书" pitchFamily="2" charset="-122"/>
                <a:ea typeface="华文隶书" pitchFamily="2" charset="-122"/>
              </a:rPr>
              <a:t>创建角色蓝图（敌人）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941168"/>
            <a:ext cx="8229600" cy="1184995"/>
          </a:xfrm>
        </p:spPr>
        <p:txBody>
          <a:bodyPr>
            <a:normAutofit/>
          </a:bodyPr>
          <a:lstStyle/>
          <a:p>
            <a:r>
              <a:rPr lang="zh-CN" altLang="en-US" sz="1600" dirty="0" smtClean="0">
                <a:latin typeface="华文隶书" pitchFamily="2" charset="-122"/>
                <a:ea typeface="华文隶书" pitchFamily="2" charset="-122"/>
              </a:rPr>
              <a:t>创建继承</a:t>
            </a:r>
            <a:r>
              <a:rPr lang="en-US" altLang="zh-CN" sz="1600" dirty="0" err="1" smtClean="0">
                <a:latin typeface="华文隶书" pitchFamily="2" charset="-122"/>
                <a:ea typeface="华文隶书" pitchFamily="2" charset="-122"/>
              </a:rPr>
              <a:t>CharacterEnemy</a:t>
            </a:r>
            <a:r>
              <a:rPr lang="zh-CN" altLang="en-US" sz="1600" dirty="0" smtClean="0">
                <a:latin typeface="华文隶书" pitchFamily="2" charset="-122"/>
                <a:ea typeface="华文隶书" pitchFamily="2" charset="-122"/>
              </a:rPr>
              <a:t>的角色蓝图。</a:t>
            </a:r>
            <a:endParaRPr lang="en-US" altLang="zh-CN" sz="1600" dirty="0" smtClean="0">
              <a:latin typeface="华文隶书" pitchFamily="2" charset="-122"/>
              <a:ea typeface="华文隶书" pitchFamily="2" charset="-122"/>
            </a:endParaRPr>
          </a:p>
          <a:p>
            <a:r>
              <a:rPr lang="zh-CN" altLang="en-US" sz="1600" dirty="0" smtClean="0">
                <a:latin typeface="华文隶书" pitchFamily="2" charset="-122"/>
                <a:ea typeface="华文隶书" pitchFamily="2" charset="-122"/>
              </a:rPr>
              <a:t>将创建的蓝图放入</a:t>
            </a:r>
            <a:r>
              <a:rPr lang="en-US" altLang="zh-CN" sz="1600" dirty="0" err="1" smtClean="0">
                <a:latin typeface="华文隶书" pitchFamily="2" charset="-122"/>
                <a:ea typeface="华文隶书" pitchFamily="2" charset="-122"/>
              </a:rPr>
              <a:t>Enemys</a:t>
            </a:r>
            <a:r>
              <a:rPr lang="zh-CN" altLang="en-US" sz="1600" dirty="0" smtClean="0">
                <a:latin typeface="华文隶书" pitchFamily="2" charset="-122"/>
                <a:ea typeface="华文隶书" pitchFamily="2" charset="-122"/>
              </a:rPr>
              <a:t>路径中。</a:t>
            </a:r>
            <a:endParaRPr lang="en-US" altLang="zh-CN" sz="1600" dirty="0" smtClean="0">
              <a:latin typeface="华文隶书" pitchFamily="2" charset="-122"/>
              <a:ea typeface="华文隶书" pitchFamily="2" charset="-122"/>
            </a:endParaRPr>
          </a:p>
          <a:p>
            <a:r>
              <a:rPr lang="en-US" altLang="zh-CN" sz="1600" dirty="0" err="1" smtClean="0">
                <a:latin typeface="华文隶书" pitchFamily="2" charset="-122"/>
                <a:ea typeface="华文隶书" pitchFamily="2" charset="-122"/>
              </a:rPr>
              <a:t>Enemys</a:t>
            </a:r>
            <a:r>
              <a:rPr lang="zh-CN" altLang="en-US" sz="1600" dirty="0" smtClean="0">
                <a:latin typeface="华文隶书" pitchFamily="2" charset="-122"/>
                <a:ea typeface="华文隶书" pitchFamily="2" charset="-122"/>
              </a:rPr>
              <a:t>文件夹中已经有</a:t>
            </a:r>
            <a:r>
              <a:rPr lang="en-US" altLang="zh-CN" sz="1600" dirty="0" smtClean="0">
                <a:latin typeface="华文隶书" pitchFamily="2" charset="-122"/>
                <a:ea typeface="华文隶书" pitchFamily="2" charset="-122"/>
              </a:rPr>
              <a:t>2</a:t>
            </a:r>
            <a:r>
              <a:rPr lang="zh-CN" altLang="en-US" sz="1600" dirty="0" smtClean="0">
                <a:latin typeface="华文隶书" pitchFamily="2" charset="-122"/>
                <a:ea typeface="华文隶书" pitchFamily="2" charset="-122"/>
              </a:rPr>
              <a:t>个目前的敌人配置，可供参考</a:t>
            </a:r>
            <a:r>
              <a:rPr lang="zh-CN" altLang="en-US" sz="1400" dirty="0" smtClean="0">
                <a:latin typeface="华文隶书" pitchFamily="2" charset="-122"/>
                <a:ea typeface="华文隶书" pitchFamily="2" charset="-122"/>
              </a:rPr>
              <a:t>。</a:t>
            </a:r>
            <a:endParaRPr lang="en-US" altLang="zh-CN" sz="1400" dirty="0" smtClean="0">
              <a:latin typeface="华文隶书" pitchFamily="2" charset="-122"/>
              <a:ea typeface="华文隶书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72816"/>
            <a:ext cx="4782344" cy="2757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2852936"/>
            <a:ext cx="3012876" cy="169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323528" y="1484784"/>
            <a:ext cx="8496944" cy="3312368"/>
          </a:xfrm>
          <a:prstGeom prst="rect">
            <a:avLst/>
          </a:prstGeom>
          <a:noFill/>
          <a:ln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512" y="1484784"/>
            <a:ext cx="3168352" cy="4536504"/>
          </a:xfrm>
          <a:prstGeom prst="rect">
            <a:avLst/>
          </a:prstGeom>
          <a:noFill/>
          <a:ln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0"/>
            <a:ext cx="7056784" cy="692696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华文隶书" pitchFamily="2" charset="-122"/>
                <a:ea typeface="华文隶书" pitchFamily="2" charset="-122"/>
              </a:rPr>
              <a:t>角色配置结构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556792"/>
            <a:ext cx="3106688" cy="4525963"/>
          </a:xfrm>
        </p:spPr>
        <p:txBody>
          <a:bodyPr>
            <a:normAutofit/>
          </a:bodyPr>
          <a:lstStyle/>
          <a:p>
            <a:r>
              <a:rPr lang="zh-CN" altLang="en-US" sz="1600" dirty="0" smtClean="0">
                <a:latin typeface="华文隶书" pitchFamily="2" charset="-122"/>
                <a:ea typeface="华文隶书" pitchFamily="2" charset="-122"/>
              </a:rPr>
              <a:t>蓝图中找到变量</a:t>
            </a:r>
            <a:r>
              <a:rPr lang="en-US" altLang="zh-CN" sz="1600" dirty="0" err="1" smtClean="0">
                <a:latin typeface="华文隶书" pitchFamily="2" charset="-122"/>
                <a:ea typeface="华文隶书" pitchFamily="2" charset="-122"/>
              </a:rPr>
              <a:t>CharacterData</a:t>
            </a:r>
            <a:endParaRPr lang="zh-CN" altLang="en-US" sz="1600" dirty="0">
              <a:latin typeface="华文隶书" pitchFamily="2" charset="-122"/>
              <a:ea typeface="华文隶书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16832"/>
            <a:ext cx="2640294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3491880" y="1484784"/>
            <a:ext cx="5328592" cy="4536504"/>
          </a:xfrm>
          <a:prstGeom prst="rect">
            <a:avLst/>
          </a:prstGeom>
          <a:noFill/>
          <a:ln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372200" y="1628800"/>
            <a:ext cx="237626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</a:rPr>
              <a:t>CharacterData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</a:rPr>
              <a:t>配置明细</a:t>
            </a:r>
            <a:endParaRPr lang="en-US" altLang="zh-CN" sz="1050" dirty="0" smtClean="0">
              <a:latin typeface="Adobe 黑体 Std R" pitchFamily="34" charset="-122"/>
              <a:ea typeface="Adobe 黑体 Std R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</a:rPr>
              <a:t>Surname</a:t>
            </a:r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 </a:t>
            </a: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姓</a:t>
            </a:r>
            <a:endParaRPr lang="en-US" altLang="zh-CN" sz="1050" dirty="0" smtClean="0">
              <a:solidFill>
                <a:schemeClr val="bg1">
                  <a:lumMod val="50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</a:rPr>
              <a:t>Name</a:t>
            </a:r>
            <a:r>
              <a:rPr kumimoji="0" lang="en-US" altLang="zh-CN" sz="105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</a:rPr>
              <a:t> </a:t>
            </a:r>
            <a:r>
              <a:rPr kumimoji="0" lang="zh-CN" altLang="en-US" sz="105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</a:rPr>
              <a:t>名</a:t>
            </a:r>
            <a:endParaRPr kumimoji="0" lang="en-US" altLang="zh-CN" sz="1050" b="0" i="0" u="none" strike="noStrike" kern="1200" cap="none" spc="0" normalizeH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1050" baseline="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Exp</a:t>
            </a:r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 </a:t>
            </a: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当前经验</a:t>
            </a:r>
            <a:endParaRPr lang="en-US" altLang="zh-CN" sz="1050" dirty="0" smtClean="0">
              <a:solidFill>
                <a:schemeClr val="bg1">
                  <a:lumMod val="50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</a:rPr>
              <a:t>Constitution</a:t>
            </a:r>
            <a:r>
              <a:rPr kumimoji="0" lang="en-US" altLang="zh-CN" sz="105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</a:rPr>
              <a:t> </a:t>
            </a:r>
            <a:r>
              <a:rPr lang="zh-CN" altLang="en-US" sz="1050" dirty="0" smtClean="0">
                <a:latin typeface="Adobe 黑体 Std R" pitchFamily="34" charset="-122"/>
                <a:ea typeface="Adobe 黑体 Std R" pitchFamily="34" charset="-122"/>
              </a:rPr>
              <a:t>体质（影响生命）</a:t>
            </a:r>
            <a:endParaRPr lang="en-US" altLang="zh-CN" sz="1050" dirty="0" smtClean="0">
              <a:latin typeface="Adobe 黑体 Std R" pitchFamily="34" charset="-122"/>
              <a:ea typeface="Adobe 黑体 Std R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</a:rPr>
              <a:t>Strength 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</a:rPr>
              <a:t>臂力（影响伤害）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1050" dirty="0" smtClean="0">
                <a:latin typeface="Adobe 黑体 Std R" pitchFamily="34" charset="-122"/>
                <a:ea typeface="Adobe 黑体 Std R" pitchFamily="34" charset="-122"/>
              </a:rPr>
              <a:t>Dexterous </a:t>
            </a:r>
            <a:r>
              <a:rPr lang="zh-CN" altLang="en-US" sz="1050" dirty="0" smtClean="0">
                <a:latin typeface="Adobe 黑体 Std R" pitchFamily="34" charset="-122"/>
                <a:ea typeface="Adobe 黑体 Std R" pitchFamily="34" charset="-122"/>
              </a:rPr>
              <a:t>灵巧 （伤害减免）</a:t>
            </a:r>
            <a:endParaRPr lang="en-US" altLang="zh-CN" sz="1050" dirty="0" smtClean="0">
              <a:latin typeface="Adobe 黑体 Std R" pitchFamily="34" charset="-122"/>
              <a:ea typeface="Adobe 黑体 Std R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</a:rPr>
              <a:t>Intelligence </a:t>
            </a:r>
            <a:r>
              <a:rPr lang="zh-CN" altLang="en-US" sz="1050" dirty="0" smtClean="0">
                <a:latin typeface="Adobe 黑体 Std R" pitchFamily="34" charset="-122"/>
                <a:ea typeface="Adobe 黑体 Std R" pitchFamily="34" charset="-122"/>
              </a:rPr>
              <a:t>内功</a:t>
            </a:r>
            <a:r>
              <a:rPr kumimoji="0" lang="zh-CN" altLang="en-US" sz="105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</a:rPr>
              <a:t> （伤害加成）</a:t>
            </a:r>
            <a:endParaRPr kumimoji="0" lang="en-US" altLang="zh-CN" sz="105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1050" baseline="0" dirty="0" smtClean="0">
                <a:latin typeface="Adobe 黑体 Std R" pitchFamily="34" charset="-122"/>
                <a:ea typeface="Adobe 黑体 Std R" pitchFamily="34" charset="-122"/>
              </a:rPr>
              <a:t>Core </a:t>
            </a:r>
            <a:r>
              <a:rPr lang="zh-CN" altLang="en-US" sz="1050" baseline="0" dirty="0" smtClean="0">
                <a:latin typeface="Adobe 黑体 Std R" pitchFamily="34" charset="-122"/>
                <a:ea typeface="Adobe 黑体 Std R" pitchFamily="34" charset="-122"/>
              </a:rPr>
              <a:t>韧性</a:t>
            </a:r>
            <a:r>
              <a:rPr lang="zh-CN" altLang="en-US" sz="1050" dirty="0" smtClean="0">
                <a:latin typeface="Adobe 黑体 Std R" pitchFamily="34" charset="-122"/>
                <a:ea typeface="Adobe 黑体 Std R" pitchFamily="34" charset="-122"/>
              </a:rPr>
              <a:t> （受到攻击不会僵直，但会扣除该值，僵直后重置）</a:t>
            </a:r>
            <a:endParaRPr lang="en-US" altLang="zh-CN" sz="1050" dirty="0" smtClean="0">
              <a:latin typeface="Adobe 黑体 Std R" pitchFamily="34" charset="-122"/>
              <a:ea typeface="Adobe 黑体 Std R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</a:rPr>
              <a:t>ItemMap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</a:rPr>
              <a:t> 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</a:rPr>
              <a:t>角色持有道具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1050" dirty="0" err="1" smtClean="0">
                <a:latin typeface="Adobe 黑体 Std R" pitchFamily="34" charset="-122"/>
                <a:ea typeface="Adobe 黑体 Std R" pitchFamily="34" charset="-122"/>
              </a:rPr>
              <a:t>EquipMap</a:t>
            </a:r>
            <a:r>
              <a:rPr lang="en-US" altLang="zh-CN" sz="1050" dirty="0" smtClean="0">
                <a:latin typeface="Adobe 黑体 Std R" pitchFamily="34" charset="-122"/>
                <a:ea typeface="Adobe 黑体 Std R" pitchFamily="34" charset="-122"/>
              </a:rPr>
              <a:t> </a:t>
            </a:r>
            <a:r>
              <a:rPr lang="zh-CN" altLang="en-US" sz="1050" dirty="0" smtClean="0">
                <a:latin typeface="Adobe 黑体 Std R" pitchFamily="34" charset="-122"/>
                <a:ea typeface="Adobe 黑体 Std R" pitchFamily="34" charset="-122"/>
              </a:rPr>
              <a:t>装备配置</a:t>
            </a:r>
            <a:endParaRPr lang="en-US" altLang="zh-CN" sz="1050" dirty="0" smtClean="0">
              <a:latin typeface="Adobe 黑体 Std R" pitchFamily="34" charset="-122"/>
              <a:ea typeface="Adobe 黑体 Std R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</a:rPr>
              <a:t>GestMap</a:t>
            </a:r>
            <a:r>
              <a:rPr kumimoji="0" lang="en-US" altLang="zh-CN" sz="105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</a:rPr>
              <a:t> </a:t>
            </a:r>
            <a:r>
              <a:rPr kumimoji="0" lang="zh-CN" altLang="en-US" sz="105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</a:rPr>
              <a:t>武学配置</a:t>
            </a:r>
            <a:endParaRPr kumimoji="0" lang="en-US" altLang="zh-CN" sz="1050" b="0" i="0" u="none" strike="noStrike" kern="1200" cap="none" spc="0" normalizeH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1050" baseline="0" dirty="0" err="1" smtClean="0">
                <a:latin typeface="Adobe 黑体 Std R" pitchFamily="34" charset="-122"/>
                <a:ea typeface="Adobe 黑体 Std R" pitchFamily="34" charset="-122"/>
              </a:rPr>
              <a:t>SkillMap</a:t>
            </a:r>
            <a:r>
              <a:rPr lang="en-US" altLang="zh-CN" sz="1050" dirty="0" smtClean="0">
                <a:latin typeface="Adobe 黑体 Std R" pitchFamily="34" charset="-122"/>
                <a:ea typeface="Adobe 黑体 Std R" pitchFamily="34" charset="-122"/>
              </a:rPr>
              <a:t> </a:t>
            </a:r>
            <a:r>
              <a:rPr lang="zh-CN" altLang="en-US" sz="1050" dirty="0" smtClean="0">
                <a:latin typeface="Adobe 黑体 Std R" pitchFamily="34" charset="-122"/>
                <a:ea typeface="Adobe 黑体 Std R" pitchFamily="34" charset="-122"/>
              </a:rPr>
              <a:t>招式配置</a:t>
            </a:r>
            <a:endParaRPr lang="en-US" altLang="zh-CN" sz="1050" dirty="0" smtClean="0">
              <a:latin typeface="Adobe 黑体 Std R" pitchFamily="34" charset="-122"/>
              <a:ea typeface="Adobe 黑体 Std R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050" dirty="0" smtClean="0">
                <a:latin typeface="Adobe 黑体 Std R" pitchFamily="34" charset="-122"/>
                <a:ea typeface="Adobe 黑体 Std R" pitchFamily="34" charset="-122"/>
              </a:rPr>
              <a:t>备注</a:t>
            </a:r>
            <a:r>
              <a:rPr lang="zh-CN" altLang="en-US" sz="1050" dirty="0" smtClean="0">
                <a:latin typeface="Adobe 黑体 Std R" pitchFamily="34" charset="-122"/>
                <a:ea typeface="Adobe 黑体 Std R" pitchFamily="34" charset="-122"/>
              </a:rPr>
              <a:t>：灰色项目前可忽略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1628800"/>
            <a:ext cx="262743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5157192"/>
            <a:ext cx="210623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6372200" y="4941168"/>
            <a:ext cx="2384648" cy="999728"/>
          </a:xfrm>
          <a:prstGeom prst="rect">
            <a:avLst/>
          </a:prstGeom>
          <a:noFill/>
          <a:ln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948264" y="5517232"/>
            <a:ext cx="127310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zh-CN" altLang="en-US" sz="1050" dirty="0" smtClean="0">
                <a:latin typeface="Adobe 黑体 Std R" pitchFamily="34" charset="-122"/>
                <a:ea typeface="Adobe 黑体 Std R" pitchFamily="34" charset="-122"/>
              </a:rPr>
              <a:t>格</a:t>
            </a:r>
            <a:r>
              <a:rPr lang="zh-CN" altLang="en-US" sz="1050" dirty="0" smtClean="0">
                <a:latin typeface="Adobe 黑体 Std R" pitchFamily="34" charset="-122"/>
                <a:ea typeface="Adobe 黑体 Std R" pitchFamily="34" charset="-122"/>
              </a:rPr>
              <a:t>挡概率：</a:t>
            </a:r>
            <a:r>
              <a:rPr lang="en-US" altLang="zh-CN" sz="1050" dirty="0" smtClean="0">
                <a:latin typeface="Adobe 黑体 Std R" pitchFamily="34" charset="-122"/>
                <a:ea typeface="Adobe 黑体 Std R" pitchFamily="34" charset="-122"/>
              </a:rPr>
              <a:t>0.0-1.0</a:t>
            </a:r>
            <a:endParaRPr lang="en-US" altLang="zh-CN" sz="1050" dirty="0" smtClean="0"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0"/>
            <a:ext cx="7056784" cy="692696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华文隶书" pitchFamily="2" charset="-122"/>
                <a:ea typeface="华文隶书" pitchFamily="2" charset="-122"/>
              </a:rPr>
              <a:t>武器和外观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1800" y="1628800"/>
            <a:ext cx="6264696" cy="1080120"/>
          </a:xfrm>
        </p:spPr>
        <p:txBody>
          <a:bodyPr>
            <a:normAutofit/>
          </a:bodyPr>
          <a:lstStyle/>
          <a:p>
            <a:endParaRPr lang="en-US" altLang="zh-CN" sz="1600" dirty="0" smtClean="0">
              <a:latin typeface="华文隶书" pitchFamily="2" charset="-122"/>
              <a:ea typeface="华文隶书" pitchFamily="2" charset="-122"/>
            </a:endParaRPr>
          </a:p>
          <a:p>
            <a:endParaRPr lang="en-US" altLang="zh-CN" sz="1600" dirty="0" smtClean="0">
              <a:latin typeface="华文隶书" pitchFamily="2" charset="-122"/>
              <a:ea typeface="华文隶书" pitchFamily="2" charset="-122"/>
            </a:endParaRPr>
          </a:p>
          <a:p>
            <a:endParaRPr lang="en-US" altLang="zh-CN" sz="1600" dirty="0" smtClean="0">
              <a:latin typeface="华文隶书" pitchFamily="2" charset="-122"/>
              <a:ea typeface="华文隶书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1549943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2195736" y="5229200"/>
            <a:ext cx="4842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华文隶书" pitchFamily="2" charset="-122"/>
                <a:ea typeface="华文隶书" pitchFamily="2" charset="-122"/>
              </a:rPr>
              <a:t>在</a:t>
            </a:r>
            <a:r>
              <a:rPr lang="en-US" altLang="zh-CN" dirty="0" err="1" smtClean="0">
                <a:latin typeface="华文隶书" pitchFamily="2" charset="-122"/>
                <a:ea typeface="华文隶书" pitchFamily="2" charset="-122"/>
              </a:rPr>
              <a:t>CharacterData</a:t>
            </a:r>
            <a:r>
              <a:rPr lang="zh-CN" altLang="en-US" dirty="0" smtClean="0">
                <a:latin typeface="华文隶书" pitchFamily="2" charset="-122"/>
                <a:ea typeface="华文隶书" pitchFamily="2" charset="-122"/>
              </a:rPr>
              <a:t>的</a:t>
            </a:r>
            <a:r>
              <a:rPr lang="en-US" altLang="zh-CN" dirty="0" err="1" smtClean="0">
                <a:latin typeface="华文隶书" pitchFamily="2" charset="-122"/>
                <a:ea typeface="华文隶书" pitchFamily="2" charset="-122"/>
              </a:rPr>
              <a:t>EquipMap</a:t>
            </a:r>
            <a:r>
              <a:rPr lang="zh-CN" altLang="en-US" dirty="0" smtClean="0">
                <a:latin typeface="华文隶书" pitchFamily="2" charset="-122"/>
                <a:ea typeface="华文隶书" pitchFamily="2" charset="-122"/>
              </a:rPr>
              <a:t>中填入装备</a:t>
            </a:r>
            <a:r>
              <a:rPr lang="en-US" altLang="zh-CN" dirty="0" smtClean="0">
                <a:latin typeface="华文隶书" pitchFamily="2" charset="-122"/>
                <a:ea typeface="华文隶书" pitchFamily="2" charset="-122"/>
              </a:rPr>
              <a:t>ID</a:t>
            </a:r>
            <a:r>
              <a:rPr lang="zh-CN" altLang="en-US" dirty="0" smtClean="0">
                <a:latin typeface="华文隶书" pitchFamily="2" charset="-122"/>
                <a:ea typeface="华文隶书" pitchFamily="2" charset="-122"/>
              </a:rPr>
              <a:t>即可。</a:t>
            </a:r>
            <a:endParaRPr lang="en-US" altLang="zh-CN" dirty="0" smtClean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55776" y="177281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>
                <a:latin typeface="华文隶书" pitchFamily="2" charset="-122"/>
                <a:ea typeface="华文隶书" pitchFamily="2" charset="-122"/>
              </a:rPr>
              <a:t>GameData</a:t>
            </a:r>
            <a:r>
              <a:rPr lang="zh-CN" altLang="en-US" dirty="0" smtClean="0">
                <a:latin typeface="华文隶书" pitchFamily="2" charset="-122"/>
                <a:ea typeface="华文隶书" pitchFamily="2" charset="-122"/>
              </a:rPr>
              <a:t>中</a:t>
            </a:r>
            <a:r>
              <a:rPr lang="en-US" altLang="zh-CN" dirty="0" err="1" smtClean="0">
                <a:latin typeface="华文隶书" pitchFamily="2" charset="-122"/>
                <a:ea typeface="华文隶书" pitchFamily="2" charset="-122"/>
              </a:rPr>
              <a:t>ItemData</a:t>
            </a:r>
            <a:r>
              <a:rPr lang="zh-CN" altLang="en-US" dirty="0" smtClean="0">
                <a:latin typeface="华文隶书" pitchFamily="2" charset="-122"/>
                <a:ea typeface="华文隶书" pitchFamily="2" charset="-122"/>
              </a:rPr>
              <a:t>列表为物品和装备配置表。</a:t>
            </a:r>
            <a:endParaRPr lang="en-US" altLang="zh-CN" dirty="0" smtClean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9512" y="1484784"/>
            <a:ext cx="8640960" cy="1296144"/>
          </a:xfrm>
          <a:prstGeom prst="rect">
            <a:avLst/>
          </a:prstGeom>
          <a:noFill/>
          <a:ln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79512" y="2780928"/>
            <a:ext cx="8640960" cy="3096344"/>
          </a:xfrm>
          <a:prstGeom prst="rect">
            <a:avLst/>
          </a:prstGeom>
          <a:noFill/>
          <a:ln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924943"/>
            <a:ext cx="4628924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2924944"/>
            <a:ext cx="3245712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323528" y="5085184"/>
            <a:ext cx="8352928" cy="639688"/>
          </a:xfrm>
          <a:prstGeom prst="rect">
            <a:avLst/>
          </a:prstGeom>
          <a:noFill/>
          <a:ln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195736" y="1628800"/>
            <a:ext cx="6480720" cy="1008112"/>
          </a:xfrm>
          <a:prstGeom prst="rect">
            <a:avLst/>
          </a:prstGeom>
          <a:noFill/>
          <a:ln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0"/>
            <a:ext cx="7056784" cy="692696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华文隶书" pitchFamily="2" charset="-122"/>
                <a:ea typeface="华文隶书" pitchFamily="2" charset="-122"/>
              </a:rPr>
              <a:t>招式套路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1800" y="1628800"/>
            <a:ext cx="6264696" cy="1080120"/>
          </a:xfrm>
        </p:spPr>
        <p:txBody>
          <a:bodyPr>
            <a:normAutofit/>
          </a:bodyPr>
          <a:lstStyle/>
          <a:p>
            <a:endParaRPr lang="en-US" altLang="zh-CN" sz="1600" dirty="0" smtClean="0">
              <a:latin typeface="华文隶书" pitchFamily="2" charset="-122"/>
              <a:ea typeface="华文隶书" pitchFamily="2" charset="-122"/>
            </a:endParaRPr>
          </a:p>
          <a:p>
            <a:endParaRPr lang="en-US" altLang="zh-CN" sz="1600" dirty="0" smtClean="0">
              <a:latin typeface="华文隶书" pitchFamily="2" charset="-122"/>
              <a:ea typeface="华文隶书" pitchFamily="2" charset="-122"/>
            </a:endParaRPr>
          </a:p>
          <a:p>
            <a:endParaRPr lang="en-US" altLang="zh-CN" sz="1600" dirty="0" smtClean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95736" y="5229200"/>
            <a:ext cx="4719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华文隶书" pitchFamily="2" charset="-122"/>
                <a:ea typeface="华文隶书" pitchFamily="2" charset="-122"/>
              </a:rPr>
              <a:t>在</a:t>
            </a:r>
            <a:r>
              <a:rPr lang="en-US" altLang="zh-CN" dirty="0" err="1" smtClean="0">
                <a:latin typeface="华文隶书" pitchFamily="2" charset="-122"/>
                <a:ea typeface="华文隶书" pitchFamily="2" charset="-122"/>
              </a:rPr>
              <a:t>CharacterData</a:t>
            </a:r>
            <a:r>
              <a:rPr lang="zh-CN" altLang="en-US" dirty="0" smtClean="0">
                <a:latin typeface="华文隶书" pitchFamily="2" charset="-122"/>
                <a:ea typeface="华文隶书" pitchFamily="2" charset="-122"/>
              </a:rPr>
              <a:t>的</a:t>
            </a:r>
            <a:r>
              <a:rPr lang="en-US" altLang="zh-CN" dirty="0" err="1" smtClean="0">
                <a:latin typeface="华文隶书" pitchFamily="2" charset="-122"/>
                <a:ea typeface="华文隶书" pitchFamily="2" charset="-122"/>
              </a:rPr>
              <a:t>SkillMap</a:t>
            </a:r>
            <a:r>
              <a:rPr lang="zh-CN" altLang="en-US" dirty="0" smtClean="0">
                <a:latin typeface="华文隶书" pitchFamily="2" charset="-122"/>
                <a:ea typeface="华文隶书" pitchFamily="2" charset="-122"/>
              </a:rPr>
              <a:t>中填入招式</a:t>
            </a:r>
            <a:r>
              <a:rPr lang="en-US" altLang="zh-CN" dirty="0" smtClean="0">
                <a:latin typeface="华文隶书" pitchFamily="2" charset="-122"/>
                <a:ea typeface="华文隶书" pitchFamily="2" charset="-122"/>
              </a:rPr>
              <a:t>ID</a:t>
            </a:r>
            <a:r>
              <a:rPr lang="zh-CN" altLang="en-US" dirty="0" smtClean="0">
                <a:latin typeface="华文隶书" pitchFamily="2" charset="-122"/>
                <a:ea typeface="华文隶书" pitchFamily="2" charset="-122"/>
              </a:rPr>
              <a:t>即可。</a:t>
            </a:r>
            <a:endParaRPr lang="en-US" altLang="zh-CN" dirty="0" smtClean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55776" y="177281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>
                <a:latin typeface="华文隶书" pitchFamily="2" charset="-122"/>
                <a:ea typeface="华文隶书" pitchFamily="2" charset="-122"/>
              </a:rPr>
              <a:t>GameData</a:t>
            </a:r>
            <a:r>
              <a:rPr lang="zh-CN" altLang="en-US" dirty="0" smtClean="0">
                <a:latin typeface="华文隶书" pitchFamily="2" charset="-122"/>
                <a:ea typeface="华文隶书" pitchFamily="2" charset="-122"/>
              </a:rPr>
              <a:t>中</a:t>
            </a:r>
            <a:r>
              <a:rPr lang="en-US" altLang="zh-CN" dirty="0" err="1" smtClean="0">
                <a:latin typeface="华文隶书" pitchFamily="2" charset="-122"/>
                <a:ea typeface="华文隶书" pitchFamily="2" charset="-122"/>
              </a:rPr>
              <a:t>SkillGroup</a:t>
            </a:r>
            <a:r>
              <a:rPr lang="zh-CN" altLang="en-US" dirty="0" smtClean="0">
                <a:latin typeface="华文隶书" pitchFamily="2" charset="-122"/>
                <a:ea typeface="华文隶书" pitchFamily="2" charset="-122"/>
              </a:rPr>
              <a:t>列表为招式配置表</a:t>
            </a:r>
            <a:endParaRPr lang="en-US" altLang="zh-CN" dirty="0" smtClean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9512" y="1484784"/>
            <a:ext cx="8640960" cy="1296144"/>
          </a:xfrm>
          <a:prstGeom prst="rect">
            <a:avLst/>
          </a:prstGeom>
          <a:noFill/>
          <a:ln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79512" y="2780928"/>
            <a:ext cx="8640960" cy="3096344"/>
          </a:xfrm>
          <a:prstGeom prst="rect">
            <a:avLst/>
          </a:prstGeom>
          <a:noFill/>
          <a:ln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23528" y="5085184"/>
            <a:ext cx="8352928" cy="639688"/>
          </a:xfrm>
          <a:prstGeom prst="rect">
            <a:avLst/>
          </a:prstGeom>
          <a:noFill/>
          <a:ln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483768" y="1628800"/>
            <a:ext cx="6192688" cy="1008112"/>
          </a:xfrm>
          <a:prstGeom prst="rect">
            <a:avLst/>
          </a:prstGeom>
          <a:noFill/>
          <a:ln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28800"/>
            <a:ext cx="2016224" cy="104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924944"/>
            <a:ext cx="3818809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924944"/>
            <a:ext cx="3528392" cy="202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0"/>
            <a:ext cx="7056784" cy="692696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华文隶书" pitchFamily="2" charset="-122"/>
                <a:ea typeface="华文隶书" pitchFamily="2" charset="-122"/>
              </a:rPr>
              <a:t>将角色放入场景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华文隶书" pitchFamily="2" charset="-122"/>
              <a:ea typeface="华文隶书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772816"/>
            <a:ext cx="3312368" cy="299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矩形 14"/>
          <p:cNvSpPr/>
          <p:nvPr/>
        </p:nvSpPr>
        <p:spPr>
          <a:xfrm>
            <a:off x="1763688" y="5229200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华文隶书" pitchFamily="2" charset="-122"/>
                <a:ea typeface="华文隶书" pitchFamily="2" charset="-122"/>
              </a:rPr>
              <a:t>配置完成后就可以将角色放入场景，运行即可战斗。</a:t>
            </a:r>
            <a:endParaRPr lang="en-US" altLang="zh-CN" dirty="0" smtClean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3528" y="5085184"/>
            <a:ext cx="8352928" cy="639688"/>
          </a:xfrm>
          <a:prstGeom prst="rect">
            <a:avLst/>
          </a:prstGeom>
          <a:noFill/>
          <a:ln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220</Words>
  <Application>Microsoft Office PowerPoint</Application>
  <PresentationFormat>全屏显示(4:3)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江湖</vt:lpstr>
      <vt:lpstr>目录</vt:lpstr>
      <vt:lpstr>创建角色蓝图（敌人）</vt:lpstr>
      <vt:lpstr>角色配置结构</vt:lpstr>
      <vt:lpstr>武器和外观</vt:lpstr>
      <vt:lpstr>招式套路</vt:lpstr>
      <vt:lpstr>将角色放入场景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江湖</dc:title>
  <dc:creator>丁鼎</dc:creator>
  <cp:lastModifiedBy>User</cp:lastModifiedBy>
  <cp:revision>10</cp:revision>
  <dcterms:created xsi:type="dcterms:W3CDTF">2019-08-22T15:37:07Z</dcterms:created>
  <dcterms:modified xsi:type="dcterms:W3CDTF">2019-08-22T17:12:41Z</dcterms:modified>
</cp:coreProperties>
</file>