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64D0C-DAE8-43F0-8D0E-423627470003}" type="doc">
      <dgm:prSet loTypeId="urn:microsoft.com/office/officeart/2005/8/layout/orgChart1" qsTypeId="urn:microsoft.com/office/officeart/2005/8/quickstyle/simple1" csTypeId="urn:microsoft.com/office/officeart/2005/8/colors/accent1_2"/>
      <dgm:spPr/>
    </dgm:pt>
    <dgm:pt modelId="{1A51E2D3-E2ED-4A41-811F-88F4F176274D}">
      <dgm:prSet/>
      <dgm:spPr/>
      <dgm:t>
        <a:bodyPr wrap="square" lIns="41275" tIns="41275" rIns="41275" bIns="4127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门派行动</a:t>
          </a:r>
          <a:endParaRPr lang="zh-CN"/>
        </a:p>
      </dgm:t>
    </dgm:pt>
    <dgm:pt modelId="{36AFCAA2-2443-4BB8-803D-8A96D9C5E51F}" cxnId="{E9E321C7-4351-41D8-B7DF-3D86BC992081}" type="parTrans">
      <dgm:prSet/>
      <dgm:spPr/>
    </dgm:pt>
    <dgm:pt modelId="{2B06A728-58CC-4634-8127-54DB7D7AE137}" cxnId="{E9E321C7-4351-41D8-B7DF-3D86BC992081}" type="sibTrans">
      <dgm:prSet/>
      <dgm:spPr/>
    </dgm:pt>
    <dgm:pt modelId="{529E6128-73D3-49D8-AE4F-C246FF401199}">
      <dgm:prSet/>
      <dgm:spPr/>
      <dgm:t>
        <a:bodyPr wrap="square" lIns="41275" tIns="41275" rIns="41275" bIns="4127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NPC</a:t>
          </a:r>
          <a:r>
            <a:rPr lang="zh-CN" altLang="en-US"/>
            <a:t>人数</a:t>
          </a:r>
          <a:r>
            <a:rPr lang="en-US" altLang="zh-CN"/>
            <a:t>&lt;</a:t>
          </a:r>
          <a:r>
            <a:rPr lang="en-US" altLang="zh-CN"/>
            <a:t>n</a:t>
          </a:r>
          <a:endParaRPr lang="zh-CN" altLang="en-US"/>
        </a:p>
      </dgm:t>
    </dgm:pt>
    <dgm:pt modelId="{CD7606CE-CAFE-47D9-885C-DC800B918C23}" cxnId="{8D9D7B56-4EDA-45C3-A795-5DA324537555}" type="parTrans">
      <dgm:prSet/>
      <dgm:spPr/>
    </dgm:pt>
    <dgm:pt modelId="{5911AD54-EAE8-401A-A327-4A8145122087}" cxnId="{8D9D7B56-4EDA-45C3-A795-5DA324537555}" type="sibTrans">
      <dgm:prSet/>
      <dgm:spPr/>
    </dgm:pt>
    <dgm:pt modelId="{117C0E86-7E57-4862-930E-374183F72AE4}">
      <dgm:prSet/>
      <dgm:spPr/>
      <dgm:t>
        <a:bodyPr wrap="square" lIns="27305" tIns="27305" rIns="27305" bIns="2730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情报值</a:t>
          </a:r>
          <a:r>
            <a:rPr lang="en-US"/>
            <a:t>&gt;n</a:t>
          </a:r>
          <a:endParaRPr lang="en-US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招募弟子</a:t>
          </a:r>
          <a:endParaRPr lang="zh-CN"/>
        </a:p>
      </dgm:t>
    </dgm:pt>
    <dgm:pt modelId="{FB98B95E-D0D9-4410-BBBE-970630BAAA23}" cxnId="{7430AA59-370E-4A89-ACC8-C72346432617}" type="parTrans">
      <dgm:prSet/>
      <dgm:spPr/>
    </dgm:pt>
    <dgm:pt modelId="{A0579260-9D42-4EB2-A7CD-541AD6909938}" cxnId="{7430AA59-370E-4A89-ACC8-C72346432617}" type="sibTrans">
      <dgm:prSet/>
      <dgm:spPr/>
    </dgm:pt>
    <dgm:pt modelId="{D7F0EB68-8BE5-4F0D-802D-60A9491928C1}">
      <dgm:prSet/>
      <dgm:spPr/>
      <dgm:t>
        <a:bodyPr wrap="square" lIns="22860" tIns="22860" rIns="22860" bIns="2286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情报值</a:t>
          </a:r>
          <a:r>
            <a:rPr lang="en-US"/>
            <a:t>&lt;n</a:t>
          </a:r>
          <a:endParaRPr lang="en-US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收集情报</a:t>
          </a:r>
          <a:endParaRPr lang="zh-CN"/>
        </a:p>
      </dgm:t>
    </dgm:pt>
    <dgm:pt modelId="{4A497A2E-64C2-494C-B843-BD007B7A1531}" cxnId="{247288C1-4D57-451C-839A-8A833F8636FF}" type="parTrans">
      <dgm:prSet/>
      <dgm:spPr/>
    </dgm:pt>
    <dgm:pt modelId="{81A23FE8-D382-4A2C-B0A0-87B4CA31DDF4}" cxnId="{247288C1-4D57-451C-839A-8A833F8636FF}" type="sibTrans">
      <dgm:prSet/>
      <dgm:spPr/>
    </dgm:pt>
    <dgm:pt modelId="{399F102E-90E0-4E6B-99B2-520A79B97219}">
      <dgm:prSet/>
      <dgm:spPr/>
      <dgm:t>
        <a:bodyPr wrap="square" lIns="16510" tIns="16510" rIns="16510" bIns="1651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村庄存在敌对</a:t>
          </a:r>
          <a:endParaRPr lang="zh-CN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触发冲突</a:t>
          </a:r>
          <a:endParaRPr lang="zh-CN"/>
        </a:p>
      </dgm:t>
    </dgm:pt>
    <dgm:pt modelId="{8E717B27-8BC5-47A5-8530-D847DD152B23}" cxnId="{ABF9C2B6-5968-4D8F-B4FD-2251912C12E8}" type="parTrans">
      <dgm:prSet/>
      <dgm:spPr/>
    </dgm:pt>
    <dgm:pt modelId="{5820AB28-12B9-4C2F-BB78-89D6070890B0}" cxnId="{ABF9C2B6-5968-4D8F-B4FD-2251912C12E8}" type="sibTrans">
      <dgm:prSet/>
      <dgm:spPr/>
    </dgm:pt>
    <dgm:pt modelId="{A1825A65-566F-409E-96BA-E846D6ACAE6E}">
      <dgm:prSet/>
      <dgm:spPr/>
      <dgm:t>
        <a:bodyPr wrap="square" lIns="13970" tIns="13970" rIns="13970" bIns="1397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村庄不存在敌对</a:t>
          </a:r>
          <a:endParaRPr lang="zh-CN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进行情报收集</a:t>
          </a:r>
          <a:endParaRPr lang="zh-CN"/>
        </a:p>
      </dgm:t>
    </dgm:pt>
    <dgm:pt modelId="{84CBE766-90FF-48A6-B703-B34CE6F8A9CC}" cxnId="{42D86C43-0613-4E7E-BF26-54497CA504F7}" type="parTrans">
      <dgm:prSet/>
      <dgm:spPr/>
    </dgm:pt>
    <dgm:pt modelId="{2EA15905-FE1B-4B87-A069-4E7DE5B0C50F}" cxnId="{42D86C43-0613-4E7E-BF26-54497CA504F7}" type="sibTrans">
      <dgm:prSet/>
      <dgm:spPr/>
    </dgm:pt>
    <dgm:pt modelId="{9FECBFD1-3F20-483A-952F-EB6BBB8DF54E}">
      <dgm:prSet/>
      <dgm:spPr/>
      <dgm:t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NPC</a:t>
          </a:r>
          <a:r>
            <a:rPr lang="zh-CN" altLang="en-US"/>
            <a:t>人数</a:t>
          </a:r>
          <a:r>
            <a:rPr lang="en-US" altLang="en-US"/>
            <a:t>&gt;n</a:t>
          </a:r>
          <a:endParaRPr lang="en-US" altLang="en-US"/>
        </a:p>
      </dgm:t>
    </dgm:pt>
    <dgm:pt modelId="{B9F42859-6E62-45D8-B81F-642903EC338C}" cxnId="{E378DFF1-08A9-4D32-86FE-4B5CC23E22C8}" type="parTrans">
      <dgm:prSet/>
      <dgm:spPr/>
    </dgm:pt>
    <dgm:pt modelId="{3A92C359-155C-4639-A5F8-F049D92FF567}" cxnId="{E378DFF1-08A9-4D32-86FE-4B5CC23E22C8}" type="sibTrans">
      <dgm:prSet/>
      <dgm:spPr/>
    </dgm:pt>
    <dgm:pt modelId="{9781504B-51D2-4188-B2F8-0EB0FD4C249F}">
      <dgm:prSet/>
      <dgm:spPr/>
      <dgm:t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入侵邻近对立门派</a:t>
          </a:r>
          <a:endParaRPr lang="zh-CN"/>
        </a:p>
      </dgm:t>
    </dgm:pt>
    <dgm:pt modelId="{B1A994DA-AB49-4047-8DCC-FAAF1A834BD8}" cxnId="{A207E6C5-8DB1-4D1C-9C0E-5672AE101AF5}" type="parTrans">
      <dgm:prSet/>
      <dgm:spPr/>
    </dgm:pt>
    <dgm:pt modelId="{7EFADF00-C729-4774-85DC-9D57602D5B4D}" cxnId="{A207E6C5-8DB1-4D1C-9C0E-5672AE101AF5}" type="sibTrans">
      <dgm:prSet/>
      <dgm:spPr/>
    </dgm:pt>
    <dgm:pt modelId="{973F5A8D-7B11-4AC3-A48C-0939073C7C05}">
      <dgm:prSet/>
      <dgm:spPr/>
      <dgm:t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入侵结束</a:t>
          </a:r>
          <a:endParaRPr lang="zh-CN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各门派</a:t>
          </a:r>
          <a:r>
            <a:rPr lang="en-US" altLang="zh-CN"/>
            <a:t>NPC</a:t>
          </a:r>
          <a:r>
            <a:rPr lang="zh-CN" altLang="en-US"/>
            <a:t>人员中删除阵亡</a:t>
          </a:r>
          <a:r>
            <a:rPr lang="en-US" altLang="zh-CN"/>
            <a:t>NPC</a:t>
          </a:r>
          <a:endParaRPr lang="en-US" altLang="zh-CN"/>
        </a:p>
      </dgm:t>
    </dgm:pt>
    <dgm:pt modelId="{2A26BEFC-266C-4BF5-BD6E-060AC899B6F1}" cxnId="{6A1E5925-C7CB-4C44-99C5-3D6D7241D54E}" type="parTrans">
      <dgm:prSet/>
      <dgm:spPr/>
    </dgm:pt>
    <dgm:pt modelId="{A4151CF7-FA71-422A-8199-DF045029B19D}" cxnId="{6A1E5925-C7CB-4C44-99C5-3D6D7241D54E}" type="sibTrans">
      <dgm:prSet/>
      <dgm:spPr/>
    </dgm:pt>
    <dgm:pt modelId="{75DAF65A-4728-406E-A8F3-86D1C31899BA}">
      <dgm:prSet phldr="0" custT="1"/>
      <dgm:spPr/>
      <dgm:t>
        <a:bodyPr wrap="square" lIns="6985" tIns="6985" rIns="6985" bIns="698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入侵成功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进攻方</a:t>
          </a:r>
          <a:r>
            <a:rPr lang="en-US" altLang="zh-CN" sz="900"/>
            <a:t>NPC</a:t>
          </a:r>
          <a:r>
            <a:rPr lang="zh-CN" altLang="en-US" sz="900"/>
            <a:t>名单取代防守方的</a:t>
          </a:r>
          <a:r>
            <a:rPr lang="en-US" altLang="zh-CN" sz="900"/>
            <a:t>NPC</a:t>
          </a:r>
          <a:endParaRPr lang="zh-CN" altLang="en-US" sz="900"/>
        </a:p>
      </dgm:t>
    </dgm:pt>
    <dgm:pt modelId="{C3A787EC-E53C-48EF-887A-E388132387E3}" cxnId="{627992AE-91D0-46FF-A15B-B5122CCA181D}" type="parTrans">
      <dgm:prSet/>
      <dgm:spPr/>
    </dgm:pt>
    <dgm:pt modelId="{B78CC590-01D9-4808-9EEC-6DDB23D166D1}" cxnId="{627992AE-91D0-46FF-A15B-B5122CCA181D}" type="sibTrans">
      <dgm:prSet/>
      <dgm:spPr/>
    </dgm:pt>
    <dgm:pt modelId="{490158B2-9DA9-4B7D-9363-E78BC20A64C2}">
      <dgm:prSet/>
      <dgm:spPr/>
      <dgm:t>
        <a:bodyPr wrap="square" lIns="5715" tIns="5715" rIns="5715" bIns="571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侥幸不死的防守方</a:t>
          </a:r>
          <a:r>
            <a:rPr lang="en-US" altLang="zh-CN"/>
            <a:t>NPC</a:t>
          </a:r>
          <a:r>
            <a:rPr lang="zh-CN" altLang="en-US"/>
            <a:t>列入隐退</a:t>
          </a:r>
          <a:r>
            <a:rPr lang="en-US" altLang="zh-CN"/>
            <a:t>NPC</a:t>
          </a:r>
          <a:r>
            <a:rPr lang="zh-CN" altLang="en-US"/>
            <a:t>名单</a:t>
          </a:r>
          <a:endParaRPr lang="zh-CN" altLang="en-US"/>
        </a:p>
      </dgm:t>
    </dgm:pt>
    <dgm:pt modelId="{2A44F4BD-9173-4FB8-B794-DB1E35557DAA}" cxnId="{CFA9B78C-188E-4F56-BC9D-AEC395A889F6}" type="parTrans">
      <dgm:prSet/>
      <dgm:spPr/>
    </dgm:pt>
    <dgm:pt modelId="{22F86325-444F-4017-992A-4846B82047DA}" cxnId="{CFA9B78C-188E-4F56-BC9D-AEC395A889F6}" type="sibTrans">
      <dgm:prSet/>
      <dgm:spPr/>
    </dgm:pt>
    <dgm:pt modelId="{382B4D73-6D94-438C-A647-01FE40F745CC}">
      <dgm:prSet/>
      <dgm:spPr/>
      <dgm:t>
        <a:bodyPr wrap="square" lIns="6985" tIns="6985" rIns="6985" bIns="698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入侵失败</a:t>
          </a:r>
          <a:endParaRPr lang="zh-CN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无</a:t>
          </a:r>
          <a:endParaRPr lang="zh-CN"/>
        </a:p>
      </dgm:t>
    </dgm:pt>
    <dgm:pt modelId="{BBE29E04-1FE0-48F0-80D1-0D8EBE09797E}" cxnId="{CD45AAA7-179A-4441-9E71-61290D74D608}" type="parTrans">
      <dgm:prSet/>
      <dgm:spPr/>
    </dgm:pt>
    <dgm:pt modelId="{A872EEF9-83FC-4E17-857B-787653655D34}" cxnId="{CD45AAA7-179A-4441-9E71-61290D74D608}" type="sibTrans">
      <dgm:prSet/>
      <dgm:spPr/>
    </dgm:pt>
    <dgm:pt modelId="{35F27EDB-8DB2-4FFD-8FC6-0D50B561BA7F}" type="pres">
      <dgm:prSet presAssocID="{5B364D0C-DAE8-43F0-8D0E-423627470003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FFC27C-57B5-4D13-960B-95AC90D3CE2A}" type="pres">
      <dgm:prSet presAssocID="{1A51E2D3-E2ED-4A41-811F-88F4F176274D}" presName="hierRoot1">
        <dgm:presLayoutVars>
          <dgm:hierBranch/>
        </dgm:presLayoutVars>
      </dgm:prSet>
      <dgm:spPr/>
    </dgm:pt>
    <dgm:pt modelId="{6F1C2A6E-E77A-4C04-83C9-78B9A936EE06}" type="pres">
      <dgm:prSet presAssocID="{1A51E2D3-E2ED-4A41-811F-88F4F176274D}" presName="rootComposite1"/>
      <dgm:spPr/>
    </dgm:pt>
    <dgm:pt modelId="{69B6CBF7-C6CC-4804-8BA8-6BAE77BB4663}" type="pres">
      <dgm:prSet presAssocID="{1A51E2D3-E2ED-4A41-811F-88F4F176274D}" presName="hierChild2"/>
      <dgm:spPr/>
    </dgm:pt>
    <dgm:pt modelId="{A4B0B130-B409-4A43-976A-0EE71FCA4EEB}" type="pres">
      <dgm:prSet presAssocID="{1A51E2D3-E2ED-4A41-811F-88F4F176274D}" presName="hierChild3"/>
      <dgm:spPr/>
    </dgm:pt>
    <dgm:pt modelId="{7050F23A-35B9-4662-9A8B-A6832A3B6B0A}" type="pres">
      <dgm:prSet presAssocID="{1A51E2D3-E2ED-4A41-811F-88F4F176274D}" presName="rootText1" presStyleLbl="node0" presStyleIdx="0" presStyleCnt="1">
        <dgm:presLayoutVars>
          <dgm:chPref val="3"/>
        </dgm:presLayoutVars>
      </dgm:prSet>
      <dgm:spPr/>
    </dgm:pt>
    <dgm:pt modelId="{E37B8BB2-12CE-4073-9835-BEC21F2E0746}" type="pres">
      <dgm:prSet presAssocID="{1A51E2D3-E2ED-4A41-811F-88F4F176274D}" presName="rootConnector1" presStyleLbl="node1"/>
      <dgm:spPr/>
    </dgm:pt>
    <dgm:pt modelId="{CBC83C9E-260E-4B68-A850-0CB6629F8EDA}" type="pres">
      <dgm:prSet presAssocID="{CD7606CE-CAFE-47D9-885C-DC800B918C23}" presName="Name35" presStyleLbl="parChTrans1D2" presStyleIdx="0" presStyleCnt="2"/>
      <dgm:spPr/>
    </dgm:pt>
    <dgm:pt modelId="{44DECDFB-AB63-44F5-AFE0-593754312FB1}" type="pres">
      <dgm:prSet presAssocID="{529E6128-73D3-49D8-AE4F-C246FF401199}" presName="hierRoot2">
        <dgm:presLayoutVars>
          <dgm:hierBranch/>
        </dgm:presLayoutVars>
      </dgm:prSet>
      <dgm:spPr/>
    </dgm:pt>
    <dgm:pt modelId="{66FFB614-4283-4BE6-90DF-350E28822C2C}" type="pres">
      <dgm:prSet presAssocID="{529E6128-73D3-49D8-AE4F-C246FF401199}" presName="rootComposite"/>
      <dgm:spPr/>
    </dgm:pt>
    <dgm:pt modelId="{1876EF3D-0644-40C2-A82E-2F8396720A53}" type="pres">
      <dgm:prSet presAssocID="{529E6128-73D3-49D8-AE4F-C246FF401199}" presName="hierChild4"/>
      <dgm:spPr/>
    </dgm:pt>
    <dgm:pt modelId="{6D06C914-CC51-49D7-B241-0189A7B575BE}" type="pres">
      <dgm:prSet presAssocID="{529E6128-73D3-49D8-AE4F-C246FF401199}" presName="hierChild5"/>
      <dgm:spPr/>
    </dgm:pt>
    <dgm:pt modelId="{290897D4-05C5-4BC8-8803-0CA0366B32B6}" type="pres">
      <dgm:prSet presAssocID="{529E6128-73D3-49D8-AE4F-C246FF401199}" presName="rootText" presStyleLbl="node2" presStyleIdx="0" presStyleCnt="2">
        <dgm:presLayoutVars>
          <dgm:chPref val="3"/>
        </dgm:presLayoutVars>
      </dgm:prSet>
      <dgm:spPr/>
    </dgm:pt>
    <dgm:pt modelId="{8C901C1B-5244-47B3-A15C-B1ABF69A2D4B}" type="pres">
      <dgm:prSet presAssocID="{529E6128-73D3-49D8-AE4F-C246FF401199}" presName="rootConnector" presStyleLbl="node2" presStyleIdx="0" presStyleCnt="2"/>
      <dgm:spPr/>
    </dgm:pt>
    <dgm:pt modelId="{43707C27-F2B9-4196-83DC-CB48D267D548}" type="pres">
      <dgm:prSet presAssocID="{FB98B95E-D0D9-4410-BBBE-970630BAAA23}" presName="Name35" presStyleLbl="parChTrans1D3" presStyleIdx="0" presStyleCnt="3"/>
      <dgm:spPr/>
    </dgm:pt>
    <dgm:pt modelId="{5636EE9A-7FE7-485A-8BEB-EFD03F018E34}" type="pres">
      <dgm:prSet presAssocID="{117C0E86-7E57-4862-930E-374183F72AE4}" presName="hierRoot2">
        <dgm:presLayoutVars>
          <dgm:hierBranch/>
        </dgm:presLayoutVars>
      </dgm:prSet>
      <dgm:spPr/>
    </dgm:pt>
    <dgm:pt modelId="{7BEEB6C3-9AA4-4297-A1F2-F7E8F84FB3C0}" type="pres">
      <dgm:prSet presAssocID="{117C0E86-7E57-4862-930E-374183F72AE4}" presName="rootComposite"/>
      <dgm:spPr/>
    </dgm:pt>
    <dgm:pt modelId="{5A561529-CA3C-4212-B391-30DBAF85A097}" type="pres">
      <dgm:prSet presAssocID="{117C0E86-7E57-4862-930E-374183F72AE4}" presName="hierChild4"/>
      <dgm:spPr/>
    </dgm:pt>
    <dgm:pt modelId="{9B6EAEE4-7E02-4747-B7C4-7351201960F4}" type="pres">
      <dgm:prSet presAssocID="{117C0E86-7E57-4862-930E-374183F72AE4}" presName="hierChild5"/>
      <dgm:spPr/>
    </dgm:pt>
    <dgm:pt modelId="{06EDC933-08BD-419B-868D-363DC1AA8364}" type="pres">
      <dgm:prSet presAssocID="{117C0E86-7E57-4862-930E-374183F72AE4}" presName="rootText" presStyleLbl="node3" presStyleIdx="0" presStyleCnt="3">
        <dgm:presLayoutVars>
          <dgm:chPref val="3"/>
        </dgm:presLayoutVars>
      </dgm:prSet>
      <dgm:spPr/>
    </dgm:pt>
    <dgm:pt modelId="{B371ED8D-48ED-4752-8EF5-A88D1606B506}" type="pres">
      <dgm:prSet presAssocID="{117C0E86-7E57-4862-930E-374183F72AE4}" presName="rootConnector" presStyleLbl="node3" presStyleIdx="0" presStyleCnt="3"/>
      <dgm:spPr/>
    </dgm:pt>
    <dgm:pt modelId="{21196602-A462-4690-AC1C-7D001E770237}" type="pres">
      <dgm:prSet presAssocID="{4A497A2E-64C2-494C-B843-BD007B7A1531}" presName="Name35" presStyleLbl="parChTrans1D3" presStyleIdx="1" presStyleCnt="3"/>
      <dgm:spPr/>
    </dgm:pt>
    <dgm:pt modelId="{252FA96D-EE05-4EE3-BE1F-03585109E281}" type="pres">
      <dgm:prSet presAssocID="{D7F0EB68-8BE5-4F0D-802D-60A9491928C1}" presName="hierRoot2">
        <dgm:presLayoutVars>
          <dgm:hierBranch/>
        </dgm:presLayoutVars>
      </dgm:prSet>
      <dgm:spPr/>
    </dgm:pt>
    <dgm:pt modelId="{063FB022-8B15-4930-B010-0EA629B1009C}" type="pres">
      <dgm:prSet presAssocID="{D7F0EB68-8BE5-4F0D-802D-60A9491928C1}" presName="rootComposite"/>
      <dgm:spPr/>
    </dgm:pt>
    <dgm:pt modelId="{A032F048-A3FF-4DF0-A2D5-624E2DF2AE80}" type="pres">
      <dgm:prSet presAssocID="{D7F0EB68-8BE5-4F0D-802D-60A9491928C1}" presName="hierChild4"/>
      <dgm:spPr/>
    </dgm:pt>
    <dgm:pt modelId="{7B976C51-5409-480F-B032-345030E76C24}" type="pres">
      <dgm:prSet presAssocID="{D7F0EB68-8BE5-4F0D-802D-60A9491928C1}" presName="hierChild5"/>
      <dgm:spPr/>
    </dgm:pt>
    <dgm:pt modelId="{DD2068C2-C43F-404B-B765-956D15BFB796}" type="pres">
      <dgm:prSet presAssocID="{D7F0EB68-8BE5-4F0D-802D-60A9491928C1}" presName="rootText" presStyleLbl="node3" presStyleIdx="1" presStyleCnt="3">
        <dgm:presLayoutVars>
          <dgm:chPref val="3"/>
        </dgm:presLayoutVars>
      </dgm:prSet>
      <dgm:spPr/>
    </dgm:pt>
    <dgm:pt modelId="{86DD5494-76D0-4848-BCE3-AC3D01FF3E71}" type="pres">
      <dgm:prSet presAssocID="{D7F0EB68-8BE5-4F0D-802D-60A9491928C1}" presName="rootConnector" presStyleLbl="node3" presStyleIdx="1" presStyleCnt="3"/>
      <dgm:spPr/>
    </dgm:pt>
    <dgm:pt modelId="{12AFBD91-C195-4331-AF0C-8AA4C19BBA45}" type="pres">
      <dgm:prSet presAssocID="{8E717B27-8BC5-47A5-8530-D847DD152B23}" presName="Name35" presStyleLbl="parChTrans1D4" presStyleIdx="0" presStyleCnt="3"/>
      <dgm:spPr/>
    </dgm:pt>
    <dgm:pt modelId="{C86E5CC3-A534-4438-A871-47C512386CA8}" type="pres">
      <dgm:prSet presAssocID="{399F102E-90E0-4E6B-99B2-520A79B97219}" presName="hierRoot2">
        <dgm:presLayoutVars>
          <dgm:hierBranch val="init"/>
        </dgm:presLayoutVars>
      </dgm:prSet>
      <dgm:spPr/>
    </dgm:pt>
    <dgm:pt modelId="{F0A57B96-4ED6-48FD-ADD6-87B15AC93EE0}" type="pres">
      <dgm:prSet presAssocID="{399F102E-90E0-4E6B-99B2-520A79B97219}" presName="rootComposite"/>
      <dgm:spPr/>
    </dgm:pt>
    <dgm:pt modelId="{1E19B781-9282-4382-956D-B49377A3E96F}" type="pres">
      <dgm:prSet presAssocID="{399F102E-90E0-4E6B-99B2-520A79B97219}" presName="hierChild4"/>
      <dgm:spPr/>
    </dgm:pt>
    <dgm:pt modelId="{FD6091E3-0956-4C5D-BBB9-309495B6F9A0}" type="pres">
      <dgm:prSet presAssocID="{399F102E-90E0-4E6B-99B2-520A79B97219}" presName="hierChild5"/>
      <dgm:spPr/>
    </dgm:pt>
    <dgm:pt modelId="{E8FDAE70-AE0A-4FAB-A496-9BF833C4E562}" type="pres">
      <dgm:prSet presAssocID="{399F102E-90E0-4E6B-99B2-520A79B97219}" presName="rootText" presStyleLbl="node4" presStyleIdx="0" presStyleCnt="3">
        <dgm:presLayoutVars>
          <dgm:chPref val="3"/>
        </dgm:presLayoutVars>
      </dgm:prSet>
      <dgm:spPr/>
    </dgm:pt>
    <dgm:pt modelId="{BF1649D5-2BBE-488D-A71D-0A41C8DB612E}" type="pres">
      <dgm:prSet presAssocID="{399F102E-90E0-4E6B-99B2-520A79B97219}" presName="rootConnector" presStyleLbl="node4" presStyleIdx="0" presStyleCnt="3"/>
      <dgm:spPr/>
    </dgm:pt>
    <dgm:pt modelId="{861C1F65-72F6-4B43-BC7E-B7206E6C4DD4}" type="pres">
      <dgm:prSet presAssocID="{84CBE766-90FF-48A6-B703-B34CE6F8A9CC}" presName="Name35" presStyleLbl="parChTrans1D4" presStyleIdx="1" presStyleCnt="3"/>
      <dgm:spPr/>
    </dgm:pt>
    <dgm:pt modelId="{9A34211D-F7BD-4EFD-9080-AA5B371895CB}" type="pres">
      <dgm:prSet presAssocID="{A1825A65-566F-409E-96BA-E846D6ACAE6E}" presName="hierRoot2">
        <dgm:presLayoutVars>
          <dgm:hierBranch val="init"/>
        </dgm:presLayoutVars>
      </dgm:prSet>
      <dgm:spPr/>
    </dgm:pt>
    <dgm:pt modelId="{10313671-A381-4952-8169-355625773414}" type="pres">
      <dgm:prSet presAssocID="{A1825A65-566F-409E-96BA-E846D6ACAE6E}" presName="rootComposite"/>
      <dgm:spPr/>
    </dgm:pt>
    <dgm:pt modelId="{69E9D821-2FFB-408C-AEDF-F45A3BC8D365}" type="pres">
      <dgm:prSet presAssocID="{A1825A65-566F-409E-96BA-E846D6ACAE6E}" presName="hierChild4"/>
      <dgm:spPr/>
    </dgm:pt>
    <dgm:pt modelId="{C2DC4DFE-8D77-42D9-8978-5791F5EBC31D}" type="pres">
      <dgm:prSet presAssocID="{A1825A65-566F-409E-96BA-E846D6ACAE6E}" presName="hierChild5"/>
      <dgm:spPr/>
    </dgm:pt>
    <dgm:pt modelId="{A2B1889F-4F96-48B9-8EA9-A52C8221FA63}" type="pres">
      <dgm:prSet presAssocID="{A1825A65-566F-409E-96BA-E846D6ACAE6E}" presName="rootText" presStyleLbl="node4" presStyleIdx="1" presStyleCnt="3">
        <dgm:presLayoutVars>
          <dgm:chPref val="3"/>
        </dgm:presLayoutVars>
      </dgm:prSet>
      <dgm:spPr/>
    </dgm:pt>
    <dgm:pt modelId="{A79AB5EF-4118-47D8-9063-D26E5DBDBF0B}" type="pres">
      <dgm:prSet presAssocID="{A1825A65-566F-409E-96BA-E846D6ACAE6E}" presName="rootConnector" presStyleLbl="node4" presStyleIdx="1" presStyleCnt="3"/>
      <dgm:spPr/>
    </dgm:pt>
    <dgm:pt modelId="{0810A57F-3932-45A4-B177-68EE8938BE13}" type="pres">
      <dgm:prSet presAssocID="{B9F42859-6E62-45D8-B81F-642903EC338C}" presName="Name35" presStyleLbl="parChTrans1D2" presStyleIdx="1" presStyleCnt="2"/>
      <dgm:spPr/>
    </dgm:pt>
    <dgm:pt modelId="{0A84617E-BD52-4760-B7D4-815DC1ED08DB}" type="pres">
      <dgm:prSet presAssocID="{9FECBFD1-3F20-483A-952F-EB6BBB8DF54E}" presName="hierRoot2">
        <dgm:presLayoutVars>
          <dgm:hierBranch/>
        </dgm:presLayoutVars>
      </dgm:prSet>
      <dgm:spPr/>
    </dgm:pt>
    <dgm:pt modelId="{7B7F5614-846B-4E28-BC7E-F438D056A972}" type="pres">
      <dgm:prSet presAssocID="{9FECBFD1-3F20-483A-952F-EB6BBB8DF54E}" presName="rootComposite"/>
      <dgm:spPr/>
    </dgm:pt>
    <dgm:pt modelId="{892FB9D1-6FD1-4DB8-BC93-CC61B55D3248}" type="pres">
      <dgm:prSet presAssocID="{9FECBFD1-3F20-483A-952F-EB6BBB8DF54E}" presName="hierChild4"/>
      <dgm:spPr/>
    </dgm:pt>
    <dgm:pt modelId="{E05CA8F5-215A-4A52-A33C-6E9A20FA5722}" type="pres">
      <dgm:prSet presAssocID="{9FECBFD1-3F20-483A-952F-EB6BBB8DF54E}" presName="hierChild5"/>
      <dgm:spPr/>
    </dgm:pt>
    <dgm:pt modelId="{C2CC2D05-4CD3-4634-B585-3A8E806533C3}" type="pres">
      <dgm:prSet presAssocID="{9FECBFD1-3F20-483A-952F-EB6BBB8DF54E}" presName="rootText" presStyleLbl="node2" presStyleIdx="1" presStyleCnt="2">
        <dgm:presLayoutVars>
          <dgm:chPref val="3"/>
        </dgm:presLayoutVars>
      </dgm:prSet>
      <dgm:spPr/>
    </dgm:pt>
    <dgm:pt modelId="{6C295A39-780D-4CE7-B946-FFEA26AF706D}" type="pres">
      <dgm:prSet presAssocID="{9FECBFD1-3F20-483A-952F-EB6BBB8DF54E}" presName="rootConnector" presStyleLbl="node2" presStyleIdx="1" presStyleCnt="2"/>
      <dgm:spPr/>
    </dgm:pt>
    <dgm:pt modelId="{8DD4EC7B-2A1F-4A42-AB35-A1EB047424A0}" type="pres">
      <dgm:prSet presAssocID="{B1A994DA-AB49-4047-8DCC-FAAF1A834BD8}" presName="Name35" presStyleLbl="parChTrans1D3" presStyleIdx="2" presStyleCnt="3"/>
      <dgm:spPr/>
    </dgm:pt>
    <dgm:pt modelId="{9246B3F5-CDC6-4881-BEC9-70D06AA99C5E}" type="pres">
      <dgm:prSet presAssocID="{9781504B-51D2-4188-B2F8-0EB0FD4C249F}" presName="hierRoot2">
        <dgm:presLayoutVars>
          <dgm:hierBranch val="init"/>
        </dgm:presLayoutVars>
      </dgm:prSet>
      <dgm:spPr/>
    </dgm:pt>
    <dgm:pt modelId="{FFCDD3C0-10D6-483F-B3A1-F41FBFBD0DC5}" type="pres">
      <dgm:prSet presAssocID="{9781504B-51D2-4188-B2F8-0EB0FD4C249F}" presName="rootComposite"/>
      <dgm:spPr/>
    </dgm:pt>
    <dgm:pt modelId="{BE9537DF-501B-40FD-8291-06E4AF342872}" type="pres">
      <dgm:prSet presAssocID="{9781504B-51D2-4188-B2F8-0EB0FD4C249F}" presName="hierChild4"/>
      <dgm:spPr/>
    </dgm:pt>
    <dgm:pt modelId="{50F63382-5210-4033-8CCB-8E1DDEDF79F4}" type="pres">
      <dgm:prSet presAssocID="{9781504B-51D2-4188-B2F8-0EB0FD4C249F}" presName="hierChild5"/>
      <dgm:spPr/>
    </dgm:pt>
    <dgm:pt modelId="{31EB507D-C129-4D57-AE69-EA782E0CE1CE}" type="pres">
      <dgm:prSet presAssocID="{9781504B-51D2-4188-B2F8-0EB0FD4C249F}" presName="rootText" presStyleLbl="node3" presStyleIdx="2" presStyleCnt="3">
        <dgm:presLayoutVars>
          <dgm:chPref val="3"/>
        </dgm:presLayoutVars>
      </dgm:prSet>
      <dgm:spPr/>
    </dgm:pt>
    <dgm:pt modelId="{15526470-43C1-4963-9850-06A2654F8A80}" type="pres">
      <dgm:prSet presAssocID="{9781504B-51D2-4188-B2F8-0EB0FD4C249F}" presName="rootConnector" presStyleLbl="node3" presStyleIdx="2" presStyleCnt="3"/>
      <dgm:spPr/>
    </dgm:pt>
    <dgm:pt modelId="{B6A134A3-1AA4-4D84-A552-D91DBFC8F393}" type="pres">
      <dgm:prSet presAssocID="{2A26BEFC-266C-4BF5-BD6E-060AC899B6F1}" presName="Name37" presStyleLbl="parChTrans1D4" presStyleIdx="2" presStyleCnt="3"/>
      <dgm:spPr/>
    </dgm:pt>
    <dgm:pt modelId="{06E4941C-0C67-4455-BF60-A314AF80C371}" type="pres">
      <dgm:prSet presAssocID="{973F5A8D-7B11-4AC3-A48C-0939073C7C05}" presName="hierRoot2">
        <dgm:presLayoutVars>
          <dgm:hierBranch/>
        </dgm:presLayoutVars>
      </dgm:prSet>
      <dgm:spPr/>
    </dgm:pt>
    <dgm:pt modelId="{9ED0440C-3526-4346-B23C-77F431582086}" type="pres">
      <dgm:prSet presAssocID="{973F5A8D-7B11-4AC3-A48C-0939073C7C05}" presName="rootComposite"/>
      <dgm:spPr/>
    </dgm:pt>
    <dgm:pt modelId="{FEBAE999-9F2D-4998-A2C5-B2A44BD5B8FA}" type="pres">
      <dgm:prSet presAssocID="{973F5A8D-7B11-4AC3-A48C-0939073C7C05}" presName="hierChild4"/>
      <dgm:spPr/>
    </dgm:pt>
    <dgm:pt modelId="{5CAEB640-C85C-47E8-BEB0-46D1B1989EAD}" type="pres">
      <dgm:prSet presAssocID="{973F5A8D-7B11-4AC3-A48C-0939073C7C05}" presName="hierChild5"/>
      <dgm:spPr/>
    </dgm:pt>
    <dgm:pt modelId="{ECC8FCB5-D7A9-47B9-9464-D5DC1464056C}" type="pres">
      <dgm:prSet presAssocID="{973F5A8D-7B11-4AC3-A48C-0939073C7C05}" presName="rootText" presStyleLbl="node4" presStyleIdx="2" presStyleCnt="3">
        <dgm:presLayoutVars>
          <dgm:chPref val="3"/>
        </dgm:presLayoutVars>
      </dgm:prSet>
      <dgm:spPr/>
    </dgm:pt>
    <dgm:pt modelId="{DE3784B6-1A42-45CC-AB3D-D626D8B402BB}" type="pres">
      <dgm:prSet presAssocID="{973F5A8D-7B11-4AC3-A48C-0939073C7C05}" presName="rootConnector" presStyleLbl="node4" presStyleIdx="2" presStyleCnt="3"/>
      <dgm:spPr/>
    </dgm:pt>
    <dgm:pt modelId="{C85F98C0-6682-498E-95BE-2396725AA36E}" type="pres">
      <dgm:prSet presAssocID="{C3A787EC-E53C-48EF-887A-E388132387E3}" presName="Name35" presStyleLbl="parChTrans1D4" presStyleIdx="0" presStyleCnt="2"/>
      <dgm:spPr/>
    </dgm:pt>
    <dgm:pt modelId="{93DEFBD7-B64A-4627-ACBD-CE887B18F6FD}" type="pres">
      <dgm:prSet presAssocID="{75DAF65A-4728-406E-A8F3-86D1C31899BA}" presName="hierRoot2">
        <dgm:presLayoutVars>
          <dgm:hierBranch/>
        </dgm:presLayoutVars>
      </dgm:prSet>
      <dgm:spPr/>
    </dgm:pt>
    <dgm:pt modelId="{A27CCB93-D2D4-4DF6-8C56-9282F1C43584}" type="pres">
      <dgm:prSet presAssocID="{75DAF65A-4728-406E-A8F3-86D1C31899BA}" presName="rootComposite"/>
      <dgm:spPr/>
    </dgm:pt>
    <dgm:pt modelId="{CB11DD81-032C-4D20-ADEC-3CB92397D083}" type="pres">
      <dgm:prSet presAssocID="{75DAF65A-4728-406E-A8F3-86D1C31899BA}" presName="hierChild4"/>
      <dgm:spPr/>
    </dgm:pt>
    <dgm:pt modelId="{239D19AB-5EA4-4184-83EB-CAD85D99AE95}" type="pres">
      <dgm:prSet presAssocID="{75DAF65A-4728-406E-A8F3-86D1C31899BA}" presName="hierChild5"/>
      <dgm:spPr/>
    </dgm:pt>
    <dgm:pt modelId="{F4896986-E562-42D9-BF93-9A69C4BC6FA9}" type="pres">
      <dgm:prSet presAssocID="{75DAF65A-4728-406E-A8F3-86D1C31899BA}" presName="rootText" presStyleLbl="node4" presStyleIdx="0" presStyleCnt="2">
        <dgm:presLayoutVars>
          <dgm:chPref val="3"/>
        </dgm:presLayoutVars>
      </dgm:prSet>
      <dgm:spPr/>
    </dgm:pt>
    <dgm:pt modelId="{F165D415-256B-4CF4-9BA5-4722F44691DE}" type="pres">
      <dgm:prSet presAssocID="{75DAF65A-4728-406E-A8F3-86D1C31899BA}" presName="rootConnector" presStyleLbl="node4" presStyleIdx="0" presStyleCnt="2"/>
      <dgm:spPr/>
    </dgm:pt>
    <dgm:pt modelId="{F7FF85E7-7B71-4901-84CE-215E657447B8}" type="pres">
      <dgm:prSet presAssocID="{2A44F4BD-9173-4FB8-B794-DB1E35557DAA}" presName="Name35" presStyleLbl="parChTrans1D4" presStyleIdx="0" presStyleCnt="1"/>
      <dgm:spPr/>
    </dgm:pt>
    <dgm:pt modelId="{45DC5158-5A77-401C-981A-5BB49C662B58}" type="pres">
      <dgm:prSet presAssocID="{490158B2-9DA9-4B7D-9363-E78BC20A64C2}" presName="hierRoot2">
        <dgm:presLayoutVars>
          <dgm:hierBranch val="init"/>
        </dgm:presLayoutVars>
      </dgm:prSet>
      <dgm:spPr/>
    </dgm:pt>
    <dgm:pt modelId="{9B737B5E-9616-49F7-BAC2-673B20972C62}" type="pres">
      <dgm:prSet presAssocID="{490158B2-9DA9-4B7D-9363-E78BC20A64C2}" presName="rootComposite"/>
      <dgm:spPr/>
    </dgm:pt>
    <dgm:pt modelId="{C8A9DF9B-11ED-42D9-B95E-FEEF39C0FA6A}" type="pres">
      <dgm:prSet presAssocID="{490158B2-9DA9-4B7D-9363-E78BC20A64C2}" presName="hierChild4"/>
      <dgm:spPr/>
    </dgm:pt>
    <dgm:pt modelId="{09BF2482-FC0D-4336-A253-E96CCEC54BAA}" type="pres">
      <dgm:prSet presAssocID="{490158B2-9DA9-4B7D-9363-E78BC20A64C2}" presName="hierChild5"/>
      <dgm:spPr/>
    </dgm:pt>
    <dgm:pt modelId="{08EC3655-0BE8-46E4-8257-BA7B8A9966EB}" type="pres">
      <dgm:prSet presAssocID="{490158B2-9DA9-4B7D-9363-E78BC20A64C2}" presName="rootText" presStyleLbl="node4" presStyleIdx="0" presStyleCnt="1">
        <dgm:presLayoutVars>
          <dgm:chPref val="3"/>
        </dgm:presLayoutVars>
      </dgm:prSet>
      <dgm:spPr/>
    </dgm:pt>
    <dgm:pt modelId="{873EFDEA-8877-4F4E-8C13-CC25580670D0}" type="pres">
      <dgm:prSet presAssocID="{490158B2-9DA9-4B7D-9363-E78BC20A64C2}" presName="rootConnector" presStyleLbl="node4" presStyleIdx="0" presStyleCnt="1"/>
      <dgm:spPr/>
    </dgm:pt>
    <dgm:pt modelId="{7D00DC08-90AC-4C95-96DF-543EE4F05F0A}" type="pres">
      <dgm:prSet presAssocID="{BBE29E04-1FE0-48F0-80D1-0D8EBE09797E}" presName="Name35" presStyleLbl="parChTrans1D4" presStyleIdx="1" presStyleCnt="2"/>
      <dgm:spPr/>
    </dgm:pt>
    <dgm:pt modelId="{8C22A50C-8105-4F9C-81CC-9C00D43A4C34}" type="pres">
      <dgm:prSet presAssocID="{382B4D73-6D94-438C-A647-01FE40F745CC}" presName="hierRoot2">
        <dgm:presLayoutVars>
          <dgm:hierBranch val="init"/>
        </dgm:presLayoutVars>
      </dgm:prSet>
      <dgm:spPr/>
    </dgm:pt>
    <dgm:pt modelId="{173A594E-ACA4-4BB2-8944-ECA03CB7C71D}" type="pres">
      <dgm:prSet presAssocID="{382B4D73-6D94-438C-A647-01FE40F745CC}" presName="rootComposite"/>
      <dgm:spPr/>
    </dgm:pt>
    <dgm:pt modelId="{230D336C-DAFF-489B-A5DC-90820FF49D8B}" type="pres">
      <dgm:prSet presAssocID="{382B4D73-6D94-438C-A647-01FE40F745CC}" presName="hierChild4"/>
      <dgm:spPr/>
    </dgm:pt>
    <dgm:pt modelId="{8782FEC0-6105-45E0-803D-9BDB2BA0B617}" type="pres">
      <dgm:prSet presAssocID="{382B4D73-6D94-438C-A647-01FE40F745CC}" presName="hierChild5"/>
      <dgm:spPr/>
    </dgm:pt>
    <dgm:pt modelId="{2764B81A-703D-49B7-BBD9-42A2C55B2C64}" type="pres">
      <dgm:prSet presAssocID="{382B4D73-6D94-438C-A647-01FE40F745CC}" presName="rootText" presStyleLbl="node4" presStyleIdx="1" presStyleCnt="2">
        <dgm:presLayoutVars>
          <dgm:chPref val="3"/>
        </dgm:presLayoutVars>
      </dgm:prSet>
      <dgm:spPr/>
    </dgm:pt>
    <dgm:pt modelId="{39BE43D3-661C-40DE-AFCE-730A33420B2F}" type="pres">
      <dgm:prSet presAssocID="{382B4D73-6D94-438C-A647-01FE40F745CC}" presName="rootConnector" presStyleLbl="node4" presStyleIdx="1" presStyleCnt="2"/>
      <dgm:spPr/>
    </dgm:pt>
  </dgm:ptLst>
  <dgm:cxnLst>
    <dgm:cxn modelId="{E9E321C7-4351-41D8-B7DF-3D86BC992081}" srcId="{5B364D0C-DAE8-43F0-8D0E-423627470003}" destId="{1A51E2D3-E2ED-4A41-811F-88F4F176274D}" srcOrd="0" destOrd="0" parTransId="{36AFCAA2-2443-4BB8-803D-8A96D9C5E51F}" sibTransId="{2B06A728-58CC-4634-8127-54DB7D7AE137}"/>
    <dgm:cxn modelId="{8D9D7B56-4EDA-45C3-A795-5DA324537555}" srcId="{1A51E2D3-E2ED-4A41-811F-88F4F176274D}" destId="{529E6128-73D3-49D8-AE4F-C246FF401199}" srcOrd="0" destOrd="0" parTransId="{CD7606CE-CAFE-47D9-885C-DC800B918C23}" sibTransId="{5911AD54-EAE8-401A-A327-4A8145122087}"/>
    <dgm:cxn modelId="{7430AA59-370E-4A89-ACC8-C72346432617}" srcId="{529E6128-73D3-49D8-AE4F-C246FF401199}" destId="{117C0E86-7E57-4862-930E-374183F72AE4}" srcOrd="0" destOrd="0" parTransId="{FB98B95E-D0D9-4410-BBBE-970630BAAA23}" sibTransId="{A0579260-9D42-4EB2-A7CD-541AD6909938}"/>
    <dgm:cxn modelId="{247288C1-4D57-451C-839A-8A833F8636FF}" srcId="{529E6128-73D3-49D8-AE4F-C246FF401199}" destId="{D7F0EB68-8BE5-4F0D-802D-60A9491928C1}" srcOrd="1" destOrd="0" parTransId="{4A497A2E-64C2-494C-B843-BD007B7A1531}" sibTransId="{81A23FE8-D382-4A2C-B0A0-87B4CA31DDF4}"/>
    <dgm:cxn modelId="{ABF9C2B6-5968-4D8F-B4FD-2251912C12E8}" srcId="{D7F0EB68-8BE5-4F0D-802D-60A9491928C1}" destId="{399F102E-90E0-4E6B-99B2-520A79B97219}" srcOrd="0" destOrd="0" parTransId="{8E717B27-8BC5-47A5-8530-D847DD152B23}" sibTransId="{5820AB28-12B9-4C2F-BB78-89D6070890B0}"/>
    <dgm:cxn modelId="{42D86C43-0613-4E7E-BF26-54497CA504F7}" srcId="{D7F0EB68-8BE5-4F0D-802D-60A9491928C1}" destId="{A1825A65-566F-409E-96BA-E846D6ACAE6E}" srcOrd="1" destOrd="0" parTransId="{84CBE766-90FF-48A6-B703-B34CE6F8A9CC}" sibTransId="{2EA15905-FE1B-4B87-A069-4E7DE5B0C50F}"/>
    <dgm:cxn modelId="{E378DFF1-08A9-4D32-86FE-4B5CC23E22C8}" srcId="{1A51E2D3-E2ED-4A41-811F-88F4F176274D}" destId="{9FECBFD1-3F20-483A-952F-EB6BBB8DF54E}" srcOrd="1" destOrd="0" parTransId="{B9F42859-6E62-45D8-B81F-642903EC338C}" sibTransId="{3A92C359-155C-4639-A5F8-F049D92FF567}"/>
    <dgm:cxn modelId="{A207E6C5-8DB1-4D1C-9C0E-5672AE101AF5}" srcId="{9FECBFD1-3F20-483A-952F-EB6BBB8DF54E}" destId="{9781504B-51D2-4188-B2F8-0EB0FD4C249F}" srcOrd="0" destOrd="0" parTransId="{B1A994DA-AB49-4047-8DCC-FAAF1A834BD8}" sibTransId="{7EFADF00-C729-4774-85DC-9D57602D5B4D}"/>
    <dgm:cxn modelId="{6A1E5925-C7CB-4C44-99C5-3D6D7241D54E}" srcId="{9781504B-51D2-4188-B2F8-0EB0FD4C249F}" destId="{973F5A8D-7B11-4AC3-A48C-0939073C7C05}" srcOrd="0" destOrd="0" parTransId="{2A26BEFC-266C-4BF5-BD6E-060AC899B6F1}" sibTransId="{A4151CF7-FA71-422A-8199-DF045029B19D}"/>
    <dgm:cxn modelId="{627992AE-91D0-46FF-A15B-B5122CCA181D}" srcId="{973F5A8D-7B11-4AC3-A48C-0939073C7C05}" destId="{75DAF65A-4728-406E-A8F3-86D1C31899BA}" srcOrd="0" destOrd="0" parTransId="{C3A787EC-E53C-48EF-887A-E388132387E3}" sibTransId="{B78CC590-01D9-4808-9EEC-6DDB23D166D1}"/>
    <dgm:cxn modelId="{CFA9B78C-188E-4F56-BC9D-AEC395A889F6}" srcId="{75DAF65A-4728-406E-A8F3-86D1C31899BA}" destId="{490158B2-9DA9-4B7D-9363-E78BC20A64C2}" srcOrd="0" destOrd="0" parTransId="{2A44F4BD-9173-4FB8-B794-DB1E35557DAA}" sibTransId="{22F86325-444F-4017-992A-4846B82047DA}"/>
    <dgm:cxn modelId="{CD45AAA7-179A-4441-9E71-61290D74D608}" srcId="{973F5A8D-7B11-4AC3-A48C-0939073C7C05}" destId="{382B4D73-6D94-438C-A647-01FE40F745CC}" srcOrd="1" destOrd="0" parTransId="{BBE29E04-1FE0-48F0-80D1-0D8EBE09797E}" sibTransId="{A872EEF9-83FC-4E17-857B-787653655D34}"/>
    <dgm:cxn modelId="{AF5F9CEC-75D2-4E87-ACB1-C7CC2F160842}" type="presOf" srcId="{5B364D0C-DAE8-43F0-8D0E-423627470003}" destId="{35F27EDB-8DB2-4FFD-8FC6-0D50B561BA7F}" srcOrd="0" destOrd="0"/>
    <dgm:cxn modelId="{37B0EBE3-29A0-4959-B13B-84D9549EFB6F}" type="presParOf" srcId="{35F27EDB-8DB2-4FFD-8FC6-0D50B561BA7F}" destId="{7CFFC27C-57B5-4D13-960B-95AC90D3CE2A}" srcOrd="0" destOrd="0"/>
    <dgm:cxn modelId="{E448A761-5940-4D9B-9314-D8E77DCF9D84}" type="presParOf" srcId="{7CFFC27C-57B5-4D13-960B-95AC90D3CE2A}" destId="{6F1C2A6E-E77A-4C04-83C9-78B9A936EE06}" srcOrd="0" destOrd="0"/>
    <dgm:cxn modelId="{F8EB32B5-30FC-4B88-9267-A892F53FBBC2}" type="presParOf" srcId="{7CFFC27C-57B5-4D13-960B-95AC90D3CE2A}" destId="{69B6CBF7-C6CC-4804-8BA8-6BAE77BB4663}" srcOrd="1" destOrd="0"/>
    <dgm:cxn modelId="{E928F040-9204-42A8-BC4A-7FA5B30CE64C}" type="presParOf" srcId="{7CFFC27C-57B5-4D13-960B-95AC90D3CE2A}" destId="{A4B0B130-B409-4A43-976A-0EE71FCA4EEB}" srcOrd="2" destOrd="0"/>
    <dgm:cxn modelId="{3A822356-709C-4179-9060-8AB655882E49}" type="presParOf" srcId="{6F1C2A6E-E77A-4C04-83C9-78B9A936EE06}" destId="{7050F23A-35B9-4662-9A8B-A6832A3B6B0A}" srcOrd="0" destOrd="0"/>
    <dgm:cxn modelId="{5ABCE5D3-DA6D-4A29-9F56-C58AF2E48208}" type="presOf" srcId="{1A51E2D3-E2ED-4A41-811F-88F4F176274D}" destId="{7050F23A-35B9-4662-9A8B-A6832A3B6B0A}" srcOrd="0" destOrd="0"/>
    <dgm:cxn modelId="{D579C7ED-0A75-4204-833B-ADF0A38A9D12}" type="presParOf" srcId="{6F1C2A6E-E77A-4C04-83C9-78B9A936EE06}" destId="{E37B8BB2-12CE-4073-9835-BEC21F2E0746}" srcOrd="1" destOrd="0"/>
    <dgm:cxn modelId="{5388CD85-BB43-4612-90A4-9E464E3CC242}" type="presOf" srcId="{1A51E2D3-E2ED-4A41-811F-88F4F176274D}" destId="{E37B8BB2-12CE-4073-9835-BEC21F2E0746}" srcOrd="0" destOrd="0"/>
    <dgm:cxn modelId="{FAA1B299-A4EF-499D-A866-5CAF5887F792}" type="presParOf" srcId="{69B6CBF7-C6CC-4804-8BA8-6BAE77BB4663}" destId="{CBC83C9E-260E-4B68-A850-0CB6629F8EDA}" srcOrd="0" destOrd="0"/>
    <dgm:cxn modelId="{91D98CF8-290E-4DBA-B2C1-70DFF3634B14}" type="presOf" srcId="{CD7606CE-CAFE-47D9-885C-DC800B918C23}" destId="{CBC83C9E-260E-4B68-A850-0CB6629F8EDA}" srcOrd="0" destOrd="0"/>
    <dgm:cxn modelId="{D0466414-0FBA-460D-AC06-58718946F98F}" type="presParOf" srcId="{69B6CBF7-C6CC-4804-8BA8-6BAE77BB4663}" destId="{44DECDFB-AB63-44F5-AFE0-593754312FB1}" srcOrd="1" destOrd="0"/>
    <dgm:cxn modelId="{55567911-A4E5-41B3-A5A6-E6BDA27A9218}" type="presParOf" srcId="{44DECDFB-AB63-44F5-AFE0-593754312FB1}" destId="{66FFB614-4283-4BE6-90DF-350E28822C2C}" srcOrd="0" destOrd="0"/>
    <dgm:cxn modelId="{64F7D1EB-244C-4FC8-87CE-A8939E97E989}" type="presParOf" srcId="{44DECDFB-AB63-44F5-AFE0-593754312FB1}" destId="{1876EF3D-0644-40C2-A82E-2F8396720A53}" srcOrd="1" destOrd="0"/>
    <dgm:cxn modelId="{214E0AAD-DF68-4438-A5E2-C03F9B0953FE}" type="presParOf" srcId="{44DECDFB-AB63-44F5-AFE0-593754312FB1}" destId="{6D06C914-CC51-49D7-B241-0189A7B575BE}" srcOrd="2" destOrd="0"/>
    <dgm:cxn modelId="{4543B454-A1EA-4196-8750-C093FD7E8A74}" type="presParOf" srcId="{66FFB614-4283-4BE6-90DF-350E28822C2C}" destId="{290897D4-05C5-4BC8-8803-0CA0366B32B6}" srcOrd="0" destOrd="0"/>
    <dgm:cxn modelId="{FE660C5C-EEE3-455D-A002-80D5040F7389}" type="presOf" srcId="{529E6128-73D3-49D8-AE4F-C246FF401199}" destId="{290897D4-05C5-4BC8-8803-0CA0366B32B6}" srcOrd="0" destOrd="0"/>
    <dgm:cxn modelId="{391C5C6B-C37D-4DB0-8DB5-0CA990E01007}" type="presParOf" srcId="{66FFB614-4283-4BE6-90DF-350E28822C2C}" destId="{8C901C1B-5244-47B3-A15C-B1ABF69A2D4B}" srcOrd="1" destOrd="0"/>
    <dgm:cxn modelId="{B29A8E1F-B351-4A27-BADA-F5C819B34FDC}" type="presOf" srcId="{529E6128-73D3-49D8-AE4F-C246FF401199}" destId="{8C901C1B-5244-47B3-A15C-B1ABF69A2D4B}" srcOrd="0" destOrd="0"/>
    <dgm:cxn modelId="{B6547E86-CCB1-4898-99DD-D28654020D8A}" type="presParOf" srcId="{1876EF3D-0644-40C2-A82E-2F8396720A53}" destId="{43707C27-F2B9-4196-83DC-CB48D267D548}" srcOrd="0" destOrd="0"/>
    <dgm:cxn modelId="{13E00BCA-3107-4756-80A2-A2FA2D4A05CE}" type="presOf" srcId="{FB98B95E-D0D9-4410-BBBE-970630BAAA23}" destId="{43707C27-F2B9-4196-83DC-CB48D267D548}" srcOrd="0" destOrd="0"/>
    <dgm:cxn modelId="{A7D5ABEC-8A0B-487F-AE3A-295FBAEE37E5}" type="presParOf" srcId="{1876EF3D-0644-40C2-A82E-2F8396720A53}" destId="{5636EE9A-7FE7-485A-8BEB-EFD03F018E34}" srcOrd="1" destOrd="0"/>
    <dgm:cxn modelId="{C77EF79D-5124-421D-9DE6-229A77F3651A}" type="presParOf" srcId="{5636EE9A-7FE7-485A-8BEB-EFD03F018E34}" destId="{7BEEB6C3-9AA4-4297-A1F2-F7E8F84FB3C0}" srcOrd="0" destOrd="0"/>
    <dgm:cxn modelId="{4886833F-6B55-4BC9-BDBA-13938FD84EB5}" type="presParOf" srcId="{5636EE9A-7FE7-485A-8BEB-EFD03F018E34}" destId="{5A561529-CA3C-4212-B391-30DBAF85A097}" srcOrd="1" destOrd="0"/>
    <dgm:cxn modelId="{5723705A-B68C-4F4F-968D-E5F6D4D55467}" type="presParOf" srcId="{5636EE9A-7FE7-485A-8BEB-EFD03F018E34}" destId="{9B6EAEE4-7E02-4747-B7C4-7351201960F4}" srcOrd="2" destOrd="0"/>
    <dgm:cxn modelId="{A314AE1F-EDA5-4FD5-B676-A1213110E610}" type="presParOf" srcId="{7BEEB6C3-9AA4-4297-A1F2-F7E8F84FB3C0}" destId="{06EDC933-08BD-419B-868D-363DC1AA8364}" srcOrd="0" destOrd="0"/>
    <dgm:cxn modelId="{FDE0E378-7E76-4F53-92B8-E961F700F1BC}" type="presOf" srcId="{117C0E86-7E57-4862-930E-374183F72AE4}" destId="{06EDC933-08BD-419B-868D-363DC1AA8364}" srcOrd="0" destOrd="0"/>
    <dgm:cxn modelId="{0557A628-95E3-4749-906D-B1E1887EDDE1}" type="presParOf" srcId="{7BEEB6C3-9AA4-4297-A1F2-F7E8F84FB3C0}" destId="{B371ED8D-48ED-4752-8EF5-A88D1606B506}" srcOrd="1" destOrd="0"/>
    <dgm:cxn modelId="{C634DA81-C8AC-4E1C-9B6A-9C44F86254D0}" type="presOf" srcId="{117C0E86-7E57-4862-930E-374183F72AE4}" destId="{B371ED8D-48ED-4752-8EF5-A88D1606B506}" srcOrd="0" destOrd="0"/>
    <dgm:cxn modelId="{4EC5B2CD-81D9-4601-9F06-070A3BC0211D}" type="presParOf" srcId="{1876EF3D-0644-40C2-A82E-2F8396720A53}" destId="{21196602-A462-4690-AC1C-7D001E770237}" srcOrd="2" destOrd="0"/>
    <dgm:cxn modelId="{25C852F2-4690-47F4-B81A-131A4412A0D8}" type="presOf" srcId="{4A497A2E-64C2-494C-B843-BD007B7A1531}" destId="{21196602-A462-4690-AC1C-7D001E770237}" srcOrd="0" destOrd="0"/>
    <dgm:cxn modelId="{0E1456CA-37CD-44D4-A5C9-F13DD0331F24}" type="presParOf" srcId="{1876EF3D-0644-40C2-A82E-2F8396720A53}" destId="{252FA96D-EE05-4EE3-BE1F-03585109E281}" srcOrd="3" destOrd="0"/>
    <dgm:cxn modelId="{F64056A6-07C0-4A8D-94ED-BDCCCF7E92C0}" type="presParOf" srcId="{252FA96D-EE05-4EE3-BE1F-03585109E281}" destId="{063FB022-8B15-4930-B010-0EA629B1009C}" srcOrd="0" destOrd="0"/>
    <dgm:cxn modelId="{7D028457-1256-401A-AB33-55135432DAF5}" type="presParOf" srcId="{252FA96D-EE05-4EE3-BE1F-03585109E281}" destId="{A032F048-A3FF-4DF0-A2D5-624E2DF2AE80}" srcOrd="1" destOrd="0"/>
    <dgm:cxn modelId="{A9165AC4-8F0C-4EC8-960B-ED94B0EBF405}" type="presParOf" srcId="{252FA96D-EE05-4EE3-BE1F-03585109E281}" destId="{7B976C51-5409-480F-B032-345030E76C24}" srcOrd="2" destOrd="0"/>
    <dgm:cxn modelId="{B543E0F7-0960-4001-B4C9-565D205430B5}" type="presParOf" srcId="{063FB022-8B15-4930-B010-0EA629B1009C}" destId="{DD2068C2-C43F-404B-B765-956D15BFB796}" srcOrd="0" destOrd="0"/>
    <dgm:cxn modelId="{928C027E-0D3D-48C7-BF48-587D01555493}" type="presOf" srcId="{D7F0EB68-8BE5-4F0D-802D-60A9491928C1}" destId="{DD2068C2-C43F-404B-B765-956D15BFB796}" srcOrd="0" destOrd="0"/>
    <dgm:cxn modelId="{D3479D61-7EBE-4AB7-A3FB-B7316AC4B240}" type="presParOf" srcId="{063FB022-8B15-4930-B010-0EA629B1009C}" destId="{86DD5494-76D0-4848-BCE3-AC3D01FF3E71}" srcOrd="1" destOrd="0"/>
    <dgm:cxn modelId="{054FAE30-B2DD-40DE-AD38-9AE5334BED87}" type="presOf" srcId="{D7F0EB68-8BE5-4F0D-802D-60A9491928C1}" destId="{86DD5494-76D0-4848-BCE3-AC3D01FF3E71}" srcOrd="0" destOrd="0"/>
    <dgm:cxn modelId="{FBEDDAE7-B43D-4DED-A918-07737BE5CF6D}" type="presParOf" srcId="{A032F048-A3FF-4DF0-A2D5-624E2DF2AE80}" destId="{12AFBD91-C195-4331-AF0C-8AA4C19BBA45}" srcOrd="0" destOrd="0"/>
    <dgm:cxn modelId="{A3BAC013-B654-4311-BB3E-C1856F73FF31}" type="presOf" srcId="{8E717B27-8BC5-47A5-8530-D847DD152B23}" destId="{12AFBD91-C195-4331-AF0C-8AA4C19BBA45}" srcOrd="0" destOrd="0"/>
    <dgm:cxn modelId="{96125921-F370-478D-B3F7-6807220450E2}" type="presParOf" srcId="{A032F048-A3FF-4DF0-A2D5-624E2DF2AE80}" destId="{C86E5CC3-A534-4438-A871-47C512386CA8}" srcOrd="1" destOrd="0"/>
    <dgm:cxn modelId="{BEDA4E3D-5C3E-4C98-8F45-139C93B029B0}" type="presParOf" srcId="{C86E5CC3-A534-4438-A871-47C512386CA8}" destId="{F0A57B96-4ED6-48FD-ADD6-87B15AC93EE0}" srcOrd="0" destOrd="0"/>
    <dgm:cxn modelId="{AF19C8C7-F4A2-4BC9-98D3-AF5AE18E02F5}" type="presParOf" srcId="{C86E5CC3-A534-4438-A871-47C512386CA8}" destId="{1E19B781-9282-4382-956D-B49377A3E96F}" srcOrd="1" destOrd="0"/>
    <dgm:cxn modelId="{6361ACC1-B60E-4853-A06B-5F313C938B1F}" type="presParOf" srcId="{C86E5CC3-A534-4438-A871-47C512386CA8}" destId="{FD6091E3-0956-4C5D-BBB9-309495B6F9A0}" srcOrd="2" destOrd="0"/>
    <dgm:cxn modelId="{C297624C-121B-45F3-B3A1-4876B1925C62}" type="presParOf" srcId="{F0A57B96-4ED6-48FD-ADD6-87B15AC93EE0}" destId="{E8FDAE70-AE0A-4FAB-A496-9BF833C4E562}" srcOrd="0" destOrd="0"/>
    <dgm:cxn modelId="{82B9F7FC-B3EF-4980-BEE9-0A29B68CE881}" type="presOf" srcId="{399F102E-90E0-4E6B-99B2-520A79B97219}" destId="{E8FDAE70-AE0A-4FAB-A496-9BF833C4E562}" srcOrd="0" destOrd="0"/>
    <dgm:cxn modelId="{936A4560-AB95-4A1C-A247-D266C63A5EF7}" type="presParOf" srcId="{F0A57B96-4ED6-48FD-ADD6-87B15AC93EE0}" destId="{BF1649D5-2BBE-488D-A71D-0A41C8DB612E}" srcOrd="1" destOrd="0"/>
    <dgm:cxn modelId="{5EB7878C-BA67-4F46-A49C-E1719F1D4482}" type="presOf" srcId="{399F102E-90E0-4E6B-99B2-520A79B97219}" destId="{BF1649D5-2BBE-488D-A71D-0A41C8DB612E}" srcOrd="0" destOrd="0"/>
    <dgm:cxn modelId="{B6D64891-ECBB-4F83-8FE7-2BAB8A6401FD}" type="presParOf" srcId="{A032F048-A3FF-4DF0-A2D5-624E2DF2AE80}" destId="{861C1F65-72F6-4B43-BC7E-B7206E6C4DD4}" srcOrd="2" destOrd="0"/>
    <dgm:cxn modelId="{A5FBD270-1D86-4D5D-91D1-E36D43CC3426}" type="presOf" srcId="{84CBE766-90FF-48A6-B703-B34CE6F8A9CC}" destId="{861C1F65-72F6-4B43-BC7E-B7206E6C4DD4}" srcOrd="0" destOrd="0"/>
    <dgm:cxn modelId="{DDC4D093-15F3-45B4-8E02-E465DB0DA4B5}" type="presParOf" srcId="{A032F048-A3FF-4DF0-A2D5-624E2DF2AE80}" destId="{9A34211D-F7BD-4EFD-9080-AA5B371895CB}" srcOrd="3" destOrd="0"/>
    <dgm:cxn modelId="{0887FBF4-937F-4090-BCEA-52C14B873579}" type="presParOf" srcId="{9A34211D-F7BD-4EFD-9080-AA5B371895CB}" destId="{10313671-A381-4952-8169-355625773414}" srcOrd="0" destOrd="0"/>
    <dgm:cxn modelId="{80BA8D20-4E1C-46AD-9687-6F5F33F64CEA}" type="presParOf" srcId="{9A34211D-F7BD-4EFD-9080-AA5B371895CB}" destId="{69E9D821-2FFB-408C-AEDF-F45A3BC8D365}" srcOrd="1" destOrd="0"/>
    <dgm:cxn modelId="{D8DF20C4-C069-41B0-985A-92A6C8098849}" type="presParOf" srcId="{9A34211D-F7BD-4EFD-9080-AA5B371895CB}" destId="{C2DC4DFE-8D77-42D9-8978-5791F5EBC31D}" srcOrd="2" destOrd="0"/>
    <dgm:cxn modelId="{C738CF79-8158-4363-8E17-2259D130A3F8}" type="presParOf" srcId="{10313671-A381-4952-8169-355625773414}" destId="{A2B1889F-4F96-48B9-8EA9-A52C8221FA63}" srcOrd="0" destOrd="0"/>
    <dgm:cxn modelId="{FCB1DD2B-BA6B-4C79-AA70-258AAAA2A3B4}" type="presOf" srcId="{A1825A65-566F-409E-96BA-E846D6ACAE6E}" destId="{A2B1889F-4F96-48B9-8EA9-A52C8221FA63}" srcOrd="0" destOrd="0"/>
    <dgm:cxn modelId="{7940011D-1F7E-40B9-BA18-2588EAC877CE}" type="presParOf" srcId="{10313671-A381-4952-8169-355625773414}" destId="{A79AB5EF-4118-47D8-9063-D26E5DBDBF0B}" srcOrd="1" destOrd="0"/>
    <dgm:cxn modelId="{0533E96E-3E3E-4818-B9D9-6E9312DBFE36}" type="presOf" srcId="{A1825A65-566F-409E-96BA-E846D6ACAE6E}" destId="{A79AB5EF-4118-47D8-9063-D26E5DBDBF0B}" srcOrd="0" destOrd="0"/>
    <dgm:cxn modelId="{9E7C187B-E774-4F75-BE82-2B3EFFE03286}" type="presParOf" srcId="{69B6CBF7-C6CC-4804-8BA8-6BAE77BB4663}" destId="{0810A57F-3932-45A4-B177-68EE8938BE13}" srcOrd="2" destOrd="0"/>
    <dgm:cxn modelId="{5906D231-2A7A-4420-878C-2CF2E3FB3C49}" type="presOf" srcId="{B9F42859-6E62-45D8-B81F-642903EC338C}" destId="{0810A57F-3932-45A4-B177-68EE8938BE13}" srcOrd="0" destOrd="0"/>
    <dgm:cxn modelId="{162AE12D-D50B-4CDF-9F93-9A54FED1B288}" type="presParOf" srcId="{69B6CBF7-C6CC-4804-8BA8-6BAE77BB4663}" destId="{0A84617E-BD52-4760-B7D4-815DC1ED08DB}" srcOrd="3" destOrd="0"/>
    <dgm:cxn modelId="{21136F6F-29C9-41D1-AD91-21C4FBCE1E06}" type="presParOf" srcId="{0A84617E-BD52-4760-B7D4-815DC1ED08DB}" destId="{7B7F5614-846B-4E28-BC7E-F438D056A972}" srcOrd="0" destOrd="0"/>
    <dgm:cxn modelId="{5FB934AE-E53B-4B37-BDB9-30C9A45EE2B2}" type="presParOf" srcId="{0A84617E-BD52-4760-B7D4-815DC1ED08DB}" destId="{892FB9D1-6FD1-4DB8-BC93-CC61B55D3248}" srcOrd="1" destOrd="0"/>
    <dgm:cxn modelId="{28A6553A-90F7-4B4F-B7CA-2F99A2B5EED4}" type="presParOf" srcId="{0A84617E-BD52-4760-B7D4-815DC1ED08DB}" destId="{E05CA8F5-215A-4A52-A33C-6E9A20FA5722}" srcOrd="2" destOrd="0"/>
    <dgm:cxn modelId="{929F902D-AFBB-473B-8F8E-EF2E281F18DE}" type="presParOf" srcId="{7B7F5614-846B-4E28-BC7E-F438D056A972}" destId="{C2CC2D05-4CD3-4634-B585-3A8E806533C3}" srcOrd="0" destOrd="0"/>
    <dgm:cxn modelId="{22242AA1-F542-410B-BE14-3BB718B53101}" type="presOf" srcId="{9FECBFD1-3F20-483A-952F-EB6BBB8DF54E}" destId="{C2CC2D05-4CD3-4634-B585-3A8E806533C3}" srcOrd="0" destOrd="0"/>
    <dgm:cxn modelId="{9426DEE6-416C-4FB8-B308-DE9EEA622DF2}" type="presParOf" srcId="{7B7F5614-846B-4E28-BC7E-F438D056A972}" destId="{6C295A39-780D-4CE7-B946-FFEA26AF706D}" srcOrd="1" destOrd="0"/>
    <dgm:cxn modelId="{68DCD739-38E3-4A51-A085-13B4E595B34B}" type="presOf" srcId="{9FECBFD1-3F20-483A-952F-EB6BBB8DF54E}" destId="{6C295A39-780D-4CE7-B946-FFEA26AF706D}" srcOrd="0" destOrd="0"/>
    <dgm:cxn modelId="{9C5088AE-1C72-4091-BE9E-65CEB2BD9C1A}" type="presParOf" srcId="{892FB9D1-6FD1-4DB8-BC93-CC61B55D3248}" destId="{8DD4EC7B-2A1F-4A42-AB35-A1EB047424A0}" srcOrd="0" destOrd="0"/>
    <dgm:cxn modelId="{B049704F-65A2-4CD3-BC58-CECDC3CEA9EC}" type="presOf" srcId="{B1A994DA-AB49-4047-8DCC-FAAF1A834BD8}" destId="{8DD4EC7B-2A1F-4A42-AB35-A1EB047424A0}" srcOrd="0" destOrd="0"/>
    <dgm:cxn modelId="{7AF77437-AF8D-4995-884E-0A8CA06EDB3A}" type="presParOf" srcId="{892FB9D1-6FD1-4DB8-BC93-CC61B55D3248}" destId="{9246B3F5-CDC6-4881-BEC9-70D06AA99C5E}" srcOrd="1" destOrd="0"/>
    <dgm:cxn modelId="{6609E5CA-AECB-4F4B-ADC0-D3F958E654CE}" type="presParOf" srcId="{9246B3F5-CDC6-4881-BEC9-70D06AA99C5E}" destId="{FFCDD3C0-10D6-483F-B3A1-F41FBFBD0DC5}" srcOrd="0" destOrd="0"/>
    <dgm:cxn modelId="{D4657712-F35F-47E9-B398-DB7C99F4E0F9}" type="presParOf" srcId="{9246B3F5-CDC6-4881-BEC9-70D06AA99C5E}" destId="{BE9537DF-501B-40FD-8291-06E4AF342872}" srcOrd="1" destOrd="0"/>
    <dgm:cxn modelId="{629326B3-2F70-4253-88F1-B2661C52411C}" type="presParOf" srcId="{9246B3F5-CDC6-4881-BEC9-70D06AA99C5E}" destId="{50F63382-5210-4033-8CCB-8E1DDEDF79F4}" srcOrd="2" destOrd="0"/>
    <dgm:cxn modelId="{240395A7-F607-48C4-AE7C-152A65680FF6}" type="presParOf" srcId="{FFCDD3C0-10D6-483F-B3A1-F41FBFBD0DC5}" destId="{31EB507D-C129-4D57-AE69-EA782E0CE1CE}" srcOrd="0" destOrd="0"/>
    <dgm:cxn modelId="{7C18E46B-00AA-4605-9F3D-3EACF9C174DF}" type="presOf" srcId="{9781504B-51D2-4188-B2F8-0EB0FD4C249F}" destId="{31EB507D-C129-4D57-AE69-EA782E0CE1CE}" srcOrd="0" destOrd="0"/>
    <dgm:cxn modelId="{882CDE1E-052D-4133-828D-F604AF0FD5E9}" type="presParOf" srcId="{FFCDD3C0-10D6-483F-B3A1-F41FBFBD0DC5}" destId="{15526470-43C1-4963-9850-06A2654F8A80}" srcOrd="1" destOrd="0"/>
    <dgm:cxn modelId="{2CB11ABB-8684-4CF3-8E24-BCAFDF0CA258}" type="presOf" srcId="{9781504B-51D2-4188-B2F8-0EB0FD4C249F}" destId="{15526470-43C1-4963-9850-06A2654F8A80}" srcOrd="0" destOrd="0"/>
    <dgm:cxn modelId="{B5AFA392-66D8-44E9-A553-CA5B07B43EAE}" type="presParOf" srcId="{BE9537DF-501B-40FD-8291-06E4AF342872}" destId="{B6A134A3-1AA4-4D84-A552-D91DBFC8F393}" srcOrd="0" destOrd="0"/>
    <dgm:cxn modelId="{4CDCA6D9-8554-48AD-B897-33342FF42F6E}" type="presOf" srcId="{2A26BEFC-266C-4BF5-BD6E-060AC899B6F1}" destId="{B6A134A3-1AA4-4D84-A552-D91DBFC8F393}" srcOrd="0" destOrd="0"/>
    <dgm:cxn modelId="{7EC27316-9D97-4804-AF15-5F9C48BE9416}" type="presParOf" srcId="{BE9537DF-501B-40FD-8291-06E4AF342872}" destId="{06E4941C-0C67-4455-BF60-A314AF80C371}" srcOrd="1" destOrd="0"/>
    <dgm:cxn modelId="{1B8D074F-EA27-4B8F-86F9-084ECB4D3A28}" type="presParOf" srcId="{06E4941C-0C67-4455-BF60-A314AF80C371}" destId="{9ED0440C-3526-4346-B23C-77F431582086}" srcOrd="0" destOrd="0"/>
    <dgm:cxn modelId="{619A994B-22A6-4608-ABBC-ECA9D3C1BB18}" type="presParOf" srcId="{06E4941C-0C67-4455-BF60-A314AF80C371}" destId="{FEBAE999-9F2D-4998-A2C5-B2A44BD5B8FA}" srcOrd="1" destOrd="0"/>
    <dgm:cxn modelId="{DB4FA643-5CDC-4ADC-99DA-C608502EA300}" type="presParOf" srcId="{06E4941C-0C67-4455-BF60-A314AF80C371}" destId="{5CAEB640-C85C-47E8-BEB0-46D1B1989EAD}" srcOrd="2" destOrd="0"/>
    <dgm:cxn modelId="{939D2DEB-36CF-401C-AAF8-BF07DB49A373}" type="presParOf" srcId="{9ED0440C-3526-4346-B23C-77F431582086}" destId="{ECC8FCB5-D7A9-47B9-9464-D5DC1464056C}" srcOrd="0" destOrd="0"/>
    <dgm:cxn modelId="{2A3D6644-A888-46D3-B4ED-4D041AEE435F}" type="presOf" srcId="{973F5A8D-7B11-4AC3-A48C-0939073C7C05}" destId="{ECC8FCB5-D7A9-47B9-9464-D5DC1464056C}" srcOrd="0" destOrd="0"/>
    <dgm:cxn modelId="{98FC8480-F0E5-40DB-B15D-6EEAA2A9A8BF}" type="presParOf" srcId="{9ED0440C-3526-4346-B23C-77F431582086}" destId="{DE3784B6-1A42-45CC-AB3D-D626D8B402BB}" srcOrd="1" destOrd="0"/>
    <dgm:cxn modelId="{08DEA7E9-7276-4A1A-A0B5-74AC58FF488D}" type="presOf" srcId="{973F5A8D-7B11-4AC3-A48C-0939073C7C05}" destId="{DE3784B6-1A42-45CC-AB3D-D626D8B402BB}" srcOrd="0" destOrd="0"/>
    <dgm:cxn modelId="{F60472CD-5AFF-497E-B29F-0C95CC3A6B65}" type="presParOf" srcId="{FEBAE999-9F2D-4998-A2C5-B2A44BD5B8FA}" destId="{C85F98C0-6682-498E-95BE-2396725AA36E}" srcOrd="0" destOrd="0"/>
    <dgm:cxn modelId="{9F5C6D67-5698-443C-BF6E-44EFE5AB7725}" type="presOf" srcId="{C3A787EC-E53C-48EF-887A-E388132387E3}" destId="{C85F98C0-6682-498E-95BE-2396725AA36E}" srcOrd="0" destOrd="0"/>
    <dgm:cxn modelId="{9DECE7B3-4CCF-4CD1-87F6-6DAB54A95C12}" type="presParOf" srcId="{FEBAE999-9F2D-4998-A2C5-B2A44BD5B8FA}" destId="{93DEFBD7-B64A-4627-ACBD-CE887B18F6FD}" srcOrd="1" destOrd="0"/>
    <dgm:cxn modelId="{EE189142-7C24-461B-8B73-0A726CC635AE}" type="presParOf" srcId="{93DEFBD7-B64A-4627-ACBD-CE887B18F6FD}" destId="{A27CCB93-D2D4-4DF6-8C56-9282F1C43584}" srcOrd="0" destOrd="0"/>
    <dgm:cxn modelId="{9353D892-5684-4D41-9C1A-2C17418D27E7}" type="presParOf" srcId="{93DEFBD7-B64A-4627-ACBD-CE887B18F6FD}" destId="{CB11DD81-032C-4D20-ADEC-3CB92397D083}" srcOrd="1" destOrd="0"/>
    <dgm:cxn modelId="{60DD3043-0104-4798-8E9D-6E06BDB99203}" type="presParOf" srcId="{93DEFBD7-B64A-4627-ACBD-CE887B18F6FD}" destId="{239D19AB-5EA4-4184-83EB-CAD85D99AE95}" srcOrd="2" destOrd="0"/>
    <dgm:cxn modelId="{BA15E9FE-01F0-422E-A708-0F43E5381012}" type="presParOf" srcId="{A27CCB93-D2D4-4DF6-8C56-9282F1C43584}" destId="{F4896986-E562-42D9-BF93-9A69C4BC6FA9}" srcOrd="0" destOrd="0"/>
    <dgm:cxn modelId="{4CC3A65E-1F73-4256-B3F9-9B3B614D8187}" type="presOf" srcId="{75DAF65A-4728-406E-A8F3-86D1C31899BA}" destId="{F4896986-E562-42D9-BF93-9A69C4BC6FA9}" srcOrd="0" destOrd="0"/>
    <dgm:cxn modelId="{F02BD43A-ACAD-4B1C-9870-801031C04D8D}" type="presParOf" srcId="{A27CCB93-D2D4-4DF6-8C56-9282F1C43584}" destId="{F165D415-256B-4CF4-9BA5-4722F44691DE}" srcOrd="1" destOrd="0"/>
    <dgm:cxn modelId="{D8A5B2C0-106D-45B2-8869-3CAC1567D4BB}" type="presOf" srcId="{75DAF65A-4728-406E-A8F3-86D1C31899BA}" destId="{F165D415-256B-4CF4-9BA5-4722F44691DE}" srcOrd="0" destOrd="0"/>
    <dgm:cxn modelId="{7F7D2D44-0578-4342-813F-E467703C41E1}" type="presParOf" srcId="{CB11DD81-032C-4D20-ADEC-3CB92397D083}" destId="{F7FF85E7-7B71-4901-84CE-215E657447B8}" srcOrd="0" destOrd="0"/>
    <dgm:cxn modelId="{599D2850-68C6-45E6-B0F8-704117A563D7}" type="presOf" srcId="{2A44F4BD-9173-4FB8-B794-DB1E35557DAA}" destId="{F7FF85E7-7B71-4901-84CE-215E657447B8}" srcOrd="0" destOrd="0"/>
    <dgm:cxn modelId="{84702686-5F54-40AE-884C-97D064C7553E}" type="presParOf" srcId="{CB11DD81-032C-4D20-ADEC-3CB92397D083}" destId="{45DC5158-5A77-401C-981A-5BB49C662B58}" srcOrd="1" destOrd="0"/>
    <dgm:cxn modelId="{D6A91BC0-77D2-4B3D-B4CE-93428B8BBB90}" type="presParOf" srcId="{45DC5158-5A77-401C-981A-5BB49C662B58}" destId="{9B737B5E-9616-49F7-BAC2-673B20972C62}" srcOrd="0" destOrd="0"/>
    <dgm:cxn modelId="{F4BD7FD8-00E4-43B7-A40C-BD77808CFB7E}" type="presParOf" srcId="{45DC5158-5A77-401C-981A-5BB49C662B58}" destId="{C8A9DF9B-11ED-42D9-B95E-FEEF39C0FA6A}" srcOrd="1" destOrd="0"/>
    <dgm:cxn modelId="{3859844A-1A10-4347-A213-96FCC016452D}" type="presParOf" srcId="{45DC5158-5A77-401C-981A-5BB49C662B58}" destId="{09BF2482-FC0D-4336-A253-E96CCEC54BAA}" srcOrd="2" destOrd="0"/>
    <dgm:cxn modelId="{6CC59187-ED24-44D8-B9B9-F45FE42A5E40}" type="presParOf" srcId="{9B737B5E-9616-49F7-BAC2-673B20972C62}" destId="{08EC3655-0BE8-46E4-8257-BA7B8A9966EB}" srcOrd="0" destOrd="0"/>
    <dgm:cxn modelId="{1EA29742-3311-45CC-8E69-307D852D0221}" type="presOf" srcId="{490158B2-9DA9-4B7D-9363-E78BC20A64C2}" destId="{08EC3655-0BE8-46E4-8257-BA7B8A9966EB}" srcOrd="0" destOrd="0"/>
    <dgm:cxn modelId="{471A7C79-EC7E-44A7-B273-5D684B5364BF}" type="presParOf" srcId="{9B737B5E-9616-49F7-BAC2-673B20972C62}" destId="{873EFDEA-8877-4F4E-8C13-CC25580670D0}" srcOrd="1" destOrd="0"/>
    <dgm:cxn modelId="{43E5246E-4031-40D1-82C8-E13CEEC83A4F}" type="presOf" srcId="{490158B2-9DA9-4B7D-9363-E78BC20A64C2}" destId="{873EFDEA-8877-4F4E-8C13-CC25580670D0}" srcOrd="0" destOrd="0"/>
    <dgm:cxn modelId="{BC2D4575-2DF2-474E-A9FA-71946C666869}" type="presParOf" srcId="{FEBAE999-9F2D-4998-A2C5-B2A44BD5B8FA}" destId="{7D00DC08-90AC-4C95-96DF-543EE4F05F0A}" srcOrd="2" destOrd="0"/>
    <dgm:cxn modelId="{FE6A6334-A1B9-4BD2-A16D-23FE55A9F981}" type="presOf" srcId="{BBE29E04-1FE0-48F0-80D1-0D8EBE09797E}" destId="{7D00DC08-90AC-4C95-96DF-543EE4F05F0A}" srcOrd="0" destOrd="0"/>
    <dgm:cxn modelId="{755CEC51-1761-4873-94D6-7F7F16DBB60F}" type="presParOf" srcId="{FEBAE999-9F2D-4998-A2C5-B2A44BD5B8FA}" destId="{8C22A50C-8105-4F9C-81CC-9C00D43A4C34}" srcOrd="3" destOrd="0"/>
    <dgm:cxn modelId="{DEC2DF35-E036-4C9E-BA38-5F268359F632}" type="presParOf" srcId="{8C22A50C-8105-4F9C-81CC-9C00D43A4C34}" destId="{173A594E-ACA4-4BB2-8944-ECA03CB7C71D}" srcOrd="0" destOrd="0"/>
    <dgm:cxn modelId="{FB4F3292-B98B-4351-B147-CB1ABB44AB59}" type="presParOf" srcId="{8C22A50C-8105-4F9C-81CC-9C00D43A4C34}" destId="{230D336C-DAFF-489B-A5DC-90820FF49D8B}" srcOrd="1" destOrd="0"/>
    <dgm:cxn modelId="{1C535029-0E65-4A18-8ABF-F2B80B08519E}" type="presParOf" srcId="{8C22A50C-8105-4F9C-81CC-9C00D43A4C34}" destId="{8782FEC0-6105-45E0-803D-9BDB2BA0B617}" srcOrd="2" destOrd="0"/>
    <dgm:cxn modelId="{5142DC16-5200-4A1E-ABFD-DC61C92890D9}" type="presParOf" srcId="{173A594E-ACA4-4BB2-8944-ECA03CB7C71D}" destId="{2764B81A-703D-49B7-BBD9-42A2C55B2C64}" srcOrd="0" destOrd="0"/>
    <dgm:cxn modelId="{38358AAA-9F62-4A42-8B6F-667926DBF09E}" type="presOf" srcId="{382B4D73-6D94-438C-A647-01FE40F745CC}" destId="{2764B81A-703D-49B7-BBD9-42A2C55B2C64}" srcOrd="0" destOrd="0"/>
    <dgm:cxn modelId="{D200F33C-30F1-4071-9998-BEED8AEFF313}" type="presParOf" srcId="{173A594E-ACA4-4BB2-8944-ECA03CB7C71D}" destId="{39BE43D3-661C-40DE-AFCE-730A33420B2F}" srcOrd="1" destOrd="0"/>
    <dgm:cxn modelId="{7D990BAF-B3DD-4C28-8196-5CF1147E40A2}" type="presOf" srcId="{382B4D73-6D94-438C-A647-01FE40F745CC}" destId="{39BE43D3-661C-40DE-AFCE-730A33420B2F}" srcOrd="0" destOrd="0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275070" cy="4068445"/>
        <a:chOff x="0" y="0"/>
        <a:chExt cx="6275070" cy="4068445"/>
      </a:xfrm>
    </dsp:grpSpPr>
    <dsp:sp>
      <dsp:nvSpPr>
        <dsp:cNvPr id="480" name="任意多边形 479"/>
        <dsp:cNvSpPr/>
      </dsp:nvSpPr>
      <dsp:spPr bwMode="white">
        <a:xfrm>
          <a:off x="1922024" y="502277"/>
          <a:ext cx="1215511" cy="210956"/>
        </a:xfrm>
        <a:custGeom>
          <a:avLst/>
          <a:gdLst/>
          <a:ahLst/>
          <a:cxnLst/>
          <a:pathLst>
            <a:path w="1914" h="332">
              <a:moveTo>
                <a:pt x="1914" y="0"/>
              </a:moveTo>
              <a:lnTo>
                <a:pt x="1914" y="166"/>
              </a:lnTo>
              <a:lnTo>
                <a:pt x="0" y="166"/>
              </a:ln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1922024" y="502277"/>
        <a:ext cx="1215511" cy="210956"/>
      </dsp:txXfrm>
    </dsp:sp>
    <dsp:sp>
      <dsp:nvSpPr>
        <dsp:cNvPr id="482" name="任意多边形 481"/>
        <dsp:cNvSpPr/>
      </dsp:nvSpPr>
      <dsp:spPr bwMode="white">
        <a:xfrm>
          <a:off x="1314269" y="1215511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957" y="0"/>
              </a:moveTo>
              <a:lnTo>
                <a:pt x="957" y="166"/>
              </a:lnTo>
              <a:lnTo>
                <a:pt x="0" y="166"/>
              </a:ln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1314269" y="1215511"/>
        <a:ext cx="607755" cy="210956"/>
      </dsp:txXfrm>
    </dsp:sp>
    <dsp:sp>
      <dsp:nvSpPr>
        <dsp:cNvPr id="484" name="任意多边形 483"/>
        <dsp:cNvSpPr/>
      </dsp:nvSpPr>
      <dsp:spPr bwMode="white">
        <a:xfrm>
          <a:off x="1922024" y="1215511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0" y="0"/>
              </a:moveTo>
              <a:lnTo>
                <a:pt x="0" y="166"/>
              </a:lnTo>
              <a:lnTo>
                <a:pt x="957" y="166"/>
              </a:lnTo>
              <a:lnTo>
                <a:pt x="957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1922024" y="1215511"/>
        <a:ext cx="607755" cy="210956"/>
      </dsp:txXfrm>
    </dsp:sp>
    <dsp:sp>
      <dsp:nvSpPr>
        <dsp:cNvPr id="486" name="任意多边形 485"/>
        <dsp:cNvSpPr/>
      </dsp:nvSpPr>
      <dsp:spPr bwMode="white">
        <a:xfrm>
          <a:off x="1922024" y="1928744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957" y="0"/>
              </a:moveTo>
              <a:lnTo>
                <a:pt x="957" y="166"/>
              </a:lnTo>
              <a:lnTo>
                <a:pt x="0" y="166"/>
              </a:ln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1922024" y="1928744"/>
        <a:ext cx="607755" cy="210956"/>
      </dsp:txXfrm>
    </dsp:sp>
    <dsp:sp>
      <dsp:nvSpPr>
        <dsp:cNvPr id="488" name="任意多边形 487"/>
        <dsp:cNvSpPr/>
      </dsp:nvSpPr>
      <dsp:spPr bwMode="white">
        <a:xfrm>
          <a:off x="2529780" y="1928744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0" y="0"/>
              </a:moveTo>
              <a:lnTo>
                <a:pt x="0" y="166"/>
              </a:lnTo>
              <a:lnTo>
                <a:pt x="957" y="166"/>
              </a:lnTo>
              <a:lnTo>
                <a:pt x="957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2529780" y="1928744"/>
        <a:ext cx="607755" cy="210956"/>
      </dsp:txXfrm>
    </dsp:sp>
    <dsp:sp>
      <dsp:nvSpPr>
        <dsp:cNvPr id="490" name="任意多边形 489"/>
        <dsp:cNvSpPr/>
      </dsp:nvSpPr>
      <dsp:spPr bwMode="white">
        <a:xfrm>
          <a:off x="3137535" y="502277"/>
          <a:ext cx="1215511" cy="210956"/>
        </a:xfrm>
        <a:custGeom>
          <a:avLst/>
          <a:gdLst/>
          <a:ahLst/>
          <a:cxnLst/>
          <a:pathLst>
            <a:path w="1914" h="332">
              <a:moveTo>
                <a:pt x="0" y="0"/>
              </a:moveTo>
              <a:lnTo>
                <a:pt x="0" y="166"/>
              </a:lnTo>
              <a:lnTo>
                <a:pt x="1914" y="166"/>
              </a:lnTo>
              <a:lnTo>
                <a:pt x="1914" y="33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3137535" y="502277"/>
        <a:ext cx="1215511" cy="210956"/>
      </dsp:txXfrm>
    </dsp:sp>
    <dsp:sp>
      <dsp:nvSpPr>
        <dsp:cNvPr id="492" name="任意多边形 491"/>
        <dsp:cNvSpPr/>
      </dsp:nvSpPr>
      <dsp:spPr bwMode="white">
        <a:xfrm>
          <a:off x="4353046" y="1215511"/>
          <a:ext cx="0" cy="210956"/>
        </a:xfrm>
        <a:custGeom>
          <a:avLst/>
          <a:gdLst/>
          <a:ahLst/>
          <a:cxnLst/>
          <a:pathLst>
            <a:path h="332">
              <a:moveTo>
                <a:pt x="0" y="0"/>
              </a:move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4353046" y="1215511"/>
        <a:ext cx="0" cy="210956"/>
      </dsp:txXfrm>
    </dsp:sp>
    <dsp:sp>
      <dsp:nvSpPr>
        <dsp:cNvPr id="494" name="任意多边形 493"/>
        <dsp:cNvSpPr/>
      </dsp:nvSpPr>
      <dsp:spPr bwMode="white">
        <a:xfrm>
          <a:off x="4353046" y="1928744"/>
          <a:ext cx="0" cy="210956"/>
        </a:xfrm>
        <a:custGeom>
          <a:avLst/>
          <a:gdLst/>
          <a:ahLst/>
          <a:cxnLst/>
          <a:pathLst>
            <a:path h="332">
              <a:moveTo>
                <a:pt x="0" y="0"/>
              </a:move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4353046" y="1928744"/>
        <a:ext cx="0" cy="210956"/>
      </dsp:txXfrm>
    </dsp:sp>
    <dsp:sp>
      <dsp:nvSpPr>
        <dsp:cNvPr id="496" name="任意多边形 495"/>
        <dsp:cNvSpPr/>
      </dsp:nvSpPr>
      <dsp:spPr bwMode="white">
        <a:xfrm>
          <a:off x="3745290" y="2641978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957" y="0"/>
              </a:moveTo>
              <a:lnTo>
                <a:pt x="957" y="166"/>
              </a:lnTo>
              <a:lnTo>
                <a:pt x="0" y="166"/>
              </a:ln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3745290" y="2641978"/>
        <a:ext cx="607755" cy="210956"/>
      </dsp:txXfrm>
    </dsp:sp>
    <dsp:sp>
      <dsp:nvSpPr>
        <dsp:cNvPr id="498" name="任意多边形 497"/>
        <dsp:cNvSpPr/>
      </dsp:nvSpPr>
      <dsp:spPr bwMode="white">
        <a:xfrm>
          <a:off x="3745290" y="3355211"/>
          <a:ext cx="0" cy="210956"/>
        </a:xfrm>
        <a:custGeom>
          <a:avLst/>
          <a:gdLst/>
          <a:ahLst/>
          <a:cxnLst/>
          <a:pathLst>
            <a:path h="332">
              <a:moveTo>
                <a:pt x="0" y="0"/>
              </a:moveTo>
              <a:lnTo>
                <a:pt x="0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3745290" y="3355211"/>
        <a:ext cx="0" cy="210956"/>
      </dsp:txXfrm>
    </dsp:sp>
    <dsp:sp>
      <dsp:nvSpPr>
        <dsp:cNvPr id="500" name="任意多边形 499"/>
        <dsp:cNvSpPr/>
      </dsp:nvSpPr>
      <dsp:spPr bwMode="white">
        <a:xfrm>
          <a:off x="4353046" y="2641978"/>
          <a:ext cx="607755" cy="210956"/>
        </a:xfrm>
        <a:custGeom>
          <a:avLst/>
          <a:gdLst/>
          <a:ahLst/>
          <a:cxnLst/>
          <a:pathLst>
            <a:path w="957" h="332">
              <a:moveTo>
                <a:pt x="0" y="0"/>
              </a:moveTo>
              <a:lnTo>
                <a:pt x="0" y="166"/>
              </a:lnTo>
              <a:lnTo>
                <a:pt x="957" y="166"/>
              </a:lnTo>
              <a:lnTo>
                <a:pt x="957" y="3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>
          <a:endParaRPr sz="900"/>
        </a:p>
      </dsp:txBody>
      <dsp:txXfrm>
        <a:off x="4353046" y="2641978"/>
        <a:ext cx="607755" cy="210956"/>
      </dsp:txXfrm>
    </dsp:sp>
    <dsp:sp>
      <dsp:nvSpPr>
        <dsp:cNvPr id="3" name="矩形 2"/>
        <dsp:cNvSpPr/>
      </dsp:nvSpPr>
      <dsp:spPr bwMode="white">
        <a:xfrm>
          <a:off x="2635258" y="0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41275" tIns="41275" rIns="41275" bIns="4127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门派行动</a:t>
          </a:r>
          <a:endParaRPr lang="zh-CN" sz="900"/>
        </a:p>
      </dsp:txBody>
      <dsp:txXfrm>
        <a:off x="2635258" y="0"/>
        <a:ext cx="1004554" cy="502277"/>
      </dsp:txXfrm>
    </dsp:sp>
    <dsp:sp>
      <dsp:nvSpPr>
        <dsp:cNvPr id="6" name="矩形 5"/>
        <dsp:cNvSpPr/>
      </dsp:nvSpPr>
      <dsp:spPr bwMode="white">
        <a:xfrm>
          <a:off x="1419747" y="713234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41275" tIns="41275" rIns="41275" bIns="4127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/>
            <a:t>NPC</a:t>
          </a:r>
          <a:r>
            <a:rPr lang="zh-CN" altLang="en-US" sz="900"/>
            <a:t>人数</a:t>
          </a:r>
          <a:r>
            <a:rPr lang="en-US" altLang="zh-CN" sz="900"/>
            <a:t>&lt;n</a:t>
          </a:r>
          <a:endParaRPr lang="zh-CN" altLang="en-US" sz="900"/>
        </a:p>
      </dsp:txBody>
      <dsp:txXfrm>
        <a:off x="1419747" y="713234"/>
        <a:ext cx="1004554" cy="502277"/>
      </dsp:txXfrm>
    </dsp:sp>
    <dsp:sp>
      <dsp:nvSpPr>
        <dsp:cNvPr id="32" name="矩形 31"/>
        <dsp:cNvSpPr/>
      </dsp:nvSpPr>
      <dsp:spPr bwMode="white">
        <a:xfrm>
          <a:off x="811992" y="1426467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27305" tIns="27305" rIns="27305" bIns="2730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情报值</a:t>
          </a:r>
          <a:r>
            <a:rPr lang="en-US" sz="900"/>
            <a:t>&gt;n</a:t>
          </a:r>
          <a:endParaRPr lang="en-US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招募弟子</a:t>
          </a:r>
          <a:endParaRPr lang="zh-CN" sz="900"/>
        </a:p>
      </dsp:txBody>
      <dsp:txXfrm>
        <a:off x="811992" y="1426467"/>
        <a:ext cx="1004554" cy="502277"/>
      </dsp:txXfrm>
    </dsp:sp>
    <dsp:sp>
      <dsp:nvSpPr>
        <dsp:cNvPr id="38" name="矩形 37"/>
        <dsp:cNvSpPr/>
      </dsp:nvSpPr>
      <dsp:spPr bwMode="white">
        <a:xfrm>
          <a:off x="2027502" y="1426467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22860" tIns="22860" rIns="22860" bIns="2286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情报值</a:t>
          </a:r>
          <a:r>
            <a:rPr lang="en-US" sz="900"/>
            <a:t>&lt;n</a:t>
          </a:r>
          <a:endParaRPr lang="en-US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收集情报</a:t>
          </a:r>
          <a:endParaRPr lang="zh-CN" sz="900"/>
        </a:p>
      </dsp:txBody>
      <dsp:txXfrm>
        <a:off x="2027502" y="1426467"/>
        <a:ext cx="1004554" cy="502277"/>
      </dsp:txXfrm>
    </dsp:sp>
    <dsp:sp>
      <dsp:nvSpPr>
        <dsp:cNvPr id="60" name="矩形 59"/>
        <dsp:cNvSpPr/>
      </dsp:nvSpPr>
      <dsp:spPr bwMode="white">
        <a:xfrm>
          <a:off x="1419747" y="2139701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6510" tIns="16510" rIns="16510" bIns="1651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村庄存在敌对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触发冲突</a:t>
          </a:r>
          <a:endParaRPr lang="zh-CN" sz="900"/>
        </a:p>
      </dsp:txBody>
      <dsp:txXfrm>
        <a:off x="1419747" y="2139701"/>
        <a:ext cx="1004554" cy="502277"/>
      </dsp:txXfrm>
    </dsp:sp>
    <dsp:sp>
      <dsp:nvSpPr>
        <dsp:cNvPr id="91" name="矩形 90"/>
        <dsp:cNvSpPr/>
      </dsp:nvSpPr>
      <dsp:spPr bwMode="white">
        <a:xfrm>
          <a:off x="2635258" y="2139701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3970" tIns="13970" rIns="13970" bIns="13970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村庄不存在敌对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进行情报收集</a:t>
          </a:r>
          <a:endParaRPr lang="zh-CN" sz="900"/>
        </a:p>
      </dsp:txBody>
      <dsp:txXfrm>
        <a:off x="2635258" y="2139701"/>
        <a:ext cx="1004554" cy="502277"/>
      </dsp:txXfrm>
    </dsp:sp>
    <dsp:sp>
      <dsp:nvSpPr>
        <dsp:cNvPr id="290" name="矩形 289"/>
        <dsp:cNvSpPr/>
      </dsp:nvSpPr>
      <dsp:spPr bwMode="white">
        <a:xfrm>
          <a:off x="3850769" y="713234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/>
            <a:t>NPC</a:t>
          </a:r>
          <a:r>
            <a:rPr lang="zh-CN" altLang="en-US" sz="900"/>
            <a:t>人数</a:t>
          </a:r>
          <a:r>
            <a:rPr lang="en-US" altLang="en-US" sz="900"/>
            <a:t>&gt;n</a:t>
          </a:r>
          <a:endParaRPr lang="en-US" altLang="en-US" sz="900"/>
        </a:p>
      </dsp:txBody>
      <dsp:txXfrm>
        <a:off x="3850769" y="713234"/>
        <a:ext cx="1004554" cy="502277"/>
      </dsp:txXfrm>
    </dsp:sp>
    <dsp:sp>
      <dsp:nvSpPr>
        <dsp:cNvPr id="343" name="矩形 342"/>
        <dsp:cNvSpPr/>
      </dsp:nvSpPr>
      <dsp:spPr bwMode="white">
        <a:xfrm>
          <a:off x="3850769" y="1426467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入侵邻近对立门派</a:t>
          </a:r>
          <a:endParaRPr lang="zh-CN" sz="900"/>
        </a:p>
      </dsp:txBody>
      <dsp:txXfrm>
        <a:off x="3850769" y="1426467"/>
        <a:ext cx="1004554" cy="502277"/>
      </dsp:txXfrm>
    </dsp:sp>
    <dsp:sp>
      <dsp:nvSpPr>
        <dsp:cNvPr id="374" name="矩形 373"/>
        <dsp:cNvSpPr/>
      </dsp:nvSpPr>
      <dsp:spPr bwMode="white">
        <a:xfrm>
          <a:off x="3850769" y="2139701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0795" tIns="10795" rIns="10795" bIns="1079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入侵结束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各门派</a:t>
          </a:r>
          <a:r>
            <a:rPr lang="en-US" altLang="zh-CN" sz="900"/>
            <a:t>NPC</a:t>
          </a:r>
          <a:r>
            <a:rPr lang="zh-CN" altLang="en-US" sz="900"/>
            <a:t>人员中删除阵亡</a:t>
          </a:r>
          <a:r>
            <a:rPr lang="en-US" altLang="zh-CN" sz="900"/>
            <a:t>NPC</a:t>
          </a:r>
          <a:endParaRPr lang="en-US" altLang="zh-CN" sz="900"/>
        </a:p>
      </dsp:txBody>
      <dsp:txXfrm>
        <a:off x="3850769" y="2139701"/>
        <a:ext cx="1004554" cy="502277"/>
      </dsp:txXfrm>
    </dsp:sp>
    <dsp:sp>
      <dsp:nvSpPr>
        <dsp:cNvPr id="392" name="矩形 391"/>
        <dsp:cNvSpPr/>
      </dsp:nvSpPr>
      <dsp:spPr bwMode="white">
        <a:xfrm>
          <a:off x="3243013" y="2852934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6985" tIns="6985" rIns="6985" bIns="698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入侵成功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进攻方</a:t>
          </a:r>
          <a:r>
            <a:rPr lang="en-US" altLang="zh-CN" sz="900"/>
            <a:t>NPC</a:t>
          </a:r>
          <a:r>
            <a:rPr lang="zh-CN" altLang="en-US" sz="900"/>
            <a:t>名单取代防守方的</a:t>
          </a:r>
          <a:r>
            <a:rPr lang="en-US" altLang="zh-CN" sz="900"/>
            <a:t>NPC</a:t>
          </a:r>
          <a:endParaRPr lang="zh-CN" altLang="en-US" sz="900"/>
        </a:p>
      </dsp:txBody>
      <dsp:txXfrm>
        <a:off x="3243013" y="2852934"/>
        <a:ext cx="1004554" cy="502277"/>
      </dsp:txXfrm>
    </dsp:sp>
    <dsp:sp>
      <dsp:nvSpPr>
        <dsp:cNvPr id="455" name="矩形 454"/>
        <dsp:cNvSpPr/>
      </dsp:nvSpPr>
      <dsp:spPr bwMode="white">
        <a:xfrm>
          <a:off x="3243013" y="3566168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5715" tIns="5715" rIns="5715" bIns="571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侥幸不死的防守方</a:t>
          </a:r>
          <a:r>
            <a:rPr lang="en-US" altLang="zh-CN" sz="900"/>
            <a:t>NPC</a:t>
          </a:r>
          <a:r>
            <a:rPr lang="zh-CN" altLang="en-US" sz="900"/>
            <a:t>列入隐退</a:t>
          </a:r>
          <a:r>
            <a:rPr lang="en-US" altLang="zh-CN" sz="900"/>
            <a:t>NPC</a:t>
          </a:r>
          <a:r>
            <a:rPr lang="zh-CN" altLang="en-US" sz="900"/>
            <a:t>名单</a:t>
          </a:r>
          <a:endParaRPr lang="zh-CN" altLang="en-US" sz="900"/>
        </a:p>
      </dsp:txBody>
      <dsp:txXfrm>
        <a:off x="3243013" y="3566168"/>
        <a:ext cx="1004554" cy="502277"/>
      </dsp:txXfrm>
    </dsp:sp>
    <dsp:sp>
      <dsp:nvSpPr>
        <dsp:cNvPr id="412" name="矩形 411"/>
        <dsp:cNvSpPr/>
      </dsp:nvSpPr>
      <dsp:spPr bwMode="white">
        <a:xfrm>
          <a:off x="4458524" y="2852934"/>
          <a:ext cx="1004554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6985" tIns="6985" rIns="6985" bIns="6985" anchor="ctr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入侵失败</a:t>
          </a:r>
          <a:endParaRPr lang="zh-CN" sz="90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/>
            <a:t>无</a:t>
          </a:r>
          <a:endParaRPr lang="zh-CN" sz="900"/>
        </a:p>
      </dsp:txBody>
      <dsp:txXfrm>
        <a:off x="4458524" y="2852934"/>
        <a:ext cx="1004554" cy="502277"/>
      </dsp:txXfrm>
    </dsp:sp>
    <dsp:sp>
      <dsp:nvSpPr>
        <dsp:cNvPr id="479" name="矩形 478" hidden="1"/>
        <dsp:cNvSpPr/>
      </dsp:nvSpPr>
      <dsp:spPr bwMode="white">
        <a:xfrm>
          <a:off x="3438901" y="0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3438901" y="0"/>
        <a:ext cx="200911" cy="502277"/>
      </dsp:txXfrm>
    </dsp:sp>
    <dsp:sp>
      <dsp:nvSpPr>
        <dsp:cNvPr id="481" name="矩形 480" hidden="1"/>
        <dsp:cNvSpPr/>
      </dsp:nvSpPr>
      <dsp:spPr bwMode="white">
        <a:xfrm>
          <a:off x="2223391" y="713234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2223391" y="713234"/>
        <a:ext cx="200911" cy="502277"/>
      </dsp:txXfrm>
    </dsp:sp>
    <dsp:sp>
      <dsp:nvSpPr>
        <dsp:cNvPr id="483" name="矩形 482" hidden="1"/>
        <dsp:cNvSpPr/>
      </dsp:nvSpPr>
      <dsp:spPr bwMode="white">
        <a:xfrm>
          <a:off x="1615635" y="1426467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1615635" y="1426467"/>
        <a:ext cx="200911" cy="502277"/>
      </dsp:txXfrm>
    </dsp:sp>
    <dsp:sp>
      <dsp:nvSpPr>
        <dsp:cNvPr id="485" name="矩形 484" hidden="1"/>
        <dsp:cNvSpPr/>
      </dsp:nvSpPr>
      <dsp:spPr bwMode="white">
        <a:xfrm>
          <a:off x="2831146" y="1426467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2831146" y="1426467"/>
        <a:ext cx="200911" cy="502277"/>
      </dsp:txXfrm>
    </dsp:sp>
    <dsp:sp>
      <dsp:nvSpPr>
        <dsp:cNvPr id="487" name="矩形 486" hidden="1"/>
        <dsp:cNvSpPr/>
      </dsp:nvSpPr>
      <dsp:spPr bwMode="white">
        <a:xfrm>
          <a:off x="1419747" y="2139701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1419747" y="2139701"/>
        <a:ext cx="200911" cy="502277"/>
      </dsp:txXfrm>
    </dsp:sp>
    <dsp:sp>
      <dsp:nvSpPr>
        <dsp:cNvPr id="489" name="矩形 488" hidden="1"/>
        <dsp:cNvSpPr/>
      </dsp:nvSpPr>
      <dsp:spPr bwMode="white">
        <a:xfrm>
          <a:off x="2635258" y="2139701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2635258" y="2139701"/>
        <a:ext cx="200911" cy="502277"/>
      </dsp:txXfrm>
    </dsp:sp>
    <dsp:sp>
      <dsp:nvSpPr>
        <dsp:cNvPr id="491" name="矩形 490" hidden="1"/>
        <dsp:cNvSpPr/>
      </dsp:nvSpPr>
      <dsp:spPr bwMode="white">
        <a:xfrm>
          <a:off x="4654412" y="713234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4654412" y="713234"/>
        <a:ext cx="200911" cy="502277"/>
      </dsp:txXfrm>
    </dsp:sp>
    <dsp:sp>
      <dsp:nvSpPr>
        <dsp:cNvPr id="493" name="矩形 492" hidden="1"/>
        <dsp:cNvSpPr/>
      </dsp:nvSpPr>
      <dsp:spPr bwMode="white">
        <a:xfrm>
          <a:off x="3850769" y="1426467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3850769" y="1426467"/>
        <a:ext cx="200911" cy="502277"/>
      </dsp:txXfrm>
    </dsp:sp>
    <dsp:sp>
      <dsp:nvSpPr>
        <dsp:cNvPr id="495" name="矩形 494" hidden="1"/>
        <dsp:cNvSpPr/>
      </dsp:nvSpPr>
      <dsp:spPr bwMode="white">
        <a:xfrm>
          <a:off x="4654412" y="2139701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4654412" y="2139701"/>
        <a:ext cx="200911" cy="502277"/>
      </dsp:txXfrm>
    </dsp:sp>
    <dsp:sp>
      <dsp:nvSpPr>
        <dsp:cNvPr id="497" name="矩形 496" hidden="1"/>
        <dsp:cNvSpPr/>
      </dsp:nvSpPr>
      <dsp:spPr bwMode="white">
        <a:xfrm>
          <a:off x="4046657" y="2852934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4046657" y="2852934"/>
        <a:ext cx="200911" cy="502277"/>
      </dsp:txXfrm>
    </dsp:sp>
    <dsp:sp>
      <dsp:nvSpPr>
        <dsp:cNvPr id="499" name="矩形 498" hidden="1"/>
        <dsp:cNvSpPr/>
      </dsp:nvSpPr>
      <dsp:spPr bwMode="white">
        <a:xfrm>
          <a:off x="3243013" y="3566168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3243013" y="3566168"/>
        <a:ext cx="200911" cy="502277"/>
      </dsp:txXfrm>
    </dsp:sp>
    <dsp:sp>
      <dsp:nvSpPr>
        <dsp:cNvPr id="501" name="矩形 500" hidden="1"/>
        <dsp:cNvSpPr/>
      </dsp:nvSpPr>
      <dsp:spPr bwMode="white">
        <a:xfrm>
          <a:off x="4458524" y="2852934"/>
          <a:ext cx="200911" cy="5022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6896" tIns="56896" rIns="56896" bIns="56896"/>
        <a:lstStyle>
          <a:lvl2pPr marL="57150" indent="-57150">
            <a:defRPr sz="600"/>
          </a:lvl2pPr>
          <a:lvl3pPr marL="114300" indent="-57150">
            <a:defRPr sz="600"/>
          </a:lvl3pPr>
          <a:lvl4pPr marL="171450" indent="-57150">
            <a:defRPr sz="600"/>
          </a:lvl4pPr>
          <a:lvl5pPr marL="228600" indent="-57150">
            <a:defRPr sz="600"/>
          </a:lvl5pPr>
          <a:lvl6pPr marL="285750" indent="-57150">
            <a:defRPr sz="600"/>
          </a:lvl6pPr>
          <a:lvl7pPr marL="342900" indent="-57150">
            <a:defRPr sz="600"/>
          </a:lvl7pPr>
          <a:lvl8pPr marL="400050" indent="-57150">
            <a:defRPr sz="600"/>
          </a:lvl8pPr>
          <a:lvl9pPr marL="457200" indent="-57150">
            <a:defRPr sz="600"/>
          </a:lvl9pPr>
        </a:lstStyle>
        <a:p>
          <a:endParaRPr sz="900"/>
        </a:p>
      </dsp:txBody>
      <dsp:txXfrm>
        <a:off x="4458524" y="2852934"/>
        <a:ext cx="200911" cy="50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江湖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世界构成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场景</a:t>
            </a:r>
            <a:endParaRPr lang="zh-CN" altLang="en-US">
              <a:sym typeface="+mn-ea"/>
            </a:endParaRPr>
          </a:p>
          <a:p>
            <a:r>
              <a:rPr lang="zh-CN" altLang="en-US"/>
              <a:t>玩家</a:t>
            </a:r>
            <a:endParaRPr lang="zh-CN" altLang="en-US"/>
          </a:p>
          <a:p>
            <a:r>
              <a:rPr lang="en-US" altLang="zh-CN">
                <a:sym typeface="+mn-ea"/>
              </a:rPr>
              <a:t>NPC</a:t>
            </a:r>
            <a:endParaRPr lang="zh-CN" altLang="en-US"/>
          </a:p>
          <a:p>
            <a:r>
              <a:rPr lang="zh-CN" altLang="en-US"/>
              <a:t>门派</a:t>
            </a:r>
            <a:endParaRPr lang="zh-CN" altLang="en-US"/>
          </a:p>
          <a:p>
            <a:r>
              <a:rPr lang="zh-CN" altLang="en-US"/>
              <a:t>动态世界</a:t>
            </a:r>
            <a:endParaRPr lang="zh-CN" altLang="en-US"/>
          </a:p>
          <a:p>
            <a:r>
              <a:rPr lang="zh-CN" altLang="en-US"/>
              <a:t>任务</a:t>
            </a:r>
            <a:endParaRPr lang="zh-CN" altLang="en-US"/>
          </a:p>
          <a:p>
            <a:r>
              <a:rPr lang="zh-CN" altLang="en-US"/>
              <a:t>武学</a:t>
            </a:r>
            <a:endParaRPr lang="zh-CN" altLang="en-US"/>
          </a:p>
          <a:p>
            <a:r>
              <a:rPr lang="zh-CN" altLang="en-US"/>
              <a:t>物品</a:t>
            </a:r>
            <a:endParaRPr lang="zh-CN" altLang="en-US"/>
          </a:p>
          <a:p>
            <a:r>
              <a:rPr lang="zh-CN" altLang="en-US"/>
              <a:t>装备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4" name="内容占位符 3" descr="Worl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2975" y="1578610"/>
            <a:ext cx="4188460" cy="2314575"/>
          </a:xfrm>
          <a:prstGeom prst="rect">
            <a:avLst/>
          </a:prstGeom>
        </p:spPr>
      </p:pic>
      <p:pic>
        <p:nvPicPr>
          <p:cNvPr id="6" name="图片 5" descr="村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4118610"/>
            <a:ext cx="504825" cy="466725"/>
          </a:xfrm>
          <a:prstGeom prst="rect">
            <a:avLst/>
          </a:prstGeom>
        </p:spPr>
      </p:pic>
      <p:pic>
        <p:nvPicPr>
          <p:cNvPr id="7" name="图片 6" descr="门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4822190"/>
            <a:ext cx="504825" cy="466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1470" y="4219575"/>
            <a:ext cx="2872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村镇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00835" y="4923155"/>
            <a:ext cx="2872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门派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71540" y="1483360"/>
            <a:ext cx="572516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地图中总共有</a:t>
            </a:r>
            <a:r>
              <a:rPr lang="en-US" altLang="zh-CN"/>
              <a:t>15</a:t>
            </a:r>
            <a:r>
              <a:rPr lang="zh-CN" altLang="en-US"/>
              <a:t>个地图场景。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每个地块可通往相邻地块。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门派场景不包含在这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个场景中，</a:t>
            </a:r>
            <a:r>
              <a:rPr lang="zh-CN" altLang="en-US">
                <a:sym typeface="+mn-ea"/>
              </a:rPr>
              <a:t>则由其所在场景单独进入门派场景。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玩家进入对应场景后，加载所在场景的</a:t>
            </a:r>
            <a:r>
              <a:rPr lang="en-US" altLang="zh-CN"/>
              <a:t>NPC</a:t>
            </a:r>
            <a:r>
              <a:rPr lang="zh-CN" altLang="en-US"/>
              <a:t>数据，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如玩家所在场景有入侵和冲突等特殊事件，加载对应</a:t>
            </a:r>
            <a:r>
              <a:rPr lang="en-US" altLang="zh-CN"/>
              <a:t>NPC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普通</a:t>
            </a:r>
            <a:r>
              <a:rPr lang="en-US" altLang="zh-CN" sz="1800"/>
              <a:t>NPC——</a:t>
            </a:r>
            <a:r>
              <a:rPr lang="zh-CN" altLang="en-US" sz="1800"/>
              <a:t>村镇内普通</a:t>
            </a:r>
            <a:r>
              <a:rPr lang="en-US" altLang="zh-CN" sz="1800"/>
              <a:t>NPC</a:t>
            </a:r>
            <a:r>
              <a:rPr lang="zh-CN" altLang="en-US" sz="1800"/>
              <a:t>，为玩家提供基本功能，以及任务。主要是玩家可在特定的</a:t>
            </a:r>
            <a:r>
              <a:rPr lang="en-US" altLang="zh-CN" sz="1800"/>
              <a:t>NPC</a:t>
            </a:r>
            <a:r>
              <a:rPr lang="zh-CN" altLang="en-US" sz="1800"/>
              <a:t>（如：店小二）口中得知周边门派的当前行动。可进行支线任务。</a:t>
            </a:r>
            <a:r>
              <a:rPr lang="en-US" altLang="zh-CN" sz="1800"/>
              <a:t>NPC</a:t>
            </a:r>
            <a:r>
              <a:rPr lang="zh-CN" altLang="en-US" sz="1800"/>
              <a:t>的职位将在场景配置中设定。</a:t>
            </a:r>
            <a:endParaRPr lang="zh-CN" altLang="en-US" sz="1800"/>
          </a:p>
          <a:p>
            <a:endParaRPr lang="en-US" altLang="zh-CN" sz="1800"/>
          </a:p>
          <a:p>
            <a:r>
              <a:rPr lang="zh-CN" altLang="en-US" sz="1800"/>
              <a:t>门派</a:t>
            </a:r>
            <a:r>
              <a:rPr lang="en-US" altLang="zh-CN" sz="1800"/>
              <a:t>NPC——</a:t>
            </a:r>
            <a:r>
              <a:rPr lang="zh-CN" altLang="en-US" sz="1800"/>
              <a:t>这些</a:t>
            </a:r>
            <a:r>
              <a:rPr lang="en-US" altLang="zh-CN" sz="1800"/>
              <a:t>NPC</a:t>
            </a:r>
            <a:r>
              <a:rPr lang="zh-CN" altLang="en-US" sz="1800"/>
              <a:t>属于某门某派，玩家若与其同门，可进行门派任务，可想对方学习武学。</a:t>
            </a:r>
            <a:r>
              <a:rPr lang="en-US" altLang="zh-CN" sz="1800"/>
              <a:t>NPC</a:t>
            </a:r>
            <a:r>
              <a:rPr lang="zh-CN" altLang="en-US" sz="1800"/>
              <a:t>的职位将有数组</a:t>
            </a:r>
            <a:r>
              <a:rPr lang="en-US" altLang="zh-CN" sz="1800"/>
              <a:t>ID</a:t>
            </a:r>
            <a:r>
              <a:rPr lang="zh-CN" altLang="en-US" sz="1800"/>
              <a:t>按顺序分配。</a:t>
            </a:r>
            <a:endParaRPr lang="zh-CN" altLang="en-US" sz="1800"/>
          </a:p>
          <a:p>
            <a:endParaRPr lang="en-US" altLang="zh-CN" sz="1800"/>
          </a:p>
          <a:p>
            <a:r>
              <a:rPr lang="zh-CN" altLang="en-US" sz="1800"/>
              <a:t>中立</a:t>
            </a:r>
            <a:r>
              <a:rPr lang="en-US" altLang="zh-CN" sz="1800"/>
              <a:t>NPC——</a:t>
            </a:r>
            <a:r>
              <a:rPr lang="zh-CN" altLang="en-US" sz="1800"/>
              <a:t>该类</a:t>
            </a:r>
            <a:r>
              <a:rPr lang="en-US" altLang="zh-CN" sz="1800"/>
              <a:t>NPC</a:t>
            </a:r>
            <a:r>
              <a:rPr lang="zh-CN" altLang="en-US" sz="1800"/>
              <a:t>属于江湖流士，无门无派，在所有村镇中随机出现。玩家可与其进行任务，组队。如果玩家为掌门，可邀请其加入门派。</a:t>
            </a:r>
            <a:endParaRPr lang="zh-CN" altLang="en-US" sz="1800"/>
          </a:p>
          <a:p>
            <a:endParaRPr lang="en-US" altLang="zh-CN" sz="1800"/>
          </a:p>
          <a:p>
            <a:r>
              <a:rPr lang="zh-CN" altLang="en-US" sz="1800"/>
              <a:t>隐士</a:t>
            </a:r>
            <a:r>
              <a:rPr lang="en-US" altLang="zh-CN" sz="1800"/>
              <a:t>NPC——</a:t>
            </a:r>
            <a:r>
              <a:rPr lang="zh-CN" altLang="en-US" sz="1800"/>
              <a:t>该类</a:t>
            </a:r>
            <a:r>
              <a:rPr lang="en-US" altLang="zh-CN" sz="1800"/>
              <a:t>NPC</a:t>
            </a:r>
            <a:r>
              <a:rPr lang="zh-CN" altLang="en-US" sz="1800"/>
              <a:t>原为门派</a:t>
            </a:r>
            <a:r>
              <a:rPr lang="en-US" altLang="zh-CN" sz="1800"/>
              <a:t>NPC</a:t>
            </a:r>
            <a:r>
              <a:rPr lang="zh-CN" altLang="en-US" sz="1800"/>
              <a:t>，由于被灭门，而侥幸逃脱的群体。他们的数据中保存了原有门派的数据以及武学。等待着机会重振门派。（当江湖一统，这些</a:t>
            </a:r>
            <a:r>
              <a:rPr lang="en-US" altLang="zh-CN" sz="1800"/>
              <a:t>NPC</a:t>
            </a:r>
            <a:r>
              <a:rPr lang="zh-CN" altLang="en-US" sz="1800"/>
              <a:t>会打破僵局，向原门派所在地发起侵略，并夺回掌门之位。）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门派</a:t>
            </a:r>
            <a:r>
              <a:rPr lang="en-US" altLang="zh-CN" sz="1600"/>
              <a:t>——</a:t>
            </a:r>
            <a:r>
              <a:rPr lang="zh-CN" altLang="en-US" sz="1600">
                <a:sym typeface="+mn-ea"/>
              </a:rPr>
              <a:t>每个门派有各自属性，并且随时间流逝，会随着当前属性做出行动。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26795" y="1445895"/>
            <a:ext cx="469773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属性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ID——</a:t>
            </a:r>
            <a:r>
              <a:rPr lang="zh-CN" altLang="en-US"/>
              <a:t>门派</a:t>
            </a:r>
            <a:r>
              <a:rPr lang="en-US" altLang="zh-CN"/>
              <a:t>ID</a:t>
            </a:r>
            <a:r>
              <a:rPr lang="zh-CN" altLang="en-US"/>
              <a:t>固定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名字</a:t>
            </a:r>
            <a:r>
              <a:rPr lang="en-US" altLang="zh-CN"/>
              <a:t>——</a:t>
            </a:r>
            <a:r>
              <a:rPr lang="zh-CN" altLang="en-US"/>
              <a:t>当遭遇灭门，改门派会以新名字投靠入侵者阵营。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阵营</a:t>
            </a:r>
            <a:r>
              <a:rPr lang="en-US" altLang="zh-CN"/>
              <a:t>——</a:t>
            </a:r>
            <a:r>
              <a:rPr lang="zh-CN" altLang="en-US"/>
              <a:t>当门派领袖继位，该门派会转为中立，中立门派会根据当前势力比转为正义或者邪恶。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NPC</a:t>
            </a:r>
            <a:r>
              <a:rPr lang="zh-CN" altLang="en-US"/>
              <a:t>列表</a:t>
            </a:r>
            <a:r>
              <a:rPr lang="en-US" altLang="zh-CN"/>
              <a:t>——</a:t>
            </a:r>
            <a:r>
              <a:rPr lang="zh-CN" altLang="en-US"/>
              <a:t>该门派内的</a:t>
            </a:r>
            <a:r>
              <a:rPr lang="en-US" altLang="zh-CN"/>
              <a:t>NPC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外出</a:t>
            </a:r>
            <a:r>
              <a:rPr lang="en-US" altLang="zh-CN"/>
              <a:t>NPC</a:t>
            </a:r>
            <a:r>
              <a:rPr lang="zh-CN" altLang="en-US"/>
              <a:t>列表</a:t>
            </a:r>
            <a:r>
              <a:rPr lang="en-US" altLang="zh-CN"/>
              <a:t>——</a:t>
            </a:r>
            <a:r>
              <a:rPr lang="zh-CN" altLang="en-US"/>
              <a:t>参与当前行动的</a:t>
            </a:r>
            <a:r>
              <a:rPr lang="en-US" altLang="zh-CN"/>
              <a:t>NPC</a:t>
            </a:r>
            <a:r>
              <a:rPr lang="zh-CN" altLang="en-US"/>
              <a:t>，加载场景</a:t>
            </a:r>
            <a:r>
              <a:rPr lang="en-US" altLang="zh-CN"/>
              <a:t>NPC</a:t>
            </a:r>
            <a:r>
              <a:rPr lang="zh-CN" altLang="en-US"/>
              <a:t>时不会加载这些</a:t>
            </a:r>
            <a:r>
              <a:rPr lang="en-US" altLang="zh-CN"/>
              <a:t>NPC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情报值</a:t>
            </a:r>
            <a:r>
              <a:rPr lang="en-US" altLang="zh-CN"/>
              <a:t>——</a:t>
            </a:r>
            <a:r>
              <a:rPr lang="zh-CN" altLang="en-US"/>
              <a:t>门派进行部分行动的消耗。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当前行为</a:t>
            </a:r>
            <a:r>
              <a:rPr lang="en-US" altLang="zh-CN"/>
              <a:t>——</a:t>
            </a:r>
            <a:r>
              <a:rPr lang="zh-CN" altLang="en-US"/>
              <a:t>当前所进行的行动。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56070" y="1445895"/>
            <a:ext cx="469773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行动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待机</a:t>
            </a:r>
            <a:r>
              <a:rPr lang="en-US" altLang="zh-CN"/>
              <a:t>——</a:t>
            </a:r>
            <a:r>
              <a:rPr lang="zh-CN" altLang="en-US"/>
              <a:t>不进行任何行动。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收集情报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派遣弟子前往邻近村庄，</a:t>
            </a:r>
            <a:r>
              <a:rPr lang="zh-CN" altLang="zh-CN">
                <a:sym typeface="+mn-ea"/>
              </a:rPr>
              <a:t>获取情报值。如邻近村庄有对立阵营，则会发生冲突事件。</a:t>
            </a:r>
            <a:endParaRPr lang="zh-CN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招募弟子</a:t>
            </a:r>
            <a:r>
              <a:rPr lang="en-US" altLang="zh-CN"/>
              <a:t>——</a:t>
            </a:r>
            <a:r>
              <a:rPr lang="zh-CN" altLang="en-US"/>
              <a:t>消耗情报值，补充</a:t>
            </a:r>
            <a:r>
              <a:rPr lang="en-US" altLang="zh-CN"/>
              <a:t>NPC</a:t>
            </a:r>
            <a:r>
              <a:rPr lang="zh-CN" altLang="en-US"/>
              <a:t>列表。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发动入侵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消耗情报值，</a:t>
            </a:r>
            <a:r>
              <a:rPr lang="zh-CN" altLang="en-US"/>
              <a:t>入侵相邻的对立门派。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动态世界</a:t>
            </a:r>
            <a:r>
              <a:rPr lang="en-US" altLang="zh-CN" sz="1600">
                <a:sym typeface="+mn-ea"/>
              </a:rPr>
              <a:t>——</a:t>
            </a:r>
            <a:r>
              <a:rPr lang="zh-CN" altLang="en-US" sz="1600">
                <a:sym typeface="+mn-ea"/>
              </a:rPr>
              <a:t>游戏中没过一段时间，各个门派会触发一系列行动，而这些行动会让世界运转。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1185545" y="1691005"/>
          <a:ext cx="6275070" cy="406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soco2</dc:creator>
  <cp:lastModifiedBy>soco2</cp:lastModifiedBy>
  <cp:revision>4</cp:revision>
  <dcterms:created xsi:type="dcterms:W3CDTF">2015-05-05T08:02:00Z</dcterms:created>
  <dcterms:modified xsi:type="dcterms:W3CDTF">2017-02-24T08:27:10Z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