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9"/>
  </p:notesMasterIdLst>
  <p:sldIdLst>
    <p:sldId id="256" r:id="rId2"/>
    <p:sldId id="272" r:id="rId3"/>
    <p:sldId id="271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0CBB17-A227-4844-87EA-3F604227644C}">
          <p14:sldIdLst>
            <p14:sldId id="256"/>
            <p14:sldId id="272"/>
            <p14:sldId id="271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73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3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ABEA-87DF-3341-8F13-5BBA86354107}" type="datetimeFigureOut">
              <a:rPr lang="en-US" smtClean="0"/>
              <a:t>8/5/11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DCB-EC77-6E4F-85B2-98DA37763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(8/5/11 11:56) -----</a:t>
            </a:r>
          </a:p>
          <a:p>
            <a:r>
              <a:rPr lang="en-US"/>
              <a:t>wrapper for opengl on the video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1DCB-EC77-6E4F-85B2-98DA377631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(8/5/11 11:56) -----</a:t>
            </a:r>
          </a:p>
          <a:p>
            <a:r>
              <a:rPr lang="en-US"/>
              <a:t>uses more logical approach to 3d generation and abstracts the complex things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1DCB-EC77-6E4F-85B2-98DA377631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8/5/11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ondev.net/webgl/demo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ondev.net/webgl/demo3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ondev.net/webgl/demo4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ondev.net/webgl/demo5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ondev.net/webgl/finale/" TargetMode="External"/><Relationship Id="rId3" Type="http://schemas.openxmlformats.org/officeDocument/2006/relationships/hyperlink" Target="http://airtight.c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rdoob.github.com/three.js/examples/webgl_materials_normalmap.html" TargetMode="External"/><Relationship Id="rId4" Type="http://schemas.openxmlformats.org/officeDocument/2006/relationships/hyperlink" Target="http://mrdoob.github.com/three.js/examples/webgl_materials_shaders_fresnel.html" TargetMode="External"/><Relationship Id="rId5" Type="http://schemas.openxmlformats.org/officeDocument/2006/relationships/hyperlink" Target="http://mrdoob.github.com/three.js/examples/webgl_materials_cubemap.html" TargetMode="External"/><Relationship Id="rId6" Type="http://schemas.openxmlformats.org/officeDocument/2006/relationships/hyperlink" Target="http://mrdoob.github.com/three.js/examples/webgl_geometry_minecraft_ao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rdoob.github.com/three.js/examples/webgl_panorama_equirectangul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ondev.net/webgl/demo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in the Browser with </a:t>
            </a:r>
            <a:r>
              <a:rPr lang="en-US" b="1" dirty="0" err="1" smtClean="0"/>
              <a:t>WebG</a:t>
            </a:r>
            <a:r>
              <a:rPr lang="en-US" b="1" dirty="0" err="1"/>
              <a:t>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Chad Moon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moondev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601772"/>
            <a:ext cx="7024744" cy="1143000"/>
          </a:xfrm>
        </p:spPr>
        <p:txBody>
          <a:bodyPr/>
          <a:lstStyle/>
          <a:p>
            <a:r>
              <a:rPr lang="en-US" dirty="0" smtClean="0"/>
              <a:t>The Best!</a:t>
            </a:r>
            <a:endParaRPr lang="en-US" dirty="0"/>
          </a:p>
        </p:txBody>
      </p:sp>
      <p:pic>
        <p:nvPicPr>
          <p:cNvPr id="4" name="Content Placeholder 3" descr="getting-started-with-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5" b="8585"/>
          <a:stretch>
            <a:fillRect/>
          </a:stretch>
        </p:blipFill>
        <p:spPr>
          <a:xfrm>
            <a:off x="2488432" y="1744772"/>
            <a:ext cx="3762835" cy="1948220"/>
          </a:xfrm>
        </p:spPr>
      </p:pic>
      <p:sp>
        <p:nvSpPr>
          <p:cNvPr id="5" name="TextBox 4"/>
          <p:cNvSpPr txBox="1"/>
          <p:nvPr/>
        </p:nvSpPr>
        <p:spPr>
          <a:xfrm>
            <a:off x="1043489" y="3863448"/>
            <a:ext cx="7162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Create a scene object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Create a camera object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Add models/items to scene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Add light(s) objects to scene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Render the scene (can also render to 2d canvas and </a:t>
            </a:r>
            <a:r>
              <a:rPr lang="en-US" sz="2400" dirty="0" err="1" smtClean="0"/>
              <a:t>svg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36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Cube with </a:t>
            </a:r>
            <a:r>
              <a:rPr lang="en-US" dirty="0" err="1" smtClean="0"/>
              <a:t>three.js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http://moondev.net/webgl/demo2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Much </a:t>
            </a:r>
            <a:r>
              <a:rPr lang="de-DE" dirty="0" err="1" smtClean="0"/>
              <a:t>easier</a:t>
            </a:r>
            <a:r>
              <a:rPr lang="de-D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6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</a:t>
            </a:r>
            <a:r>
              <a:rPr lang="en-US" dirty="0" smtClean="0"/>
              <a:t>A lit 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http://moondev.net/webgl/demo3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3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4: Dynamically adding spheres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http://moondev.net/webgl/demo4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5: Animating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setInterval</a:t>
            </a:r>
            <a:r>
              <a:rPr lang="en-US" dirty="0" smtClean="0"/>
              <a:t> and use </a:t>
            </a:r>
            <a:r>
              <a:rPr lang="en-US" dirty="0" err="1" smtClean="0"/>
              <a:t>RequestAnimationFrame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Better performance and battery friendly animations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Plays nice with other libraries like </a:t>
            </a:r>
            <a:r>
              <a:rPr lang="en-US" dirty="0" err="1" smtClean="0"/>
              <a:t>jQuery</a:t>
            </a:r>
            <a:r>
              <a:rPr lang="en-US" dirty="0" smtClean="0"/>
              <a:t> and </a:t>
            </a:r>
            <a:r>
              <a:rPr lang="en-US" dirty="0" err="1" smtClean="0"/>
              <a:t>sugar.js</a:t>
            </a:r>
            <a:endParaRPr lang="en-US" dirty="0" smtClean="0"/>
          </a:p>
          <a:p>
            <a:r>
              <a:rPr lang="de-DE" dirty="0">
                <a:hlinkClick r:id="rId2"/>
              </a:rPr>
              <a:t>http://moondev.net/webgl/demo5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92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Grand Finale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6874"/>
          </a:xfrm>
        </p:spPr>
        <p:txBody>
          <a:bodyPr/>
          <a:lstStyle/>
          <a:p>
            <a:r>
              <a:rPr lang="en-US" dirty="0" smtClean="0"/>
              <a:t>Recreate the “</a:t>
            </a:r>
            <a:r>
              <a:rPr lang="en-US" dirty="0" err="1" smtClean="0"/>
              <a:t>rutt-etra</a:t>
            </a:r>
            <a:r>
              <a:rPr lang="en-US" dirty="0" smtClean="0"/>
              <a:t>” video synthesizer effect on an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Originally developed by Steve </a:t>
            </a:r>
            <a:r>
              <a:rPr lang="en-US" dirty="0" err="1" smtClean="0"/>
              <a:t>Rutt</a:t>
            </a:r>
            <a:r>
              <a:rPr lang="en-US" dirty="0" smtClean="0"/>
              <a:t> and Bill </a:t>
            </a:r>
            <a:r>
              <a:rPr lang="en-US" dirty="0" err="1" smtClean="0"/>
              <a:t>Etra</a:t>
            </a:r>
            <a:r>
              <a:rPr lang="en-US" dirty="0" smtClean="0"/>
              <a:t> in the 70’s</a:t>
            </a:r>
          </a:p>
          <a:p>
            <a:r>
              <a:rPr lang="en-US" dirty="0" smtClean="0"/>
              <a:t>3d lines are drawn horizontally across image</a:t>
            </a:r>
          </a:p>
          <a:p>
            <a:r>
              <a:rPr lang="en-US" dirty="0" smtClean="0"/>
              <a:t>The z value of the lines relates to how dark or light the pixel is</a:t>
            </a:r>
          </a:p>
          <a:p>
            <a:r>
              <a:rPr lang="en-US" dirty="0" smtClean="0"/>
              <a:t>Creates a 3d effect from a 2d source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69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http://moondev.net/webgl/finale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en-US" dirty="0"/>
          </a:p>
          <a:p>
            <a:r>
              <a:rPr lang="en-US" dirty="0" smtClean="0"/>
              <a:t>Modified from demo found at </a:t>
            </a:r>
            <a:r>
              <a:rPr lang="en-US" dirty="0" smtClean="0">
                <a:hlinkClick r:id="rId3"/>
              </a:rPr>
              <a:t>http://airtight.cc</a:t>
            </a: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83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three.js</a:t>
            </a:r>
            <a:r>
              <a:rPr lang="en-US" dirty="0" smtClean="0"/>
              <a:t>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http://mrdoob.github.com/three.js/examples/</a:t>
            </a:r>
            <a:r>
              <a:rPr lang="en-US" sz="1800" dirty="0" smtClean="0">
                <a:hlinkClick r:id="rId2"/>
              </a:rPr>
              <a:t>webgl_panorama_equirectangular.html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http://mrdoob.github.com/three.js/examples/</a:t>
            </a:r>
            <a:r>
              <a:rPr lang="en-US" sz="1800" dirty="0" smtClean="0">
                <a:hlinkClick r:id="rId3"/>
              </a:rPr>
              <a:t>webgl_materials_normalmap.html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http://mrdoob.github.com/three.js/examples/</a:t>
            </a:r>
            <a:r>
              <a:rPr lang="en-US" sz="1800" dirty="0" smtClean="0">
                <a:hlinkClick r:id="rId4"/>
              </a:rPr>
              <a:t>webgl_materials_shaders_fresnel.html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http://mrdoob.github.com/three.js/examples/</a:t>
            </a:r>
            <a:r>
              <a:rPr lang="en-US" sz="1800" dirty="0" smtClean="0">
                <a:hlinkClick r:id="rId5"/>
              </a:rPr>
              <a:t>webgl_materials_cubemap.html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http://mrdoob.github.com/three.js/examples/</a:t>
            </a:r>
            <a:r>
              <a:rPr lang="en-US" sz="1800" dirty="0" smtClean="0">
                <a:hlinkClick r:id="rId6"/>
              </a:rPr>
              <a:t>webgl_geometry_minecraft_ao.html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99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Disclaimer: This is a birds eye view of the technology from the perspective of a web developer.</a:t>
            </a:r>
          </a:p>
          <a:p>
            <a:endParaRPr lang="en-US" dirty="0"/>
          </a:p>
          <a:p>
            <a:r>
              <a:rPr lang="en-US" dirty="0" smtClean="0"/>
              <a:t>So what is </a:t>
            </a:r>
            <a:r>
              <a:rPr lang="en-US" dirty="0" err="1" smtClean="0"/>
              <a:t>WebGL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2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WebGL</a:t>
            </a:r>
            <a:r>
              <a:rPr lang="en-US" dirty="0" smtClean="0"/>
              <a:t>: This </a:t>
            </a:r>
            <a:r>
              <a:rPr lang="en-US" dirty="0" err="1" smtClean="0"/>
              <a:t>Ain’t</a:t>
            </a:r>
            <a:r>
              <a:rPr lang="en-US" dirty="0" smtClean="0"/>
              <a:t> Your Grandma’s JavaScript!</a:t>
            </a:r>
            <a:endParaRPr lang="en-US" dirty="0"/>
          </a:p>
        </p:txBody>
      </p:sp>
      <p:pic>
        <p:nvPicPr>
          <p:cNvPr id="6" name="Content Placeholder 5" descr="edit1-blur-siz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09" r="-278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943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WebGL</a:t>
            </a:r>
            <a:r>
              <a:rPr lang="en-US" dirty="0" smtClean="0"/>
              <a:t> Extends JavaScript to allow generation of 3d graphics via the canvas element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Uses the power of your </a:t>
            </a:r>
            <a:r>
              <a:rPr lang="en-US" dirty="0" err="1" smtClean="0"/>
              <a:t>gpu</a:t>
            </a:r>
            <a:r>
              <a:rPr lang="en-US" dirty="0" smtClean="0"/>
              <a:t> for rendering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No plug-in needed!</a:t>
            </a:r>
          </a:p>
          <a:p>
            <a:pPr>
              <a:buFont typeface="Arial"/>
              <a:buChar char="•"/>
            </a:pPr>
            <a:r>
              <a:rPr lang="en-US" dirty="0" smtClean="0"/>
              <a:t>Bleeding edge: 1.0 of spec released March 3, 2011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1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Compatibility</a:t>
            </a:r>
            <a:endParaRPr lang="en-US" dirty="0"/>
          </a:p>
        </p:txBody>
      </p:sp>
      <p:pic>
        <p:nvPicPr>
          <p:cNvPr id="11" name="Content Placeholder 10" descr="suppo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823" b="-29823"/>
          <a:stretch>
            <a:fillRect/>
          </a:stretch>
        </p:blipFill>
        <p:spPr>
          <a:xfrm>
            <a:off x="1043490" y="2102217"/>
            <a:ext cx="6777037" cy="3508375"/>
          </a:xfrm>
        </p:spPr>
      </p:pic>
      <p:sp>
        <p:nvSpPr>
          <p:cNvPr id="12" name="TextBox 11"/>
          <p:cNvSpPr txBox="1"/>
          <p:nvPr/>
        </p:nvSpPr>
        <p:spPr>
          <a:xfrm>
            <a:off x="1187984" y="5498569"/>
            <a:ext cx="634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Safari support must be enabled via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565021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IE support without a plugin</a:t>
            </a:r>
            <a:endParaRPr lang="en-US" dirty="0"/>
          </a:p>
        </p:txBody>
      </p:sp>
      <p:pic>
        <p:nvPicPr>
          <p:cNvPr id="4" name="Content Placeholder 3" descr="browser war cop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1" b="10781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694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Low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canvas element with </a:t>
            </a:r>
            <a:r>
              <a:rPr lang="en-US" dirty="0" err="1" smtClean="0"/>
              <a:t>webgl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Set viewport</a:t>
            </a:r>
          </a:p>
          <a:p>
            <a:r>
              <a:rPr lang="en-US" dirty="0" smtClean="0"/>
              <a:t>Configure depth buffer</a:t>
            </a:r>
          </a:p>
          <a:p>
            <a:r>
              <a:rPr lang="en-US" dirty="0" smtClean="0"/>
              <a:t>Create perspective matrix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modelview</a:t>
            </a:r>
            <a:r>
              <a:rPr lang="en-US" dirty="0" smtClean="0"/>
              <a:t> matrix</a:t>
            </a:r>
          </a:p>
          <a:p>
            <a:r>
              <a:rPr lang="en-US" dirty="0" smtClean="0"/>
              <a:t>Create and compile </a:t>
            </a:r>
            <a:r>
              <a:rPr lang="en-US" dirty="0" err="1" smtClean="0"/>
              <a:t>shader</a:t>
            </a:r>
            <a:r>
              <a:rPr lang="en-US" dirty="0" smtClean="0"/>
              <a:t> and </a:t>
            </a:r>
            <a:r>
              <a:rPr lang="en-US" dirty="0" err="1" smtClean="0"/>
              <a:t>shader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Create vertex array</a:t>
            </a:r>
          </a:p>
          <a:p>
            <a:r>
              <a:rPr lang="en-US" dirty="0" smtClean="0"/>
              <a:t>Create and bind vertex buffer…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7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1: A cube with raw </a:t>
            </a:r>
            <a:r>
              <a:rPr lang="en-US" dirty="0" err="1" smtClean="0"/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http://moondev.net/webgl/demo1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Looks 2d but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/>
              <a:t> </a:t>
            </a:r>
            <a:r>
              <a:rPr lang="de-DE" dirty="0" smtClean="0"/>
              <a:t>a 3d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unlit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WebGL</a:t>
            </a:r>
            <a:r>
              <a:rPr lang="en-US" dirty="0" smtClean="0"/>
              <a:t> Frameworks and 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C3DL</a:t>
            </a:r>
            <a:r>
              <a:rPr lang="en-US" sz="1800" dirty="0" smtClean="0"/>
              <a:t> – older, ported from canvas3d (precursor of </a:t>
            </a:r>
            <a:r>
              <a:rPr lang="en-US" sz="1800" dirty="0" err="1" smtClean="0"/>
              <a:t>webgl</a:t>
            </a:r>
            <a:r>
              <a:rPr lang="en-US" sz="1800" dirty="0" smtClean="0"/>
              <a:t>) </a:t>
            </a:r>
          </a:p>
          <a:p>
            <a:r>
              <a:rPr lang="en-US" sz="1800" b="1" dirty="0" smtClean="0"/>
              <a:t>GLGE</a:t>
            </a:r>
            <a:r>
              <a:rPr lang="en-US" sz="1800" dirty="0" smtClean="0"/>
              <a:t> – “</a:t>
            </a:r>
            <a:r>
              <a:rPr lang="en-US" sz="1800" dirty="0" err="1" smtClean="0"/>
              <a:t>webgl</a:t>
            </a:r>
            <a:r>
              <a:rPr lang="en-US" sz="1800" dirty="0" smtClean="0"/>
              <a:t> for the lazy” uses </a:t>
            </a:r>
            <a:r>
              <a:rPr lang="en-US" sz="1800" dirty="0" err="1" smtClean="0"/>
              <a:t>node.js</a:t>
            </a:r>
            <a:r>
              <a:rPr lang="en-US" sz="1800" dirty="0" smtClean="0"/>
              <a:t> to build</a:t>
            </a:r>
          </a:p>
          <a:p>
            <a:r>
              <a:rPr lang="en-US" sz="1800" b="1" dirty="0" err="1" smtClean="0"/>
              <a:t>Processing.js</a:t>
            </a:r>
            <a:r>
              <a:rPr lang="en-US" sz="1800" dirty="0" smtClean="0"/>
              <a:t> – </a:t>
            </a:r>
            <a:r>
              <a:rPr lang="en-US" sz="1800" dirty="0" err="1" smtClean="0"/>
              <a:t>js</a:t>
            </a:r>
            <a:r>
              <a:rPr lang="en-US" sz="1800" dirty="0" smtClean="0"/>
              <a:t> port of processing language</a:t>
            </a:r>
          </a:p>
          <a:p>
            <a:r>
              <a:rPr lang="en-US" sz="1800" b="1" dirty="0" err="1" smtClean="0"/>
              <a:t>SceneJS</a:t>
            </a:r>
            <a:r>
              <a:rPr lang="en-US" sz="1800" dirty="0" smtClean="0"/>
              <a:t> – focuses on creation of scenes in </a:t>
            </a:r>
            <a:r>
              <a:rPr lang="en-US" sz="1800" dirty="0" err="1" smtClean="0"/>
              <a:t>js</a:t>
            </a:r>
            <a:r>
              <a:rPr lang="en-US" sz="1800" dirty="0" smtClean="0"/>
              <a:t>. Scene objects are </a:t>
            </a:r>
            <a:r>
              <a:rPr lang="en-US" sz="1800" dirty="0" err="1" smtClean="0"/>
              <a:t>json</a:t>
            </a:r>
            <a:r>
              <a:rPr lang="en-US" sz="1800" dirty="0" smtClean="0"/>
              <a:t>.</a:t>
            </a:r>
          </a:p>
          <a:p>
            <a:r>
              <a:rPr lang="en-US" sz="1800" b="1" dirty="0" err="1" smtClean="0"/>
              <a:t>Copperlicht</a:t>
            </a:r>
            <a:r>
              <a:rPr lang="en-US" sz="1800" dirty="0" smtClean="0"/>
              <a:t> – primarily focused on loading pre-made models/scenes from 3d software</a:t>
            </a:r>
          </a:p>
          <a:p>
            <a:r>
              <a:rPr lang="en-US" sz="1800" b="1" dirty="0" err="1" smtClean="0"/>
              <a:t>Three.js</a:t>
            </a:r>
            <a:r>
              <a:rPr lang="en-US" sz="1800" dirty="0" smtClean="0"/>
              <a:t>…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8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963</TotalTime>
  <Words>564</Words>
  <Application>Microsoft Macintosh PowerPoint</Application>
  <PresentationFormat>On-screen Show (4:3)</PresentationFormat>
  <Paragraphs>80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3D in the Browser with WebGL</vt:lpstr>
      <vt:lpstr>PowerPoint Presentation</vt:lpstr>
      <vt:lpstr>WebGL: This Ain’t Your Grandma’s JavaScript!</vt:lpstr>
      <vt:lpstr>What is it?</vt:lpstr>
      <vt:lpstr>Browser Compatibility</vt:lpstr>
      <vt:lpstr>No IE support without a plugin</vt:lpstr>
      <vt:lpstr>Very Low Level</vt:lpstr>
      <vt:lpstr>Demo 1: A cube with raw webgl</vt:lpstr>
      <vt:lpstr>WebGL Frameworks and Libs</vt:lpstr>
      <vt:lpstr>The Best!</vt:lpstr>
      <vt:lpstr>Demo 2: Cube with three.js</vt:lpstr>
      <vt:lpstr>Demo 3: A lit sphere</vt:lpstr>
      <vt:lpstr>Demo 4: Dynamically adding spheres</vt:lpstr>
      <vt:lpstr>Demo 5: Animating</vt:lpstr>
      <vt:lpstr>The Grand Finale</vt:lpstr>
      <vt:lpstr>Demo 5</vt:lpstr>
      <vt:lpstr>More three.js Demos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in the Browser with WebGL</dc:title>
  <dc:creator>Chad</dc:creator>
  <cp:lastModifiedBy>Chad</cp:lastModifiedBy>
  <cp:revision>38</cp:revision>
  <dcterms:created xsi:type="dcterms:W3CDTF">2011-08-04T22:05:06Z</dcterms:created>
  <dcterms:modified xsi:type="dcterms:W3CDTF">2011-08-05T17:09:29Z</dcterms:modified>
</cp:coreProperties>
</file>