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6" r:id="rId3"/>
    <p:sldId id="267" r:id="rId4"/>
    <p:sldId id="264" r:id="rId5"/>
    <p:sldId id="261" r:id="rId6"/>
    <p:sldId id="262" r:id="rId7"/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84255-AFD5-412C-9C57-37E5E8D9F14A}" type="doc">
      <dgm:prSet loTypeId="urn:microsoft.com/office/officeart/2005/8/layout/orgChart1" loCatId="hierarchy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C5B1DA53-7E76-4D21-9944-380489B21B35}">
      <dgm:prSet phldrT="[텍스트]"/>
      <dgm:spPr/>
      <dgm:t>
        <a:bodyPr/>
        <a:lstStyle/>
        <a:p>
          <a:pPr latinLnBrk="1"/>
          <a:r>
            <a:rPr lang="en-US" altLang="ko-KR" dirty="0"/>
            <a:t>Project Codes</a:t>
          </a:r>
          <a:endParaRPr lang="ko-KR" altLang="en-US" dirty="0"/>
        </a:p>
      </dgm:t>
    </dgm:pt>
    <dgm:pt modelId="{D374BEB0-B455-431C-AA3B-1341F5B60C06}" type="parTrans" cxnId="{C5B5E48B-2D18-44B1-8DF5-C98F724C2BC7}">
      <dgm:prSet/>
      <dgm:spPr/>
      <dgm:t>
        <a:bodyPr/>
        <a:lstStyle/>
        <a:p>
          <a:pPr latinLnBrk="1"/>
          <a:endParaRPr lang="ko-KR" altLang="en-US"/>
        </a:p>
      </dgm:t>
    </dgm:pt>
    <dgm:pt modelId="{DF596F5D-64C9-4398-B1D8-2DECE626E1FE}" type="sibTrans" cxnId="{C5B5E48B-2D18-44B1-8DF5-C98F724C2BC7}">
      <dgm:prSet/>
      <dgm:spPr/>
      <dgm:t>
        <a:bodyPr/>
        <a:lstStyle/>
        <a:p>
          <a:pPr latinLnBrk="1"/>
          <a:endParaRPr lang="ko-KR" altLang="en-US"/>
        </a:p>
      </dgm:t>
    </dgm:pt>
    <dgm:pt modelId="{9247A7C9-5A29-42F0-90FB-D3375ACE793E}">
      <dgm:prSet phldrT="[텍스트]"/>
      <dgm:spPr/>
      <dgm:t>
        <a:bodyPr/>
        <a:lstStyle/>
        <a:p>
          <a:pPr latinLnBrk="1"/>
          <a:r>
            <a:rPr lang="en-US" altLang="ko-KR" dirty="0"/>
            <a:t>Common</a:t>
          </a:r>
          <a:endParaRPr lang="ko-KR" altLang="en-US" dirty="0"/>
        </a:p>
      </dgm:t>
    </dgm:pt>
    <dgm:pt modelId="{B60E69CD-AD17-4B80-A503-1F3BD44AD3CE}" type="parTrans" cxnId="{3E6898F8-8EF3-48DB-9E13-05483EB341BD}">
      <dgm:prSet/>
      <dgm:spPr/>
      <dgm:t>
        <a:bodyPr/>
        <a:lstStyle/>
        <a:p>
          <a:pPr latinLnBrk="1"/>
          <a:endParaRPr lang="ko-KR" altLang="en-US"/>
        </a:p>
      </dgm:t>
    </dgm:pt>
    <dgm:pt modelId="{1486E254-6B44-4722-80F2-23FA5ADA506B}" type="sibTrans" cxnId="{3E6898F8-8EF3-48DB-9E13-05483EB341BD}">
      <dgm:prSet/>
      <dgm:spPr/>
      <dgm:t>
        <a:bodyPr/>
        <a:lstStyle/>
        <a:p>
          <a:pPr latinLnBrk="1"/>
          <a:endParaRPr lang="ko-KR" altLang="en-US"/>
        </a:p>
      </dgm:t>
    </dgm:pt>
    <dgm:pt modelId="{66885CE8-C03F-43EA-AA87-7037CE391397}">
      <dgm:prSet phldrT="[텍스트]"/>
      <dgm:spPr/>
      <dgm:t>
        <a:bodyPr/>
        <a:lstStyle/>
        <a:p>
          <a:pPr latinLnBrk="1"/>
          <a:r>
            <a:rPr lang="en-US" altLang="ko-KR"/>
            <a:t>Core</a:t>
          </a:r>
          <a:endParaRPr lang="ko-KR" altLang="en-US" dirty="0"/>
        </a:p>
      </dgm:t>
    </dgm:pt>
    <dgm:pt modelId="{C0BB5077-99A2-4E24-9F82-3EBF2350136C}" type="parTrans" cxnId="{FEA52746-6FFC-44CC-8B61-96FDA82FFE4F}">
      <dgm:prSet/>
      <dgm:spPr/>
      <dgm:t>
        <a:bodyPr/>
        <a:lstStyle/>
        <a:p>
          <a:pPr latinLnBrk="1"/>
          <a:endParaRPr lang="ko-KR" altLang="en-US"/>
        </a:p>
      </dgm:t>
    </dgm:pt>
    <dgm:pt modelId="{81C001C7-3AC6-4AA8-B3DF-F7DBB8DDA2EF}" type="sibTrans" cxnId="{FEA52746-6FFC-44CC-8B61-96FDA82FFE4F}">
      <dgm:prSet/>
      <dgm:spPr/>
      <dgm:t>
        <a:bodyPr/>
        <a:lstStyle/>
        <a:p>
          <a:pPr latinLnBrk="1"/>
          <a:endParaRPr lang="ko-KR" altLang="en-US"/>
        </a:p>
      </dgm:t>
    </dgm:pt>
    <dgm:pt modelId="{00A4D30F-9E96-4F1C-8B3B-10E4FBF85F30}">
      <dgm:prSet phldrT="[텍스트]"/>
      <dgm:spPr/>
      <dgm:t>
        <a:bodyPr/>
        <a:lstStyle/>
        <a:p>
          <a:pPr latinLnBrk="1"/>
          <a:r>
            <a:rPr lang="en-US" altLang="ko-KR" dirty="0"/>
            <a:t>Network</a:t>
          </a:r>
          <a:endParaRPr lang="ko-KR" altLang="en-US" dirty="0"/>
        </a:p>
      </dgm:t>
    </dgm:pt>
    <dgm:pt modelId="{816D9420-C956-410D-8F31-0705A16BEE0B}" type="parTrans" cxnId="{B04252B8-274B-4098-89AB-1712C6CA5BCB}">
      <dgm:prSet/>
      <dgm:spPr/>
      <dgm:t>
        <a:bodyPr/>
        <a:lstStyle/>
        <a:p>
          <a:pPr latinLnBrk="1"/>
          <a:endParaRPr lang="ko-KR" altLang="en-US"/>
        </a:p>
      </dgm:t>
    </dgm:pt>
    <dgm:pt modelId="{6863EDEC-D603-43A6-957B-A331BC0D8736}" type="sibTrans" cxnId="{B04252B8-274B-4098-89AB-1712C6CA5BCB}">
      <dgm:prSet/>
      <dgm:spPr/>
      <dgm:t>
        <a:bodyPr/>
        <a:lstStyle/>
        <a:p>
          <a:pPr latinLnBrk="1"/>
          <a:endParaRPr lang="ko-KR" altLang="en-US"/>
        </a:p>
      </dgm:t>
    </dgm:pt>
    <dgm:pt modelId="{2B99B113-07B0-4FD5-B5B5-1EF99FFCA9DD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91CE23F-0517-4E13-9DEE-AD9D3EFEBA6F}" type="parTrans" cxnId="{CEB55D6D-E579-41F5-9800-AD46A3377B61}">
      <dgm:prSet/>
      <dgm:spPr/>
      <dgm:t>
        <a:bodyPr/>
        <a:lstStyle/>
        <a:p>
          <a:pPr latinLnBrk="1"/>
          <a:endParaRPr lang="ko-KR" altLang="en-US"/>
        </a:p>
      </dgm:t>
    </dgm:pt>
    <dgm:pt modelId="{FF5846E9-04EC-4671-A2D5-95298B6DA3DB}" type="sibTrans" cxnId="{CEB55D6D-E579-41F5-9800-AD46A3377B61}">
      <dgm:prSet/>
      <dgm:spPr/>
      <dgm:t>
        <a:bodyPr/>
        <a:lstStyle/>
        <a:p>
          <a:pPr latinLnBrk="1"/>
          <a:endParaRPr lang="ko-KR" altLang="en-US"/>
        </a:p>
      </dgm:t>
    </dgm:pt>
    <dgm:pt modelId="{18202F1A-E9B9-449E-8856-4BB7A4B7BD02}">
      <dgm:prSet phldrT="[텍스트]"/>
      <dgm:spPr/>
      <dgm:t>
        <a:bodyPr/>
        <a:lstStyle/>
        <a:p>
          <a:pPr latinLnBrk="1"/>
          <a:r>
            <a:rPr lang="en-US" altLang="ko-KR" dirty="0"/>
            <a:t>Utils</a:t>
          </a:r>
          <a:endParaRPr lang="ko-KR" altLang="en-US" dirty="0"/>
        </a:p>
      </dgm:t>
    </dgm:pt>
    <dgm:pt modelId="{3A4526F3-F4C1-4C22-8C21-B622C758510C}" type="parTrans" cxnId="{16799085-CF5B-4ADA-B9F4-E9A61CEBA875}">
      <dgm:prSet/>
      <dgm:spPr/>
      <dgm:t>
        <a:bodyPr/>
        <a:lstStyle/>
        <a:p>
          <a:pPr latinLnBrk="1"/>
          <a:endParaRPr lang="ko-KR" altLang="en-US"/>
        </a:p>
      </dgm:t>
    </dgm:pt>
    <dgm:pt modelId="{492B8F55-5319-4018-8642-8BC53F97D9AD}" type="sibTrans" cxnId="{16799085-CF5B-4ADA-B9F4-E9A61CEBA875}">
      <dgm:prSet/>
      <dgm:spPr/>
      <dgm:t>
        <a:bodyPr/>
        <a:lstStyle/>
        <a:p>
          <a:pPr latinLnBrk="1"/>
          <a:endParaRPr lang="ko-KR" altLang="en-US"/>
        </a:p>
      </dgm:t>
    </dgm:pt>
    <dgm:pt modelId="{71C32C18-EB48-4403-BBB7-2DF8A62A7B21}">
      <dgm:prSet phldrT="[텍스트]"/>
      <dgm:spPr/>
      <dgm:t>
        <a:bodyPr/>
        <a:lstStyle/>
        <a:p>
          <a:pPr latinLnBrk="1"/>
          <a:r>
            <a:rPr lang="en-US" altLang="ko-KR" dirty="0"/>
            <a:t>Message</a:t>
          </a:r>
          <a:endParaRPr lang="ko-KR" altLang="en-US" dirty="0"/>
        </a:p>
      </dgm:t>
    </dgm:pt>
    <dgm:pt modelId="{844630B8-3152-47AD-BE52-2FDFC92E636D}" type="parTrans" cxnId="{57FB76B7-F847-45E1-B2E4-256B1965F4E6}">
      <dgm:prSet/>
      <dgm:spPr/>
      <dgm:t>
        <a:bodyPr/>
        <a:lstStyle/>
        <a:p>
          <a:pPr latinLnBrk="1"/>
          <a:endParaRPr lang="ko-KR" altLang="en-US"/>
        </a:p>
      </dgm:t>
    </dgm:pt>
    <dgm:pt modelId="{CEED4FFD-65FA-4C2B-A94D-3D1853EA9F8A}" type="sibTrans" cxnId="{57FB76B7-F847-45E1-B2E4-256B1965F4E6}">
      <dgm:prSet/>
      <dgm:spPr/>
      <dgm:t>
        <a:bodyPr/>
        <a:lstStyle/>
        <a:p>
          <a:pPr latinLnBrk="1"/>
          <a:endParaRPr lang="ko-KR" altLang="en-US"/>
        </a:p>
      </dgm:t>
    </dgm:pt>
    <dgm:pt modelId="{ADAF40BB-DA96-43D5-A727-9C5BECBD4692}">
      <dgm:prSet phldrT="[텍스트]"/>
      <dgm:spPr/>
      <dgm:t>
        <a:bodyPr/>
        <a:lstStyle/>
        <a:p>
          <a:pPr latinLnBrk="1"/>
          <a:r>
            <a:rPr lang="en-US" altLang="ko-KR" dirty="0"/>
            <a:t>State</a:t>
          </a:r>
          <a:endParaRPr lang="ko-KR" altLang="en-US" dirty="0"/>
        </a:p>
      </dgm:t>
    </dgm:pt>
    <dgm:pt modelId="{75AFE0FD-0C34-4858-ACA3-B44C6AF6AF10}" type="parTrans" cxnId="{DE853FAC-4607-4E5D-818D-694715E3302C}">
      <dgm:prSet/>
      <dgm:spPr/>
      <dgm:t>
        <a:bodyPr/>
        <a:lstStyle/>
        <a:p>
          <a:pPr latinLnBrk="1"/>
          <a:endParaRPr lang="ko-KR" altLang="en-US"/>
        </a:p>
      </dgm:t>
    </dgm:pt>
    <dgm:pt modelId="{EBDAA377-3152-4484-B446-D2F5C5FB8258}" type="sibTrans" cxnId="{DE853FAC-4607-4E5D-818D-694715E3302C}">
      <dgm:prSet/>
      <dgm:spPr/>
      <dgm:t>
        <a:bodyPr/>
        <a:lstStyle/>
        <a:p>
          <a:pPr latinLnBrk="1"/>
          <a:endParaRPr lang="ko-KR" altLang="en-US"/>
        </a:p>
      </dgm:t>
    </dgm:pt>
    <dgm:pt modelId="{C51B698C-7C5C-43E4-8FEE-F0CD223A3686}">
      <dgm:prSet phldrT="[텍스트]"/>
      <dgm:spPr/>
      <dgm:t>
        <a:bodyPr/>
        <a:lstStyle/>
        <a:p>
          <a:pPr latinLnBrk="1"/>
          <a:r>
            <a:rPr lang="en-US" altLang="ko-KR" dirty="0"/>
            <a:t>Constant</a:t>
          </a:r>
          <a:endParaRPr lang="ko-KR" altLang="en-US" dirty="0"/>
        </a:p>
      </dgm:t>
    </dgm:pt>
    <dgm:pt modelId="{E1584B30-99E0-447A-8FBB-B5CAA565F66B}" type="parTrans" cxnId="{8C6AC902-F750-4A4F-B8F9-120C7FF5EBF8}">
      <dgm:prSet/>
      <dgm:spPr/>
      <dgm:t>
        <a:bodyPr/>
        <a:lstStyle/>
        <a:p>
          <a:pPr latinLnBrk="1"/>
          <a:endParaRPr lang="ko-KR" altLang="en-US"/>
        </a:p>
      </dgm:t>
    </dgm:pt>
    <dgm:pt modelId="{CBFB3300-837A-45CE-A7B1-DEB035DEC786}" type="sibTrans" cxnId="{8C6AC902-F750-4A4F-B8F9-120C7FF5EBF8}">
      <dgm:prSet/>
      <dgm:spPr/>
      <dgm:t>
        <a:bodyPr/>
        <a:lstStyle/>
        <a:p>
          <a:pPr latinLnBrk="1"/>
          <a:endParaRPr lang="ko-KR" altLang="en-US"/>
        </a:p>
      </dgm:t>
    </dgm:pt>
    <dgm:pt modelId="{B6287F0E-43C4-437F-B856-8942B1B982B4}">
      <dgm:prSet phldrT="[텍스트]"/>
      <dgm:spPr/>
      <dgm:t>
        <a:bodyPr/>
        <a:lstStyle/>
        <a:p>
          <a:pPr latinLnBrk="1"/>
          <a:r>
            <a:rPr lang="en-US" altLang="ko-KR" i="1" dirty="0"/>
            <a:t>Data Structures</a:t>
          </a:r>
          <a:endParaRPr lang="ko-KR" altLang="en-US" i="1" dirty="0"/>
        </a:p>
      </dgm:t>
    </dgm:pt>
    <dgm:pt modelId="{E98B09DD-EBE2-41F7-B35B-12221D0438B9}" type="parTrans" cxnId="{9B3907DD-9139-42A3-901A-DB7DEAF63F7C}">
      <dgm:prSet/>
      <dgm:spPr/>
      <dgm:t>
        <a:bodyPr/>
        <a:lstStyle/>
        <a:p>
          <a:pPr latinLnBrk="1"/>
          <a:endParaRPr lang="ko-KR" altLang="en-US"/>
        </a:p>
      </dgm:t>
    </dgm:pt>
    <dgm:pt modelId="{45E8F0D6-97ED-4DC7-9C1D-855DBF8D3F14}" type="sibTrans" cxnId="{9B3907DD-9139-42A3-901A-DB7DEAF63F7C}">
      <dgm:prSet/>
      <dgm:spPr/>
      <dgm:t>
        <a:bodyPr/>
        <a:lstStyle/>
        <a:p>
          <a:pPr latinLnBrk="1"/>
          <a:endParaRPr lang="ko-KR" altLang="en-US"/>
        </a:p>
      </dgm:t>
    </dgm:pt>
    <dgm:pt modelId="{13361C7B-C102-4EF7-BC26-DFAC7CA53951}">
      <dgm:prSet phldrT="[텍스트]"/>
      <dgm:spPr/>
      <dgm:t>
        <a:bodyPr/>
        <a:lstStyle/>
        <a:p>
          <a:pPr latinLnBrk="1"/>
          <a:r>
            <a:rPr lang="en-US" altLang="ko-KR" dirty="0" err="1"/>
            <a:t>TournamentTree</a:t>
          </a:r>
          <a:endParaRPr lang="ko-KR" altLang="en-US" dirty="0"/>
        </a:p>
      </dgm:t>
    </dgm:pt>
    <dgm:pt modelId="{801AD2A5-BD55-4CC0-AECB-98C04C96B32A}" type="parTrans" cxnId="{3A67A43E-2529-4877-8205-9458A6074DA3}">
      <dgm:prSet/>
      <dgm:spPr/>
      <dgm:t>
        <a:bodyPr/>
        <a:lstStyle/>
        <a:p>
          <a:pPr latinLnBrk="1"/>
          <a:endParaRPr lang="ko-KR" altLang="en-US"/>
        </a:p>
      </dgm:t>
    </dgm:pt>
    <dgm:pt modelId="{23E62A76-197F-4B5C-8205-BFEAF144DCD1}" type="sibTrans" cxnId="{3A67A43E-2529-4877-8205-9458A6074DA3}">
      <dgm:prSet/>
      <dgm:spPr/>
      <dgm:t>
        <a:bodyPr/>
        <a:lstStyle/>
        <a:p>
          <a:pPr latinLnBrk="1"/>
          <a:endParaRPr lang="ko-KR" altLang="en-US"/>
        </a:p>
      </dgm:t>
    </dgm:pt>
    <dgm:pt modelId="{76B56685-0115-4D25-A2DE-7FA2D411DC93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CA645C57-7260-462D-B5C5-37C13C50E392}" type="parTrans" cxnId="{9A4C36AB-9A93-476F-BC8F-FEB088BF43B4}">
      <dgm:prSet/>
      <dgm:spPr/>
      <dgm:t>
        <a:bodyPr/>
        <a:lstStyle/>
        <a:p>
          <a:pPr latinLnBrk="1"/>
          <a:endParaRPr lang="ko-KR" altLang="en-US"/>
        </a:p>
      </dgm:t>
    </dgm:pt>
    <dgm:pt modelId="{9EE67C8D-D9A1-4A58-B4E5-2699B8D69111}" type="sibTrans" cxnId="{9A4C36AB-9A93-476F-BC8F-FEB088BF43B4}">
      <dgm:prSet/>
      <dgm:spPr/>
      <dgm:t>
        <a:bodyPr/>
        <a:lstStyle/>
        <a:p>
          <a:pPr latinLnBrk="1"/>
          <a:endParaRPr lang="ko-KR" altLang="en-US"/>
        </a:p>
      </dgm:t>
    </dgm:pt>
    <dgm:pt modelId="{7EE46057-5CF7-4065-983A-0A50FEF5941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82F470A0-F992-4E3D-AA34-9C3A7141B1F5}" type="parTrans" cxnId="{746AF4A2-0742-429D-A9D2-6CD258F63EED}">
      <dgm:prSet/>
      <dgm:spPr/>
      <dgm:t>
        <a:bodyPr/>
        <a:lstStyle/>
        <a:p>
          <a:pPr latinLnBrk="1"/>
          <a:endParaRPr lang="ko-KR" altLang="en-US"/>
        </a:p>
      </dgm:t>
    </dgm:pt>
    <dgm:pt modelId="{A2BAC708-EC1C-42F4-A580-65916E527FA3}" type="sibTrans" cxnId="{746AF4A2-0742-429D-A9D2-6CD258F63EED}">
      <dgm:prSet/>
      <dgm:spPr/>
      <dgm:t>
        <a:bodyPr/>
        <a:lstStyle/>
        <a:p>
          <a:pPr latinLnBrk="1"/>
          <a:endParaRPr lang="ko-KR" altLang="en-US"/>
        </a:p>
      </dgm:t>
    </dgm:pt>
    <dgm:pt modelId="{75EB36CD-AB54-4B13-AC18-979AAD5503EA}">
      <dgm:prSet phldrT="[텍스트]"/>
      <dgm:spPr/>
      <dgm:t>
        <a:bodyPr/>
        <a:lstStyle/>
        <a:p>
          <a:pPr latinLnBrk="1"/>
          <a:r>
            <a:rPr lang="en-US" altLang="ko-KR" dirty="0" err="1"/>
            <a:t>NetworkClient</a:t>
          </a:r>
          <a:endParaRPr lang="ko-KR" altLang="en-US" dirty="0"/>
        </a:p>
      </dgm:t>
    </dgm:pt>
    <dgm:pt modelId="{DDF4F773-D12A-4CBD-AA43-80E223931581}" type="parTrans" cxnId="{8087FB7A-579C-4F17-A353-4B3273DD8240}">
      <dgm:prSet/>
      <dgm:spPr/>
      <dgm:t>
        <a:bodyPr/>
        <a:lstStyle/>
        <a:p>
          <a:pPr latinLnBrk="1"/>
          <a:endParaRPr lang="ko-KR" altLang="en-US"/>
        </a:p>
      </dgm:t>
    </dgm:pt>
    <dgm:pt modelId="{56FC8DF8-1121-4476-8F4B-5F1D1FE28AE5}" type="sibTrans" cxnId="{8087FB7A-579C-4F17-A353-4B3273DD8240}">
      <dgm:prSet/>
      <dgm:spPr/>
      <dgm:t>
        <a:bodyPr/>
        <a:lstStyle/>
        <a:p>
          <a:pPr latinLnBrk="1"/>
          <a:endParaRPr lang="ko-KR" altLang="en-US"/>
        </a:p>
      </dgm:t>
    </dgm:pt>
    <dgm:pt modelId="{01ADC528-4D03-4468-81F4-7C579A24CB23}">
      <dgm:prSet phldrT="[텍스트]"/>
      <dgm:spPr/>
      <dgm:t>
        <a:bodyPr/>
        <a:lstStyle/>
        <a:p>
          <a:pPr latinLnBrk="1"/>
          <a:r>
            <a:rPr lang="en-US" altLang="ko-KR" dirty="0" err="1"/>
            <a:t>NetworkServer</a:t>
          </a:r>
          <a:endParaRPr lang="ko-KR" altLang="en-US" dirty="0"/>
        </a:p>
      </dgm:t>
    </dgm:pt>
    <dgm:pt modelId="{26F4F0EC-9800-4CFC-8935-29DA7917552E}" type="parTrans" cxnId="{F1CB6936-4E7C-45D3-8A86-D086D4E9D9F6}">
      <dgm:prSet/>
      <dgm:spPr/>
      <dgm:t>
        <a:bodyPr/>
        <a:lstStyle/>
        <a:p>
          <a:pPr latinLnBrk="1"/>
          <a:endParaRPr lang="ko-KR" altLang="en-US"/>
        </a:p>
      </dgm:t>
    </dgm:pt>
    <dgm:pt modelId="{97172C33-254E-48F1-A3E6-DDAE1465E4EB}" type="sibTrans" cxnId="{F1CB6936-4E7C-45D3-8A86-D086D4E9D9F6}">
      <dgm:prSet/>
      <dgm:spPr/>
      <dgm:t>
        <a:bodyPr/>
        <a:lstStyle/>
        <a:p>
          <a:pPr latinLnBrk="1"/>
          <a:endParaRPr lang="ko-KR" altLang="en-US"/>
        </a:p>
      </dgm:t>
    </dgm:pt>
    <dgm:pt modelId="{84452C39-DDAE-4EB5-A134-1F1C511371B4}">
      <dgm:prSet phldrT="[텍스트]"/>
      <dgm:spPr/>
      <dgm:t>
        <a:bodyPr/>
        <a:lstStyle/>
        <a:p>
          <a:pPr latinLnBrk="1"/>
          <a:r>
            <a:rPr lang="en-US" altLang="ko-KR" dirty="0"/>
            <a:t>Prelude</a:t>
          </a:r>
          <a:endParaRPr lang="ko-KR" altLang="en-US" dirty="0"/>
        </a:p>
      </dgm:t>
    </dgm:pt>
    <dgm:pt modelId="{E334AF16-B29B-4562-90DF-E9FCE920FA0E}" type="parTrans" cxnId="{4A3B9ACC-B9E3-4133-B4B1-78F1A189A94C}">
      <dgm:prSet/>
      <dgm:spPr/>
      <dgm:t>
        <a:bodyPr/>
        <a:lstStyle/>
        <a:p>
          <a:pPr latinLnBrk="1"/>
          <a:endParaRPr lang="ko-KR" altLang="en-US"/>
        </a:p>
      </dgm:t>
    </dgm:pt>
    <dgm:pt modelId="{535AA004-2C0D-4770-84C6-7D3EE220B177}" type="sibTrans" cxnId="{4A3B9ACC-B9E3-4133-B4B1-78F1A189A94C}">
      <dgm:prSet/>
      <dgm:spPr/>
      <dgm:t>
        <a:bodyPr/>
        <a:lstStyle/>
        <a:p>
          <a:pPr latinLnBrk="1"/>
          <a:endParaRPr lang="ko-KR" altLang="en-US"/>
        </a:p>
      </dgm:t>
    </dgm:pt>
    <dgm:pt modelId="{66378546-FD0C-4B84-A798-1341ED1EA1D0}">
      <dgm:prSet phldrT="[텍스트]"/>
      <dgm:spPr/>
      <dgm:t>
        <a:bodyPr/>
        <a:lstStyle/>
        <a:p>
          <a:pPr latinLnBrk="1"/>
          <a:r>
            <a:rPr lang="en-US" altLang="ko-KR" dirty="0"/>
            <a:t>Interlude</a:t>
          </a:r>
          <a:endParaRPr lang="ko-KR" altLang="en-US" dirty="0"/>
        </a:p>
      </dgm:t>
    </dgm:pt>
    <dgm:pt modelId="{F2958248-1947-409D-B0CE-FE96DC7E17A0}" type="parTrans" cxnId="{49BFB3C0-7190-4BBE-8177-81ADD10CC3F9}">
      <dgm:prSet/>
      <dgm:spPr/>
      <dgm:t>
        <a:bodyPr/>
        <a:lstStyle/>
        <a:p>
          <a:pPr latinLnBrk="1"/>
          <a:endParaRPr lang="ko-KR" altLang="en-US"/>
        </a:p>
      </dgm:t>
    </dgm:pt>
    <dgm:pt modelId="{300DB715-A75F-4B06-A069-F531CA2353FE}" type="sibTrans" cxnId="{49BFB3C0-7190-4BBE-8177-81ADD10CC3F9}">
      <dgm:prSet/>
      <dgm:spPr/>
      <dgm:t>
        <a:bodyPr/>
        <a:lstStyle/>
        <a:p>
          <a:pPr latinLnBrk="1"/>
          <a:endParaRPr lang="ko-KR" altLang="en-US"/>
        </a:p>
      </dgm:t>
    </dgm:pt>
    <dgm:pt modelId="{E8B1A7B1-855F-4296-B719-7D2961022F1E}">
      <dgm:prSet phldrT="[텍스트]"/>
      <dgm:spPr/>
      <dgm:t>
        <a:bodyPr/>
        <a:lstStyle/>
        <a:p>
          <a:pPr latinLnBrk="1"/>
          <a:r>
            <a:rPr lang="en-US" altLang="ko-KR" dirty="0"/>
            <a:t>Postlude</a:t>
          </a:r>
          <a:endParaRPr lang="ko-KR" altLang="en-US" dirty="0"/>
        </a:p>
      </dgm:t>
    </dgm:pt>
    <dgm:pt modelId="{4C68230D-DBD9-4C0E-85F2-6C2EE411EC84}" type="parTrans" cxnId="{7979BAC6-DB0A-4090-8D66-D475D2D1AFEA}">
      <dgm:prSet/>
      <dgm:spPr/>
      <dgm:t>
        <a:bodyPr/>
        <a:lstStyle/>
        <a:p>
          <a:pPr latinLnBrk="1"/>
          <a:endParaRPr lang="ko-KR" altLang="en-US"/>
        </a:p>
      </dgm:t>
    </dgm:pt>
    <dgm:pt modelId="{07C15684-F066-4552-A3C3-ACD9DD827C97}" type="sibTrans" cxnId="{7979BAC6-DB0A-4090-8D66-D475D2D1AFEA}">
      <dgm:prSet/>
      <dgm:spPr/>
      <dgm:t>
        <a:bodyPr/>
        <a:lstStyle/>
        <a:p>
          <a:pPr latinLnBrk="1"/>
          <a:endParaRPr lang="ko-KR" altLang="en-US"/>
        </a:p>
      </dgm:t>
    </dgm:pt>
    <dgm:pt modelId="{D0D0ABBA-3FEE-41D7-8084-A3A47A6473D5}">
      <dgm:prSet phldrT="[텍스트]"/>
      <dgm:spPr/>
      <dgm:t>
        <a:bodyPr/>
        <a:lstStyle/>
        <a:p>
          <a:pPr latinLnBrk="1"/>
          <a:r>
            <a:rPr lang="en-US" altLang="ko-KR" dirty="0" err="1"/>
            <a:t>gPRC</a:t>
          </a:r>
          <a:r>
            <a:rPr lang="en-US" altLang="ko-KR" dirty="0"/>
            <a:t> </a:t>
          </a:r>
          <a:r>
            <a:rPr lang="en-US" altLang="ko-KR" dirty="0" err="1"/>
            <a:t>protobufs</a:t>
          </a:r>
          <a:endParaRPr lang="ko-KR" altLang="en-US" dirty="0"/>
        </a:p>
      </dgm:t>
    </dgm:pt>
    <dgm:pt modelId="{364E52AC-0A9B-4A53-AB43-E90723DAD71A}" type="parTrans" cxnId="{7FAEB89C-378C-42D9-BC6B-E5B26D3B40AE}">
      <dgm:prSet/>
      <dgm:spPr/>
      <dgm:t>
        <a:bodyPr/>
        <a:lstStyle/>
        <a:p>
          <a:pPr latinLnBrk="1"/>
          <a:endParaRPr lang="ko-KR" altLang="en-US"/>
        </a:p>
      </dgm:t>
    </dgm:pt>
    <dgm:pt modelId="{2789D096-1FCC-4235-8221-B2ED0627BB9F}" type="sibTrans" cxnId="{7FAEB89C-378C-42D9-BC6B-E5B26D3B40AE}">
      <dgm:prSet/>
      <dgm:spPr/>
      <dgm:t>
        <a:bodyPr/>
        <a:lstStyle/>
        <a:p>
          <a:pPr latinLnBrk="1"/>
          <a:endParaRPr lang="ko-KR" altLang="en-US"/>
        </a:p>
      </dgm:t>
    </dgm:pt>
    <dgm:pt modelId="{A2C7CBD0-5068-49FC-84EB-EE71B6AF6B39}" type="pres">
      <dgm:prSet presAssocID="{5C484255-AFD5-412C-9C57-37E5E8D9F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F75866-DCEF-4E18-A0B8-8BEF13361D89}" type="pres">
      <dgm:prSet presAssocID="{C5B1DA53-7E76-4D21-9944-380489B21B35}" presName="hierRoot1" presStyleCnt="0">
        <dgm:presLayoutVars>
          <dgm:hierBranch val="init"/>
        </dgm:presLayoutVars>
      </dgm:prSet>
      <dgm:spPr/>
    </dgm:pt>
    <dgm:pt modelId="{C663E176-AB33-447E-A3D9-B4196251457A}" type="pres">
      <dgm:prSet presAssocID="{C5B1DA53-7E76-4D21-9944-380489B21B35}" presName="rootComposite1" presStyleCnt="0"/>
      <dgm:spPr/>
    </dgm:pt>
    <dgm:pt modelId="{9BF941FE-B6FA-44D3-94F2-99B1617CD9FA}" type="pres">
      <dgm:prSet presAssocID="{C5B1DA53-7E76-4D21-9944-380489B21B35}" presName="rootText1" presStyleLbl="node0" presStyleIdx="0" presStyleCnt="2">
        <dgm:presLayoutVars>
          <dgm:chPref val="3"/>
        </dgm:presLayoutVars>
      </dgm:prSet>
      <dgm:spPr/>
    </dgm:pt>
    <dgm:pt modelId="{05AF9AED-36FA-41C2-AA3E-4F3A8F69FAC2}" type="pres">
      <dgm:prSet presAssocID="{C5B1DA53-7E76-4D21-9944-380489B21B35}" presName="rootConnector1" presStyleLbl="node1" presStyleIdx="0" presStyleCnt="0"/>
      <dgm:spPr/>
    </dgm:pt>
    <dgm:pt modelId="{753BD53C-DD03-4594-B99A-7ADDFE4FA5F4}" type="pres">
      <dgm:prSet presAssocID="{C5B1DA53-7E76-4D21-9944-380489B21B35}" presName="hierChild2" presStyleCnt="0"/>
      <dgm:spPr/>
    </dgm:pt>
    <dgm:pt modelId="{0B6151BA-586E-4640-86C5-AB6355D796A6}" type="pres">
      <dgm:prSet presAssocID="{B60E69CD-AD17-4B80-A503-1F3BD44AD3CE}" presName="Name37" presStyleLbl="parChTrans1D2" presStyleIdx="0" presStyleCnt="5"/>
      <dgm:spPr/>
    </dgm:pt>
    <dgm:pt modelId="{8854EEE5-0B85-459C-832E-2C67ABFECB70}" type="pres">
      <dgm:prSet presAssocID="{9247A7C9-5A29-42F0-90FB-D3375ACE793E}" presName="hierRoot2" presStyleCnt="0">
        <dgm:presLayoutVars>
          <dgm:hierBranch val="init"/>
        </dgm:presLayoutVars>
      </dgm:prSet>
      <dgm:spPr/>
    </dgm:pt>
    <dgm:pt modelId="{E0C502D1-3C8D-4B83-B893-C7AA01E2DC11}" type="pres">
      <dgm:prSet presAssocID="{9247A7C9-5A29-42F0-90FB-D3375ACE793E}" presName="rootComposite" presStyleCnt="0"/>
      <dgm:spPr/>
    </dgm:pt>
    <dgm:pt modelId="{245AD497-4DE6-44F5-9FB9-F3285F3A0BEA}" type="pres">
      <dgm:prSet presAssocID="{9247A7C9-5A29-42F0-90FB-D3375ACE793E}" presName="rootText" presStyleLbl="node2" presStyleIdx="0" presStyleCnt="5">
        <dgm:presLayoutVars>
          <dgm:chPref val="3"/>
        </dgm:presLayoutVars>
      </dgm:prSet>
      <dgm:spPr/>
    </dgm:pt>
    <dgm:pt modelId="{E41F5634-C973-4B90-9D89-C360D828ED44}" type="pres">
      <dgm:prSet presAssocID="{9247A7C9-5A29-42F0-90FB-D3375ACE793E}" presName="rootConnector" presStyleLbl="node2" presStyleIdx="0" presStyleCnt="5"/>
      <dgm:spPr/>
    </dgm:pt>
    <dgm:pt modelId="{88ECCEA4-2D42-4372-8B8F-8C67EE3A6AFA}" type="pres">
      <dgm:prSet presAssocID="{9247A7C9-5A29-42F0-90FB-D3375ACE793E}" presName="hierChild4" presStyleCnt="0"/>
      <dgm:spPr/>
    </dgm:pt>
    <dgm:pt modelId="{1107C6EC-4D3E-449B-A32C-42B5E4234138}" type="pres">
      <dgm:prSet presAssocID="{844630B8-3152-47AD-BE52-2FDFC92E636D}" presName="Name37" presStyleLbl="parChTrans1D3" presStyleIdx="0" presStyleCnt="12"/>
      <dgm:spPr/>
    </dgm:pt>
    <dgm:pt modelId="{96C66DFA-0B39-415C-92BA-1116AEBD01B5}" type="pres">
      <dgm:prSet presAssocID="{71C32C18-EB48-4403-BBB7-2DF8A62A7B21}" presName="hierRoot2" presStyleCnt="0">
        <dgm:presLayoutVars>
          <dgm:hierBranch val="init"/>
        </dgm:presLayoutVars>
      </dgm:prSet>
      <dgm:spPr/>
    </dgm:pt>
    <dgm:pt modelId="{9EE4354D-FA37-4FEC-B705-E0BF41D6DC86}" type="pres">
      <dgm:prSet presAssocID="{71C32C18-EB48-4403-BBB7-2DF8A62A7B21}" presName="rootComposite" presStyleCnt="0"/>
      <dgm:spPr/>
    </dgm:pt>
    <dgm:pt modelId="{E2E8BCA6-3DA4-47AA-9A4A-0798860F4265}" type="pres">
      <dgm:prSet presAssocID="{71C32C18-EB48-4403-BBB7-2DF8A62A7B21}" presName="rootText" presStyleLbl="node3" presStyleIdx="0" presStyleCnt="12">
        <dgm:presLayoutVars>
          <dgm:chPref val="3"/>
        </dgm:presLayoutVars>
      </dgm:prSet>
      <dgm:spPr/>
    </dgm:pt>
    <dgm:pt modelId="{5572244D-693F-4FED-A238-5C4AFD74C476}" type="pres">
      <dgm:prSet presAssocID="{71C32C18-EB48-4403-BBB7-2DF8A62A7B21}" presName="rootConnector" presStyleLbl="node3" presStyleIdx="0" presStyleCnt="12"/>
      <dgm:spPr/>
    </dgm:pt>
    <dgm:pt modelId="{130AEFA5-B387-4E62-B519-53B0C5FD9EF7}" type="pres">
      <dgm:prSet presAssocID="{71C32C18-EB48-4403-BBB7-2DF8A62A7B21}" presName="hierChild4" presStyleCnt="0"/>
      <dgm:spPr/>
    </dgm:pt>
    <dgm:pt modelId="{BFEB9574-3CD9-4613-96B8-D7EF1D8D0CEB}" type="pres">
      <dgm:prSet presAssocID="{71C32C18-EB48-4403-BBB7-2DF8A62A7B21}" presName="hierChild5" presStyleCnt="0"/>
      <dgm:spPr/>
    </dgm:pt>
    <dgm:pt modelId="{DD6343D5-A1EB-4ACC-A341-03A82E46F7F1}" type="pres">
      <dgm:prSet presAssocID="{75AFE0FD-0C34-4858-ACA3-B44C6AF6AF10}" presName="Name37" presStyleLbl="parChTrans1D3" presStyleIdx="1" presStyleCnt="12"/>
      <dgm:spPr/>
    </dgm:pt>
    <dgm:pt modelId="{A7EDEE0C-92FE-4E17-A57D-0607510A1DF9}" type="pres">
      <dgm:prSet presAssocID="{ADAF40BB-DA96-43D5-A727-9C5BECBD4692}" presName="hierRoot2" presStyleCnt="0">
        <dgm:presLayoutVars>
          <dgm:hierBranch val="init"/>
        </dgm:presLayoutVars>
      </dgm:prSet>
      <dgm:spPr/>
    </dgm:pt>
    <dgm:pt modelId="{B22AC2DE-9D57-40F7-BCB8-89448DC9B397}" type="pres">
      <dgm:prSet presAssocID="{ADAF40BB-DA96-43D5-A727-9C5BECBD4692}" presName="rootComposite" presStyleCnt="0"/>
      <dgm:spPr/>
    </dgm:pt>
    <dgm:pt modelId="{38976DDF-5A5F-40FB-9690-FB4A0026A1D0}" type="pres">
      <dgm:prSet presAssocID="{ADAF40BB-DA96-43D5-A727-9C5BECBD4692}" presName="rootText" presStyleLbl="node3" presStyleIdx="1" presStyleCnt="12">
        <dgm:presLayoutVars>
          <dgm:chPref val="3"/>
        </dgm:presLayoutVars>
      </dgm:prSet>
      <dgm:spPr/>
    </dgm:pt>
    <dgm:pt modelId="{DC2D6720-6B0C-4E96-8926-E314DEB7EE6A}" type="pres">
      <dgm:prSet presAssocID="{ADAF40BB-DA96-43D5-A727-9C5BECBD4692}" presName="rootConnector" presStyleLbl="node3" presStyleIdx="1" presStyleCnt="12"/>
      <dgm:spPr/>
    </dgm:pt>
    <dgm:pt modelId="{54115F4C-D877-462D-AD38-F319119E0472}" type="pres">
      <dgm:prSet presAssocID="{ADAF40BB-DA96-43D5-A727-9C5BECBD4692}" presName="hierChild4" presStyleCnt="0"/>
      <dgm:spPr/>
    </dgm:pt>
    <dgm:pt modelId="{4459CD56-8733-41D2-ABBC-8539EDCD22AE}" type="pres">
      <dgm:prSet presAssocID="{ADAF40BB-DA96-43D5-A727-9C5BECBD4692}" presName="hierChild5" presStyleCnt="0"/>
      <dgm:spPr/>
    </dgm:pt>
    <dgm:pt modelId="{9A3C40CA-EA46-44C5-94B8-3EA1B06AE58E}" type="pres">
      <dgm:prSet presAssocID="{9247A7C9-5A29-42F0-90FB-D3375ACE793E}" presName="hierChild5" presStyleCnt="0"/>
      <dgm:spPr/>
    </dgm:pt>
    <dgm:pt modelId="{7B2F0E68-662D-4950-8010-D73702CF279B}" type="pres">
      <dgm:prSet presAssocID="{C0BB5077-99A2-4E24-9F82-3EBF2350136C}" presName="Name37" presStyleLbl="parChTrans1D2" presStyleIdx="1" presStyleCnt="5"/>
      <dgm:spPr/>
    </dgm:pt>
    <dgm:pt modelId="{4E4BDDF0-C8F4-42B7-962B-E5317AA24AB7}" type="pres">
      <dgm:prSet presAssocID="{66885CE8-C03F-43EA-AA87-7037CE391397}" presName="hierRoot2" presStyleCnt="0">
        <dgm:presLayoutVars>
          <dgm:hierBranch val="init"/>
        </dgm:presLayoutVars>
      </dgm:prSet>
      <dgm:spPr/>
    </dgm:pt>
    <dgm:pt modelId="{AB7D6212-EA26-45FE-9219-23954C1D7731}" type="pres">
      <dgm:prSet presAssocID="{66885CE8-C03F-43EA-AA87-7037CE391397}" presName="rootComposite" presStyleCnt="0"/>
      <dgm:spPr/>
    </dgm:pt>
    <dgm:pt modelId="{102F4AA5-C62B-43CE-8E74-686CFBE0FE55}" type="pres">
      <dgm:prSet presAssocID="{66885CE8-C03F-43EA-AA87-7037CE391397}" presName="rootText" presStyleLbl="node2" presStyleIdx="1" presStyleCnt="5">
        <dgm:presLayoutVars>
          <dgm:chPref val="3"/>
        </dgm:presLayoutVars>
      </dgm:prSet>
      <dgm:spPr/>
    </dgm:pt>
    <dgm:pt modelId="{1CBACC21-AE9C-4F86-AB72-929C6CE12E8D}" type="pres">
      <dgm:prSet presAssocID="{66885CE8-C03F-43EA-AA87-7037CE391397}" presName="rootConnector" presStyleLbl="node2" presStyleIdx="1" presStyleCnt="5"/>
      <dgm:spPr/>
    </dgm:pt>
    <dgm:pt modelId="{A5EBBC3A-7189-4A31-B011-5DB9E4D9265E}" type="pres">
      <dgm:prSet presAssocID="{66885CE8-C03F-43EA-AA87-7037CE391397}" presName="hierChild4" presStyleCnt="0"/>
      <dgm:spPr/>
    </dgm:pt>
    <dgm:pt modelId="{85EC498F-074E-4F9C-9491-79EBE53A611C}" type="pres">
      <dgm:prSet presAssocID="{E1584B30-99E0-447A-8FBB-B5CAA565F66B}" presName="Name37" presStyleLbl="parChTrans1D3" presStyleIdx="2" presStyleCnt="12"/>
      <dgm:spPr/>
    </dgm:pt>
    <dgm:pt modelId="{C97A1D3A-07E0-4AB1-B306-64C4A8ECBBD7}" type="pres">
      <dgm:prSet presAssocID="{C51B698C-7C5C-43E4-8FEE-F0CD223A3686}" presName="hierRoot2" presStyleCnt="0">
        <dgm:presLayoutVars>
          <dgm:hierBranch val="init"/>
        </dgm:presLayoutVars>
      </dgm:prSet>
      <dgm:spPr/>
    </dgm:pt>
    <dgm:pt modelId="{7DEE7D5E-406E-4C84-A50C-7B1D385363D6}" type="pres">
      <dgm:prSet presAssocID="{C51B698C-7C5C-43E4-8FEE-F0CD223A3686}" presName="rootComposite" presStyleCnt="0"/>
      <dgm:spPr/>
    </dgm:pt>
    <dgm:pt modelId="{C4128A49-E677-4916-9CB9-8BAB27351E2B}" type="pres">
      <dgm:prSet presAssocID="{C51B698C-7C5C-43E4-8FEE-F0CD223A3686}" presName="rootText" presStyleLbl="node3" presStyleIdx="2" presStyleCnt="12">
        <dgm:presLayoutVars>
          <dgm:chPref val="3"/>
        </dgm:presLayoutVars>
      </dgm:prSet>
      <dgm:spPr/>
    </dgm:pt>
    <dgm:pt modelId="{2DEDD3C4-8770-41F2-A6A4-A8699D989E21}" type="pres">
      <dgm:prSet presAssocID="{C51B698C-7C5C-43E4-8FEE-F0CD223A3686}" presName="rootConnector" presStyleLbl="node3" presStyleIdx="2" presStyleCnt="12"/>
      <dgm:spPr/>
    </dgm:pt>
    <dgm:pt modelId="{6AFC582F-39E3-49EB-97D3-F29C7E64F2F8}" type="pres">
      <dgm:prSet presAssocID="{C51B698C-7C5C-43E4-8FEE-F0CD223A3686}" presName="hierChild4" presStyleCnt="0"/>
      <dgm:spPr/>
    </dgm:pt>
    <dgm:pt modelId="{61E468FB-3FD0-4D6A-832D-58495BAF929C}" type="pres">
      <dgm:prSet presAssocID="{C51B698C-7C5C-43E4-8FEE-F0CD223A3686}" presName="hierChild5" presStyleCnt="0"/>
      <dgm:spPr/>
    </dgm:pt>
    <dgm:pt modelId="{771B9926-4193-45A8-AAF2-029CA6F17E17}" type="pres">
      <dgm:prSet presAssocID="{E98B09DD-EBE2-41F7-B35B-12221D0438B9}" presName="Name37" presStyleLbl="parChTrans1D3" presStyleIdx="3" presStyleCnt="12"/>
      <dgm:spPr/>
    </dgm:pt>
    <dgm:pt modelId="{41114A71-B77B-442F-83E9-EB40A4DB208A}" type="pres">
      <dgm:prSet presAssocID="{B6287F0E-43C4-437F-B856-8942B1B982B4}" presName="hierRoot2" presStyleCnt="0">
        <dgm:presLayoutVars>
          <dgm:hierBranch val="init"/>
        </dgm:presLayoutVars>
      </dgm:prSet>
      <dgm:spPr/>
    </dgm:pt>
    <dgm:pt modelId="{792A9E32-155D-403D-8C84-70315402BE78}" type="pres">
      <dgm:prSet presAssocID="{B6287F0E-43C4-437F-B856-8942B1B982B4}" presName="rootComposite" presStyleCnt="0"/>
      <dgm:spPr/>
    </dgm:pt>
    <dgm:pt modelId="{A058280F-19A5-482C-B846-FE5DC0B3B57C}" type="pres">
      <dgm:prSet presAssocID="{B6287F0E-43C4-437F-B856-8942B1B982B4}" presName="rootText" presStyleLbl="node3" presStyleIdx="3" presStyleCnt="12">
        <dgm:presLayoutVars>
          <dgm:chPref val="3"/>
        </dgm:presLayoutVars>
      </dgm:prSet>
      <dgm:spPr/>
    </dgm:pt>
    <dgm:pt modelId="{EEB14136-5C88-4B31-9B9D-4A6BEB67FC9D}" type="pres">
      <dgm:prSet presAssocID="{B6287F0E-43C4-437F-B856-8942B1B982B4}" presName="rootConnector" presStyleLbl="node3" presStyleIdx="3" presStyleCnt="12"/>
      <dgm:spPr/>
    </dgm:pt>
    <dgm:pt modelId="{7F6A4329-6F76-42F1-AB60-11E6ABFEA5CC}" type="pres">
      <dgm:prSet presAssocID="{B6287F0E-43C4-437F-B856-8942B1B982B4}" presName="hierChild4" presStyleCnt="0"/>
      <dgm:spPr/>
    </dgm:pt>
    <dgm:pt modelId="{D802814B-66E9-44D1-A463-A10B09E43775}" type="pres">
      <dgm:prSet presAssocID="{B6287F0E-43C4-437F-B856-8942B1B982B4}" presName="hierChild5" presStyleCnt="0"/>
      <dgm:spPr/>
    </dgm:pt>
    <dgm:pt modelId="{9FBA9860-F76F-47B1-8A6C-6898108807E8}" type="pres">
      <dgm:prSet presAssocID="{801AD2A5-BD55-4CC0-AECB-98C04C96B32A}" presName="Name37" presStyleLbl="parChTrans1D3" presStyleIdx="4" presStyleCnt="12"/>
      <dgm:spPr/>
    </dgm:pt>
    <dgm:pt modelId="{39F3C99F-BB10-4E0A-9AD3-E1FEE84D730B}" type="pres">
      <dgm:prSet presAssocID="{13361C7B-C102-4EF7-BC26-DFAC7CA53951}" presName="hierRoot2" presStyleCnt="0">
        <dgm:presLayoutVars>
          <dgm:hierBranch val="init"/>
        </dgm:presLayoutVars>
      </dgm:prSet>
      <dgm:spPr/>
    </dgm:pt>
    <dgm:pt modelId="{10E1739F-6214-4829-8137-F008335E3A8F}" type="pres">
      <dgm:prSet presAssocID="{13361C7B-C102-4EF7-BC26-DFAC7CA53951}" presName="rootComposite" presStyleCnt="0"/>
      <dgm:spPr/>
    </dgm:pt>
    <dgm:pt modelId="{453CE7C5-811A-481E-97DA-95C76133740B}" type="pres">
      <dgm:prSet presAssocID="{13361C7B-C102-4EF7-BC26-DFAC7CA53951}" presName="rootText" presStyleLbl="node3" presStyleIdx="4" presStyleCnt="12">
        <dgm:presLayoutVars>
          <dgm:chPref val="3"/>
        </dgm:presLayoutVars>
      </dgm:prSet>
      <dgm:spPr/>
    </dgm:pt>
    <dgm:pt modelId="{2BB9A771-AF3A-4E14-B649-D4F8F489742F}" type="pres">
      <dgm:prSet presAssocID="{13361C7B-C102-4EF7-BC26-DFAC7CA53951}" presName="rootConnector" presStyleLbl="node3" presStyleIdx="4" presStyleCnt="12"/>
      <dgm:spPr/>
    </dgm:pt>
    <dgm:pt modelId="{ADADC088-7690-4289-AC03-3A5D41149EB2}" type="pres">
      <dgm:prSet presAssocID="{13361C7B-C102-4EF7-BC26-DFAC7CA53951}" presName="hierChild4" presStyleCnt="0"/>
      <dgm:spPr/>
    </dgm:pt>
    <dgm:pt modelId="{09DFD65B-CA84-4B5A-9D06-196552DC15B6}" type="pres">
      <dgm:prSet presAssocID="{13361C7B-C102-4EF7-BC26-DFAC7CA53951}" presName="hierChild5" presStyleCnt="0"/>
      <dgm:spPr/>
    </dgm:pt>
    <dgm:pt modelId="{2F61C9B9-DFD2-483E-BA8F-4060F18FF691}" type="pres">
      <dgm:prSet presAssocID="{66885CE8-C03F-43EA-AA87-7037CE391397}" presName="hierChild5" presStyleCnt="0"/>
      <dgm:spPr/>
    </dgm:pt>
    <dgm:pt modelId="{6370CD0A-39F6-4BF0-831D-F76E1D337CA9}" type="pres">
      <dgm:prSet presAssocID="{A91CE23F-0517-4E13-9DEE-AD9D3EFEBA6F}" presName="Name37" presStyleLbl="parChTrans1D2" presStyleIdx="2" presStyleCnt="5"/>
      <dgm:spPr/>
    </dgm:pt>
    <dgm:pt modelId="{F7F6C3E9-6458-4CA2-961C-714CBAD080B7}" type="pres">
      <dgm:prSet presAssocID="{2B99B113-07B0-4FD5-B5B5-1EF99FFCA9DD}" presName="hierRoot2" presStyleCnt="0">
        <dgm:presLayoutVars>
          <dgm:hierBranch val="init"/>
        </dgm:presLayoutVars>
      </dgm:prSet>
      <dgm:spPr/>
    </dgm:pt>
    <dgm:pt modelId="{850E77CC-205B-4060-AA62-48D940660E0A}" type="pres">
      <dgm:prSet presAssocID="{2B99B113-07B0-4FD5-B5B5-1EF99FFCA9DD}" presName="rootComposite" presStyleCnt="0"/>
      <dgm:spPr/>
    </dgm:pt>
    <dgm:pt modelId="{079C0D80-F78B-485A-B956-885F2FEE3731}" type="pres">
      <dgm:prSet presAssocID="{2B99B113-07B0-4FD5-B5B5-1EF99FFCA9DD}" presName="rootText" presStyleLbl="node2" presStyleIdx="2" presStyleCnt="5">
        <dgm:presLayoutVars>
          <dgm:chPref val="3"/>
        </dgm:presLayoutVars>
      </dgm:prSet>
      <dgm:spPr/>
    </dgm:pt>
    <dgm:pt modelId="{7D01D6AF-1A7E-4270-84CF-F8D3C0543D54}" type="pres">
      <dgm:prSet presAssocID="{2B99B113-07B0-4FD5-B5B5-1EF99FFCA9DD}" presName="rootConnector" presStyleLbl="node2" presStyleIdx="2" presStyleCnt="5"/>
      <dgm:spPr/>
    </dgm:pt>
    <dgm:pt modelId="{E2D08A6D-785C-4FF5-A79A-3664ED056B8C}" type="pres">
      <dgm:prSet presAssocID="{2B99B113-07B0-4FD5-B5B5-1EF99FFCA9DD}" presName="hierChild4" presStyleCnt="0"/>
      <dgm:spPr/>
    </dgm:pt>
    <dgm:pt modelId="{E926B35E-98CE-41E4-AD01-896807686647}" type="pres">
      <dgm:prSet presAssocID="{CA645C57-7260-462D-B5C5-37C13C50E392}" presName="Name37" presStyleLbl="parChTrans1D3" presStyleIdx="5" presStyleCnt="12"/>
      <dgm:spPr/>
    </dgm:pt>
    <dgm:pt modelId="{BDEE1A32-AF37-45C7-A202-D56627534FF2}" type="pres">
      <dgm:prSet presAssocID="{76B56685-0115-4D25-A2DE-7FA2D411DC93}" presName="hierRoot2" presStyleCnt="0">
        <dgm:presLayoutVars>
          <dgm:hierBranch val="init"/>
        </dgm:presLayoutVars>
      </dgm:prSet>
      <dgm:spPr/>
    </dgm:pt>
    <dgm:pt modelId="{BBFAF186-24DF-4312-8823-EDF25E817225}" type="pres">
      <dgm:prSet presAssocID="{76B56685-0115-4D25-A2DE-7FA2D411DC93}" presName="rootComposite" presStyleCnt="0"/>
      <dgm:spPr/>
    </dgm:pt>
    <dgm:pt modelId="{0204BB77-D751-4E50-824A-7669607E6D41}" type="pres">
      <dgm:prSet presAssocID="{76B56685-0115-4D25-A2DE-7FA2D411DC93}" presName="rootText" presStyleLbl="node3" presStyleIdx="5" presStyleCnt="12">
        <dgm:presLayoutVars>
          <dgm:chPref val="3"/>
        </dgm:presLayoutVars>
      </dgm:prSet>
      <dgm:spPr/>
    </dgm:pt>
    <dgm:pt modelId="{0C5B9F22-AF6A-43CB-974F-A40C35697363}" type="pres">
      <dgm:prSet presAssocID="{76B56685-0115-4D25-A2DE-7FA2D411DC93}" presName="rootConnector" presStyleLbl="node3" presStyleIdx="5" presStyleCnt="12"/>
      <dgm:spPr/>
    </dgm:pt>
    <dgm:pt modelId="{1045D7E6-CCEC-4173-9EE0-D11FC048B39C}" type="pres">
      <dgm:prSet presAssocID="{76B56685-0115-4D25-A2DE-7FA2D411DC93}" presName="hierChild4" presStyleCnt="0"/>
      <dgm:spPr/>
    </dgm:pt>
    <dgm:pt modelId="{F9AFE9B2-2609-45D8-B6B6-1864D3589F74}" type="pres">
      <dgm:prSet presAssocID="{76B56685-0115-4D25-A2DE-7FA2D411DC93}" presName="hierChild5" presStyleCnt="0"/>
      <dgm:spPr/>
    </dgm:pt>
    <dgm:pt modelId="{99DE6CA2-9A10-415D-8058-75C122304E77}" type="pres">
      <dgm:prSet presAssocID="{82F470A0-F992-4E3D-AA34-9C3A7141B1F5}" presName="Name37" presStyleLbl="parChTrans1D3" presStyleIdx="6" presStyleCnt="12"/>
      <dgm:spPr/>
    </dgm:pt>
    <dgm:pt modelId="{318E6E5F-C945-4123-9D18-77995D8B7B88}" type="pres">
      <dgm:prSet presAssocID="{7EE46057-5CF7-4065-983A-0A50FEF59414}" presName="hierRoot2" presStyleCnt="0">
        <dgm:presLayoutVars>
          <dgm:hierBranch val="init"/>
        </dgm:presLayoutVars>
      </dgm:prSet>
      <dgm:spPr/>
    </dgm:pt>
    <dgm:pt modelId="{020187D1-B828-4AC7-A70C-B52A5D3E3ACC}" type="pres">
      <dgm:prSet presAssocID="{7EE46057-5CF7-4065-983A-0A50FEF59414}" presName="rootComposite" presStyleCnt="0"/>
      <dgm:spPr/>
    </dgm:pt>
    <dgm:pt modelId="{3EECD3D1-8787-4DFD-8B9C-9EEF61905473}" type="pres">
      <dgm:prSet presAssocID="{7EE46057-5CF7-4065-983A-0A50FEF59414}" presName="rootText" presStyleLbl="node3" presStyleIdx="6" presStyleCnt="12">
        <dgm:presLayoutVars>
          <dgm:chPref val="3"/>
        </dgm:presLayoutVars>
      </dgm:prSet>
      <dgm:spPr/>
    </dgm:pt>
    <dgm:pt modelId="{021A7E97-EF92-467E-B9FA-ADA0D900AE77}" type="pres">
      <dgm:prSet presAssocID="{7EE46057-5CF7-4065-983A-0A50FEF59414}" presName="rootConnector" presStyleLbl="node3" presStyleIdx="6" presStyleCnt="12"/>
      <dgm:spPr/>
    </dgm:pt>
    <dgm:pt modelId="{A0EB637F-7BD3-4C29-95D6-91C85156E40B}" type="pres">
      <dgm:prSet presAssocID="{7EE46057-5CF7-4065-983A-0A50FEF59414}" presName="hierChild4" presStyleCnt="0"/>
      <dgm:spPr/>
    </dgm:pt>
    <dgm:pt modelId="{F66C55B2-EF06-43F7-B536-9A2F31421811}" type="pres">
      <dgm:prSet presAssocID="{7EE46057-5CF7-4065-983A-0A50FEF59414}" presName="hierChild5" presStyleCnt="0"/>
      <dgm:spPr/>
    </dgm:pt>
    <dgm:pt modelId="{8F505B87-B0AE-49C6-9D79-93B471C37FF4}" type="pres">
      <dgm:prSet presAssocID="{2B99B113-07B0-4FD5-B5B5-1EF99FFCA9DD}" presName="hierChild5" presStyleCnt="0"/>
      <dgm:spPr/>
    </dgm:pt>
    <dgm:pt modelId="{FAEDFA3C-123D-4647-A942-07B90489CFC2}" type="pres">
      <dgm:prSet presAssocID="{816D9420-C956-410D-8F31-0705A16BEE0B}" presName="Name37" presStyleLbl="parChTrans1D2" presStyleIdx="3" presStyleCnt="5"/>
      <dgm:spPr/>
    </dgm:pt>
    <dgm:pt modelId="{A7F29B91-2B58-4D5E-8618-495F4AE1262C}" type="pres">
      <dgm:prSet presAssocID="{00A4D30F-9E96-4F1C-8B3B-10E4FBF85F30}" presName="hierRoot2" presStyleCnt="0">
        <dgm:presLayoutVars>
          <dgm:hierBranch val="init"/>
        </dgm:presLayoutVars>
      </dgm:prSet>
      <dgm:spPr/>
    </dgm:pt>
    <dgm:pt modelId="{B39AD3D6-CFD8-4294-AC2D-8FF1F7CB89EC}" type="pres">
      <dgm:prSet presAssocID="{00A4D30F-9E96-4F1C-8B3B-10E4FBF85F30}" presName="rootComposite" presStyleCnt="0"/>
      <dgm:spPr/>
    </dgm:pt>
    <dgm:pt modelId="{42E86BBB-6FEC-46A7-B3BF-9B2703D2B989}" type="pres">
      <dgm:prSet presAssocID="{00A4D30F-9E96-4F1C-8B3B-10E4FBF85F30}" presName="rootText" presStyleLbl="node2" presStyleIdx="3" presStyleCnt="5">
        <dgm:presLayoutVars>
          <dgm:chPref val="3"/>
        </dgm:presLayoutVars>
      </dgm:prSet>
      <dgm:spPr/>
    </dgm:pt>
    <dgm:pt modelId="{AB1C3A7F-EA33-41CB-8CE0-48423FE2F81C}" type="pres">
      <dgm:prSet presAssocID="{00A4D30F-9E96-4F1C-8B3B-10E4FBF85F30}" presName="rootConnector" presStyleLbl="node2" presStyleIdx="3" presStyleCnt="5"/>
      <dgm:spPr/>
    </dgm:pt>
    <dgm:pt modelId="{ECBCA6F8-F4C7-404B-A9E0-DEA25F710569}" type="pres">
      <dgm:prSet presAssocID="{00A4D30F-9E96-4F1C-8B3B-10E4FBF85F30}" presName="hierChild4" presStyleCnt="0"/>
      <dgm:spPr/>
    </dgm:pt>
    <dgm:pt modelId="{DCEE4E74-71A1-474D-A8B5-6317B8514C87}" type="pres">
      <dgm:prSet presAssocID="{DDF4F773-D12A-4CBD-AA43-80E223931581}" presName="Name37" presStyleLbl="parChTrans1D3" presStyleIdx="7" presStyleCnt="12"/>
      <dgm:spPr/>
    </dgm:pt>
    <dgm:pt modelId="{34B5E249-7B76-4ABA-A85E-3D2096F6479B}" type="pres">
      <dgm:prSet presAssocID="{75EB36CD-AB54-4B13-AC18-979AAD5503EA}" presName="hierRoot2" presStyleCnt="0">
        <dgm:presLayoutVars>
          <dgm:hierBranch val="init"/>
        </dgm:presLayoutVars>
      </dgm:prSet>
      <dgm:spPr/>
    </dgm:pt>
    <dgm:pt modelId="{7281029F-701F-4E4B-BB18-D2E43715A719}" type="pres">
      <dgm:prSet presAssocID="{75EB36CD-AB54-4B13-AC18-979AAD5503EA}" presName="rootComposite" presStyleCnt="0"/>
      <dgm:spPr/>
    </dgm:pt>
    <dgm:pt modelId="{DCC75698-30E9-4BA8-A89F-D4CD5F93E397}" type="pres">
      <dgm:prSet presAssocID="{75EB36CD-AB54-4B13-AC18-979AAD5503EA}" presName="rootText" presStyleLbl="node3" presStyleIdx="7" presStyleCnt="12">
        <dgm:presLayoutVars>
          <dgm:chPref val="3"/>
        </dgm:presLayoutVars>
      </dgm:prSet>
      <dgm:spPr/>
    </dgm:pt>
    <dgm:pt modelId="{E6CD0729-F7D7-40D9-9F10-380B37427603}" type="pres">
      <dgm:prSet presAssocID="{75EB36CD-AB54-4B13-AC18-979AAD5503EA}" presName="rootConnector" presStyleLbl="node3" presStyleIdx="7" presStyleCnt="12"/>
      <dgm:spPr/>
    </dgm:pt>
    <dgm:pt modelId="{F65B1381-C050-41A7-B249-CA52C7712D29}" type="pres">
      <dgm:prSet presAssocID="{75EB36CD-AB54-4B13-AC18-979AAD5503EA}" presName="hierChild4" presStyleCnt="0"/>
      <dgm:spPr/>
    </dgm:pt>
    <dgm:pt modelId="{5B58C3CD-F5E0-4C82-A8B8-5E026C64F54B}" type="pres">
      <dgm:prSet presAssocID="{75EB36CD-AB54-4B13-AC18-979AAD5503EA}" presName="hierChild5" presStyleCnt="0"/>
      <dgm:spPr/>
    </dgm:pt>
    <dgm:pt modelId="{71A01107-C681-42E5-8F35-7994507F422A}" type="pres">
      <dgm:prSet presAssocID="{26F4F0EC-9800-4CFC-8935-29DA7917552E}" presName="Name37" presStyleLbl="parChTrans1D3" presStyleIdx="8" presStyleCnt="12"/>
      <dgm:spPr/>
    </dgm:pt>
    <dgm:pt modelId="{C72901B4-FDD0-4753-859A-27241C33A9B8}" type="pres">
      <dgm:prSet presAssocID="{01ADC528-4D03-4468-81F4-7C579A24CB23}" presName="hierRoot2" presStyleCnt="0">
        <dgm:presLayoutVars>
          <dgm:hierBranch val="init"/>
        </dgm:presLayoutVars>
      </dgm:prSet>
      <dgm:spPr/>
    </dgm:pt>
    <dgm:pt modelId="{E75752C3-8610-4643-B0ED-18C2F2AFF903}" type="pres">
      <dgm:prSet presAssocID="{01ADC528-4D03-4468-81F4-7C579A24CB23}" presName="rootComposite" presStyleCnt="0"/>
      <dgm:spPr/>
    </dgm:pt>
    <dgm:pt modelId="{DCE49916-C072-4466-8A21-1CD555B74D03}" type="pres">
      <dgm:prSet presAssocID="{01ADC528-4D03-4468-81F4-7C579A24CB23}" presName="rootText" presStyleLbl="node3" presStyleIdx="8" presStyleCnt="12">
        <dgm:presLayoutVars>
          <dgm:chPref val="3"/>
        </dgm:presLayoutVars>
      </dgm:prSet>
      <dgm:spPr/>
    </dgm:pt>
    <dgm:pt modelId="{591A363F-A70D-47D2-94D7-DA61E3AA3FC5}" type="pres">
      <dgm:prSet presAssocID="{01ADC528-4D03-4468-81F4-7C579A24CB23}" presName="rootConnector" presStyleLbl="node3" presStyleIdx="8" presStyleCnt="12"/>
      <dgm:spPr/>
    </dgm:pt>
    <dgm:pt modelId="{FB81A548-C50C-4999-81DD-10C791F60DBA}" type="pres">
      <dgm:prSet presAssocID="{01ADC528-4D03-4468-81F4-7C579A24CB23}" presName="hierChild4" presStyleCnt="0"/>
      <dgm:spPr/>
    </dgm:pt>
    <dgm:pt modelId="{E820FB83-409F-4A5A-9D35-5F3C10423911}" type="pres">
      <dgm:prSet presAssocID="{01ADC528-4D03-4468-81F4-7C579A24CB23}" presName="hierChild5" presStyleCnt="0"/>
      <dgm:spPr/>
    </dgm:pt>
    <dgm:pt modelId="{C166401E-4DF0-4A17-AD4C-F75E13090DCA}" type="pres">
      <dgm:prSet presAssocID="{00A4D30F-9E96-4F1C-8B3B-10E4FBF85F30}" presName="hierChild5" presStyleCnt="0"/>
      <dgm:spPr/>
    </dgm:pt>
    <dgm:pt modelId="{EC410AFE-DB58-4265-8D80-460F1ED20630}" type="pres">
      <dgm:prSet presAssocID="{3A4526F3-F4C1-4C22-8C21-B622C758510C}" presName="Name37" presStyleLbl="parChTrans1D2" presStyleIdx="4" presStyleCnt="5"/>
      <dgm:spPr/>
    </dgm:pt>
    <dgm:pt modelId="{FE487F26-91E0-4D95-9BC9-11E65B1DDAE8}" type="pres">
      <dgm:prSet presAssocID="{18202F1A-E9B9-449E-8856-4BB7A4B7BD02}" presName="hierRoot2" presStyleCnt="0">
        <dgm:presLayoutVars>
          <dgm:hierBranch val="init"/>
        </dgm:presLayoutVars>
      </dgm:prSet>
      <dgm:spPr/>
    </dgm:pt>
    <dgm:pt modelId="{53463897-1385-4FA3-9D2A-8901D762A2D8}" type="pres">
      <dgm:prSet presAssocID="{18202F1A-E9B9-449E-8856-4BB7A4B7BD02}" presName="rootComposite" presStyleCnt="0"/>
      <dgm:spPr/>
    </dgm:pt>
    <dgm:pt modelId="{DBFA9623-DEAF-48BC-A3C1-23D8B2BDD41A}" type="pres">
      <dgm:prSet presAssocID="{18202F1A-E9B9-449E-8856-4BB7A4B7BD02}" presName="rootText" presStyleLbl="node2" presStyleIdx="4" presStyleCnt="5">
        <dgm:presLayoutVars>
          <dgm:chPref val="3"/>
        </dgm:presLayoutVars>
      </dgm:prSet>
      <dgm:spPr/>
    </dgm:pt>
    <dgm:pt modelId="{BCA41E05-2BBB-4A4C-9F48-520CE6491319}" type="pres">
      <dgm:prSet presAssocID="{18202F1A-E9B9-449E-8856-4BB7A4B7BD02}" presName="rootConnector" presStyleLbl="node2" presStyleIdx="4" presStyleCnt="5"/>
      <dgm:spPr/>
    </dgm:pt>
    <dgm:pt modelId="{7BE371A8-92F4-43A8-9CEB-858BD49045F7}" type="pres">
      <dgm:prSet presAssocID="{18202F1A-E9B9-449E-8856-4BB7A4B7BD02}" presName="hierChild4" presStyleCnt="0"/>
      <dgm:spPr/>
    </dgm:pt>
    <dgm:pt modelId="{F29F8D7B-76DB-43A1-B1B8-08F0E31CF0A2}" type="pres">
      <dgm:prSet presAssocID="{E334AF16-B29B-4562-90DF-E9FCE920FA0E}" presName="Name37" presStyleLbl="parChTrans1D3" presStyleIdx="9" presStyleCnt="12"/>
      <dgm:spPr/>
    </dgm:pt>
    <dgm:pt modelId="{83DD84AE-BE8B-4C3E-9446-89B7143BDA20}" type="pres">
      <dgm:prSet presAssocID="{84452C39-DDAE-4EB5-A134-1F1C511371B4}" presName="hierRoot2" presStyleCnt="0">
        <dgm:presLayoutVars>
          <dgm:hierBranch val="init"/>
        </dgm:presLayoutVars>
      </dgm:prSet>
      <dgm:spPr/>
    </dgm:pt>
    <dgm:pt modelId="{41F5FF8A-3FFF-48B0-958B-635E2EC1A628}" type="pres">
      <dgm:prSet presAssocID="{84452C39-DDAE-4EB5-A134-1F1C511371B4}" presName="rootComposite" presStyleCnt="0"/>
      <dgm:spPr/>
    </dgm:pt>
    <dgm:pt modelId="{803D477C-D118-4D44-A9C0-ECD016DA056C}" type="pres">
      <dgm:prSet presAssocID="{84452C39-DDAE-4EB5-A134-1F1C511371B4}" presName="rootText" presStyleLbl="node3" presStyleIdx="9" presStyleCnt="12">
        <dgm:presLayoutVars>
          <dgm:chPref val="3"/>
        </dgm:presLayoutVars>
      </dgm:prSet>
      <dgm:spPr/>
    </dgm:pt>
    <dgm:pt modelId="{2AC2DBE0-2FEA-4A16-9E74-39A9EB6F582F}" type="pres">
      <dgm:prSet presAssocID="{84452C39-DDAE-4EB5-A134-1F1C511371B4}" presName="rootConnector" presStyleLbl="node3" presStyleIdx="9" presStyleCnt="12"/>
      <dgm:spPr/>
    </dgm:pt>
    <dgm:pt modelId="{584235F3-C36C-4824-895D-BACDB14B3489}" type="pres">
      <dgm:prSet presAssocID="{84452C39-DDAE-4EB5-A134-1F1C511371B4}" presName="hierChild4" presStyleCnt="0"/>
      <dgm:spPr/>
    </dgm:pt>
    <dgm:pt modelId="{B2666A80-5B3A-44BD-80E4-BFFFA0F6207E}" type="pres">
      <dgm:prSet presAssocID="{84452C39-DDAE-4EB5-A134-1F1C511371B4}" presName="hierChild5" presStyleCnt="0"/>
      <dgm:spPr/>
    </dgm:pt>
    <dgm:pt modelId="{F90934F9-2693-4C70-BCCD-67FA0A302705}" type="pres">
      <dgm:prSet presAssocID="{F2958248-1947-409D-B0CE-FE96DC7E17A0}" presName="Name37" presStyleLbl="parChTrans1D3" presStyleIdx="10" presStyleCnt="12"/>
      <dgm:spPr/>
    </dgm:pt>
    <dgm:pt modelId="{1BD57674-6EAE-4AF4-81A3-84B21030D867}" type="pres">
      <dgm:prSet presAssocID="{66378546-FD0C-4B84-A798-1341ED1EA1D0}" presName="hierRoot2" presStyleCnt="0">
        <dgm:presLayoutVars>
          <dgm:hierBranch val="init"/>
        </dgm:presLayoutVars>
      </dgm:prSet>
      <dgm:spPr/>
    </dgm:pt>
    <dgm:pt modelId="{02DCAE3B-E379-4A7C-BD11-4383FAACC35A}" type="pres">
      <dgm:prSet presAssocID="{66378546-FD0C-4B84-A798-1341ED1EA1D0}" presName="rootComposite" presStyleCnt="0"/>
      <dgm:spPr/>
    </dgm:pt>
    <dgm:pt modelId="{8CA8450C-9F52-455D-A2E0-00536FF72993}" type="pres">
      <dgm:prSet presAssocID="{66378546-FD0C-4B84-A798-1341ED1EA1D0}" presName="rootText" presStyleLbl="node3" presStyleIdx="10" presStyleCnt="12">
        <dgm:presLayoutVars>
          <dgm:chPref val="3"/>
        </dgm:presLayoutVars>
      </dgm:prSet>
      <dgm:spPr/>
    </dgm:pt>
    <dgm:pt modelId="{506621EA-3773-46FF-BD03-C9CFDBB757B0}" type="pres">
      <dgm:prSet presAssocID="{66378546-FD0C-4B84-A798-1341ED1EA1D0}" presName="rootConnector" presStyleLbl="node3" presStyleIdx="10" presStyleCnt="12"/>
      <dgm:spPr/>
    </dgm:pt>
    <dgm:pt modelId="{CA6BC27F-4D27-471B-B71B-C68D7B58CD8A}" type="pres">
      <dgm:prSet presAssocID="{66378546-FD0C-4B84-A798-1341ED1EA1D0}" presName="hierChild4" presStyleCnt="0"/>
      <dgm:spPr/>
    </dgm:pt>
    <dgm:pt modelId="{6DE7C408-D7CE-4510-BB6A-63BC5842DC23}" type="pres">
      <dgm:prSet presAssocID="{66378546-FD0C-4B84-A798-1341ED1EA1D0}" presName="hierChild5" presStyleCnt="0"/>
      <dgm:spPr/>
    </dgm:pt>
    <dgm:pt modelId="{6FC14D51-F5FD-4855-9DBC-ADB729F3A3FD}" type="pres">
      <dgm:prSet presAssocID="{4C68230D-DBD9-4C0E-85F2-6C2EE411EC84}" presName="Name37" presStyleLbl="parChTrans1D3" presStyleIdx="11" presStyleCnt="12"/>
      <dgm:spPr/>
    </dgm:pt>
    <dgm:pt modelId="{BEFFE4C1-9FDE-4A32-B254-721F8F3CCD0A}" type="pres">
      <dgm:prSet presAssocID="{E8B1A7B1-855F-4296-B719-7D2961022F1E}" presName="hierRoot2" presStyleCnt="0">
        <dgm:presLayoutVars>
          <dgm:hierBranch val="init"/>
        </dgm:presLayoutVars>
      </dgm:prSet>
      <dgm:spPr/>
    </dgm:pt>
    <dgm:pt modelId="{319F53B9-D020-4E08-B702-6128C88C938A}" type="pres">
      <dgm:prSet presAssocID="{E8B1A7B1-855F-4296-B719-7D2961022F1E}" presName="rootComposite" presStyleCnt="0"/>
      <dgm:spPr/>
    </dgm:pt>
    <dgm:pt modelId="{0E271084-CEDB-402C-A26D-2C8F090CB0BE}" type="pres">
      <dgm:prSet presAssocID="{E8B1A7B1-855F-4296-B719-7D2961022F1E}" presName="rootText" presStyleLbl="node3" presStyleIdx="11" presStyleCnt="12">
        <dgm:presLayoutVars>
          <dgm:chPref val="3"/>
        </dgm:presLayoutVars>
      </dgm:prSet>
      <dgm:spPr/>
    </dgm:pt>
    <dgm:pt modelId="{61A52EDF-D2A3-46CD-B138-87028E888E6F}" type="pres">
      <dgm:prSet presAssocID="{E8B1A7B1-855F-4296-B719-7D2961022F1E}" presName="rootConnector" presStyleLbl="node3" presStyleIdx="11" presStyleCnt="12"/>
      <dgm:spPr/>
    </dgm:pt>
    <dgm:pt modelId="{D15FBB84-1853-4325-8E04-3B7073E38DB1}" type="pres">
      <dgm:prSet presAssocID="{E8B1A7B1-855F-4296-B719-7D2961022F1E}" presName="hierChild4" presStyleCnt="0"/>
      <dgm:spPr/>
    </dgm:pt>
    <dgm:pt modelId="{D202869F-34AB-46B8-9BE6-98F5028C66D6}" type="pres">
      <dgm:prSet presAssocID="{E8B1A7B1-855F-4296-B719-7D2961022F1E}" presName="hierChild5" presStyleCnt="0"/>
      <dgm:spPr/>
    </dgm:pt>
    <dgm:pt modelId="{7DD991B4-3A30-4E6A-B4B3-488B86DD3CE1}" type="pres">
      <dgm:prSet presAssocID="{18202F1A-E9B9-449E-8856-4BB7A4B7BD02}" presName="hierChild5" presStyleCnt="0"/>
      <dgm:spPr/>
    </dgm:pt>
    <dgm:pt modelId="{09940CAB-6C23-4199-BBB1-9F94A9C0DCFC}" type="pres">
      <dgm:prSet presAssocID="{C5B1DA53-7E76-4D21-9944-380489B21B35}" presName="hierChild3" presStyleCnt="0"/>
      <dgm:spPr/>
    </dgm:pt>
    <dgm:pt modelId="{D48DC856-8A6D-4CC8-906B-7C92418D7173}" type="pres">
      <dgm:prSet presAssocID="{D0D0ABBA-3FEE-41D7-8084-A3A47A6473D5}" presName="hierRoot1" presStyleCnt="0">
        <dgm:presLayoutVars>
          <dgm:hierBranch val="init"/>
        </dgm:presLayoutVars>
      </dgm:prSet>
      <dgm:spPr/>
    </dgm:pt>
    <dgm:pt modelId="{14C41203-48D3-4008-9A45-11C4EDF7CE3D}" type="pres">
      <dgm:prSet presAssocID="{D0D0ABBA-3FEE-41D7-8084-A3A47A6473D5}" presName="rootComposite1" presStyleCnt="0"/>
      <dgm:spPr/>
    </dgm:pt>
    <dgm:pt modelId="{EC01A3D0-C8F4-400B-B1DE-73C4682C1DE0}" type="pres">
      <dgm:prSet presAssocID="{D0D0ABBA-3FEE-41D7-8084-A3A47A6473D5}" presName="rootText1" presStyleLbl="node0" presStyleIdx="1" presStyleCnt="2" custLinFactNeighborX="61886" custLinFactNeighborY="-9180">
        <dgm:presLayoutVars>
          <dgm:chPref val="3"/>
        </dgm:presLayoutVars>
      </dgm:prSet>
      <dgm:spPr/>
    </dgm:pt>
    <dgm:pt modelId="{B9A5754A-2CFC-4ECC-8C7E-4DED94866FDB}" type="pres">
      <dgm:prSet presAssocID="{D0D0ABBA-3FEE-41D7-8084-A3A47A6473D5}" presName="rootConnector1" presStyleLbl="node1" presStyleIdx="0" presStyleCnt="0"/>
      <dgm:spPr/>
    </dgm:pt>
    <dgm:pt modelId="{76A819C2-FD93-4323-9975-F6F8C571511B}" type="pres">
      <dgm:prSet presAssocID="{D0D0ABBA-3FEE-41D7-8084-A3A47A6473D5}" presName="hierChild2" presStyleCnt="0"/>
      <dgm:spPr/>
    </dgm:pt>
    <dgm:pt modelId="{22BB7895-312D-4BE7-98AA-6582DC7AB195}" type="pres">
      <dgm:prSet presAssocID="{D0D0ABBA-3FEE-41D7-8084-A3A47A6473D5}" presName="hierChild3" presStyleCnt="0"/>
      <dgm:spPr/>
    </dgm:pt>
  </dgm:ptLst>
  <dgm:cxnLst>
    <dgm:cxn modelId="{12813702-E341-4118-AEDC-2FA6D7A3090F}" type="presOf" srcId="{76B56685-0115-4D25-A2DE-7FA2D411DC93}" destId="{0204BB77-D751-4E50-824A-7669607E6D41}" srcOrd="0" destOrd="0" presId="urn:microsoft.com/office/officeart/2005/8/layout/orgChart1"/>
    <dgm:cxn modelId="{9E868902-9540-465F-A0BD-050F35047307}" type="presOf" srcId="{13361C7B-C102-4EF7-BC26-DFAC7CA53951}" destId="{2BB9A771-AF3A-4E14-B649-D4F8F489742F}" srcOrd="1" destOrd="0" presId="urn:microsoft.com/office/officeart/2005/8/layout/orgChart1"/>
    <dgm:cxn modelId="{8C6AC902-F750-4A4F-B8F9-120C7FF5EBF8}" srcId="{66885CE8-C03F-43EA-AA87-7037CE391397}" destId="{C51B698C-7C5C-43E4-8FEE-F0CD223A3686}" srcOrd="0" destOrd="0" parTransId="{E1584B30-99E0-447A-8FBB-B5CAA565F66B}" sibTransId="{CBFB3300-837A-45CE-A7B1-DEB035DEC786}"/>
    <dgm:cxn modelId="{FEC10F04-B8D0-488A-AF67-8D25B918DA77}" type="presOf" srcId="{ADAF40BB-DA96-43D5-A727-9C5BECBD4692}" destId="{38976DDF-5A5F-40FB-9690-FB4A0026A1D0}" srcOrd="0" destOrd="0" presId="urn:microsoft.com/office/officeart/2005/8/layout/orgChart1"/>
    <dgm:cxn modelId="{C9160609-0A72-49D5-A42E-B1B956AADBD8}" type="presOf" srcId="{844630B8-3152-47AD-BE52-2FDFC92E636D}" destId="{1107C6EC-4D3E-449B-A32C-42B5E4234138}" srcOrd="0" destOrd="0" presId="urn:microsoft.com/office/officeart/2005/8/layout/orgChart1"/>
    <dgm:cxn modelId="{DBE87B0C-C914-415A-B3B6-D32E15F42349}" type="presOf" srcId="{3A4526F3-F4C1-4C22-8C21-B622C758510C}" destId="{EC410AFE-DB58-4265-8D80-460F1ED20630}" srcOrd="0" destOrd="0" presId="urn:microsoft.com/office/officeart/2005/8/layout/orgChart1"/>
    <dgm:cxn modelId="{04FD4D0D-38B5-4729-9D72-1B71B7DE280C}" type="presOf" srcId="{01ADC528-4D03-4468-81F4-7C579A24CB23}" destId="{591A363F-A70D-47D2-94D7-DA61E3AA3FC5}" srcOrd="1" destOrd="0" presId="urn:microsoft.com/office/officeart/2005/8/layout/orgChart1"/>
    <dgm:cxn modelId="{628D580D-440E-4850-931C-5C3DC76BB2F9}" type="presOf" srcId="{E8B1A7B1-855F-4296-B719-7D2961022F1E}" destId="{61A52EDF-D2A3-46CD-B138-87028E888E6F}" srcOrd="1" destOrd="0" presId="urn:microsoft.com/office/officeart/2005/8/layout/orgChart1"/>
    <dgm:cxn modelId="{5E60DA13-EEBA-42C8-8C67-652205225EE0}" type="presOf" srcId="{D0D0ABBA-3FEE-41D7-8084-A3A47A6473D5}" destId="{B9A5754A-2CFC-4ECC-8C7E-4DED94866FDB}" srcOrd="1" destOrd="0" presId="urn:microsoft.com/office/officeart/2005/8/layout/orgChart1"/>
    <dgm:cxn modelId="{AD018415-1E01-4DF3-B9F9-4C0EC4F1BB6F}" type="presOf" srcId="{76B56685-0115-4D25-A2DE-7FA2D411DC93}" destId="{0C5B9F22-AF6A-43CB-974F-A40C35697363}" srcOrd="1" destOrd="0" presId="urn:microsoft.com/office/officeart/2005/8/layout/orgChart1"/>
    <dgm:cxn modelId="{AB87DB16-329D-460E-8D52-2D06FFCE6AE3}" type="presOf" srcId="{9247A7C9-5A29-42F0-90FB-D3375ACE793E}" destId="{245AD497-4DE6-44F5-9FB9-F3285F3A0BEA}" srcOrd="0" destOrd="0" presId="urn:microsoft.com/office/officeart/2005/8/layout/orgChart1"/>
    <dgm:cxn modelId="{D79CB718-E5F0-4543-9E98-49F2C95C09AE}" type="presOf" srcId="{F2958248-1947-409D-B0CE-FE96DC7E17A0}" destId="{F90934F9-2693-4C70-BCCD-67FA0A302705}" srcOrd="0" destOrd="0" presId="urn:microsoft.com/office/officeart/2005/8/layout/orgChart1"/>
    <dgm:cxn modelId="{B77A6620-C4CE-4EF1-85CD-372E4EB4A05A}" type="presOf" srcId="{DDF4F773-D12A-4CBD-AA43-80E223931581}" destId="{DCEE4E74-71A1-474D-A8B5-6317B8514C87}" srcOrd="0" destOrd="0" presId="urn:microsoft.com/office/officeart/2005/8/layout/orgChart1"/>
    <dgm:cxn modelId="{06AA2322-DC17-47B2-87C6-96704007B602}" type="presOf" srcId="{13361C7B-C102-4EF7-BC26-DFAC7CA53951}" destId="{453CE7C5-811A-481E-97DA-95C76133740B}" srcOrd="0" destOrd="0" presId="urn:microsoft.com/office/officeart/2005/8/layout/orgChart1"/>
    <dgm:cxn modelId="{1704F428-5B76-4740-A732-2BE8B534D79C}" type="presOf" srcId="{D0D0ABBA-3FEE-41D7-8084-A3A47A6473D5}" destId="{EC01A3D0-C8F4-400B-B1DE-73C4682C1DE0}" srcOrd="0" destOrd="0" presId="urn:microsoft.com/office/officeart/2005/8/layout/orgChart1"/>
    <dgm:cxn modelId="{0B4F532D-E810-4CDE-B088-17AD89103CE5}" type="presOf" srcId="{B60E69CD-AD17-4B80-A503-1F3BD44AD3CE}" destId="{0B6151BA-586E-4640-86C5-AB6355D796A6}" srcOrd="0" destOrd="0" presId="urn:microsoft.com/office/officeart/2005/8/layout/orgChart1"/>
    <dgm:cxn modelId="{46361733-1CD4-4B2F-9C4D-1F40D2A23531}" type="presOf" srcId="{2B99B113-07B0-4FD5-B5B5-1EF99FFCA9DD}" destId="{7D01D6AF-1A7E-4270-84CF-F8D3C0543D54}" srcOrd="1" destOrd="0" presId="urn:microsoft.com/office/officeart/2005/8/layout/orgChart1"/>
    <dgm:cxn modelId="{F1CB6936-4E7C-45D3-8A86-D086D4E9D9F6}" srcId="{00A4D30F-9E96-4F1C-8B3B-10E4FBF85F30}" destId="{01ADC528-4D03-4468-81F4-7C579A24CB23}" srcOrd="1" destOrd="0" parTransId="{26F4F0EC-9800-4CFC-8935-29DA7917552E}" sibTransId="{97172C33-254E-48F1-A3E6-DDAE1465E4EB}"/>
    <dgm:cxn modelId="{3A67A43E-2529-4877-8205-9458A6074DA3}" srcId="{66885CE8-C03F-43EA-AA87-7037CE391397}" destId="{13361C7B-C102-4EF7-BC26-DFAC7CA53951}" srcOrd="2" destOrd="0" parTransId="{801AD2A5-BD55-4CC0-AECB-98C04C96B32A}" sibTransId="{23E62A76-197F-4B5C-8205-BFEAF144DCD1}"/>
    <dgm:cxn modelId="{47E1C35B-B2B1-466A-8230-61D1EB1F753B}" type="presOf" srcId="{E8B1A7B1-855F-4296-B719-7D2961022F1E}" destId="{0E271084-CEDB-402C-A26D-2C8F090CB0BE}" srcOrd="0" destOrd="0" presId="urn:microsoft.com/office/officeart/2005/8/layout/orgChart1"/>
    <dgm:cxn modelId="{A1F28461-6ACF-4DEB-9C6C-66F148B5A07E}" type="presOf" srcId="{B6287F0E-43C4-437F-B856-8942B1B982B4}" destId="{A058280F-19A5-482C-B846-FE5DC0B3B57C}" srcOrd="0" destOrd="0" presId="urn:microsoft.com/office/officeart/2005/8/layout/orgChart1"/>
    <dgm:cxn modelId="{12549F62-33A6-43A1-9603-51B996939DD6}" type="presOf" srcId="{75EB36CD-AB54-4B13-AC18-979AAD5503EA}" destId="{DCC75698-30E9-4BA8-A89F-D4CD5F93E397}" srcOrd="0" destOrd="0" presId="urn:microsoft.com/office/officeart/2005/8/layout/orgChart1"/>
    <dgm:cxn modelId="{36B94964-BEE2-49F6-9585-8502B32CD364}" type="presOf" srcId="{26F4F0EC-9800-4CFC-8935-29DA7917552E}" destId="{71A01107-C681-42E5-8F35-7994507F422A}" srcOrd="0" destOrd="0" presId="urn:microsoft.com/office/officeart/2005/8/layout/orgChart1"/>
    <dgm:cxn modelId="{FFE36E64-0378-4FCD-8D6D-7BE7E6FE66E3}" type="presOf" srcId="{2B99B113-07B0-4FD5-B5B5-1EF99FFCA9DD}" destId="{079C0D80-F78B-485A-B956-885F2FEE3731}" srcOrd="0" destOrd="0" presId="urn:microsoft.com/office/officeart/2005/8/layout/orgChart1"/>
    <dgm:cxn modelId="{60BB0346-6C70-4E9A-911C-965E115D8841}" type="presOf" srcId="{84452C39-DDAE-4EB5-A134-1F1C511371B4}" destId="{803D477C-D118-4D44-A9C0-ECD016DA056C}" srcOrd="0" destOrd="0" presId="urn:microsoft.com/office/officeart/2005/8/layout/orgChart1"/>
    <dgm:cxn modelId="{FEA52746-6FFC-44CC-8B61-96FDA82FFE4F}" srcId="{C5B1DA53-7E76-4D21-9944-380489B21B35}" destId="{66885CE8-C03F-43EA-AA87-7037CE391397}" srcOrd="1" destOrd="0" parTransId="{C0BB5077-99A2-4E24-9F82-3EBF2350136C}" sibTransId="{81C001C7-3AC6-4AA8-B3DF-F7DBB8DDA2EF}"/>
    <dgm:cxn modelId="{3BB9D967-E22D-4065-970B-74ADBDBC4821}" type="presOf" srcId="{66378546-FD0C-4B84-A798-1341ED1EA1D0}" destId="{8CA8450C-9F52-455D-A2E0-00536FF72993}" srcOrd="0" destOrd="0" presId="urn:microsoft.com/office/officeart/2005/8/layout/orgChart1"/>
    <dgm:cxn modelId="{AB7C8248-1769-42DB-BDCA-B6FB273DA66C}" type="presOf" srcId="{801AD2A5-BD55-4CC0-AECB-98C04C96B32A}" destId="{9FBA9860-F76F-47B1-8A6C-6898108807E8}" srcOrd="0" destOrd="0" presId="urn:microsoft.com/office/officeart/2005/8/layout/orgChart1"/>
    <dgm:cxn modelId="{69E04E4A-3D15-4D62-8A5D-4E855C21E15A}" type="presOf" srcId="{C51B698C-7C5C-43E4-8FEE-F0CD223A3686}" destId="{2DEDD3C4-8770-41F2-A6A4-A8699D989E21}" srcOrd="1" destOrd="0" presId="urn:microsoft.com/office/officeart/2005/8/layout/orgChart1"/>
    <dgm:cxn modelId="{CEB55D6D-E579-41F5-9800-AD46A3377B61}" srcId="{C5B1DA53-7E76-4D21-9944-380489B21B35}" destId="{2B99B113-07B0-4FD5-B5B5-1EF99FFCA9DD}" srcOrd="2" destOrd="0" parTransId="{A91CE23F-0517-4E13-9DEE-AD9D3EFEBA6F}" sibTransId="{FF5846E9-04EC-4671-A2D5-95298B6DA3DB}"/>
    <dgm:cxn modelId="{3CC2BF4E-2D48-43AF-8330-5F2725A9152A}" type="presOf" srcId="{4C68230D-DBD9-4C0E-85F2-6C2EE411EC84}" destId="{6FC14D51-F5FD-4855-9DBC-ADB729F3A3FD}" srcOrd="0" destOrd="0" presId="urn:microsoft.com/office/officeart/2005/8/layout/orgChart1"/>
    <dgm:cxn modelId="{EBDAAC70-E419-453C-922A-A2B27E7C90FA}" type="presOf" srcId="{ADAF40BB-DA96-43D5-A727-9C5BECBD4692}" destId="{DC2D6720-6B0C-4E96-8926-E314DEB7EE6A}" srcOrd="1" destOrd="0" presId="urn:microsoft.com/office/officeart/2005/8/layout/orgChart1"/>
    <dgm:cxn modelId="{23988251-921E-4BBF-8057-F079C669C7EC}" type="presOf" srcId="{A91CE23F-0517-4E13-9DEE-AD9D3EFEBA6F}" destId="{6370CD0A-39F6-4BF0-831D-F76E1D337CA9}" srcOrd="0" destOrd="0" presId="urn:microsoft.com/office/officeart/2005/8/layout/orgChart1"/>
    <dgm:cxn modelId="{E1CE8371-DE01-41EF-A70C-7FDDB39A0E9F}" type="presOf" srcId="{00A4D30F-9E96-4F1C-8B3B-10E4FBF85F30}" destId="{AB1C3A7F-EA33-41CB-8CE0-48423FE2F81C}" srcOrd="1" destOrd="0" presId="urn:microsoft.com/office/officeart/2005/8/layout/orgChart1"/>
    <dgm:cxn modelId="{8087FB7A-579C-4F17-A353-4B3273DD8240}" srcId="{00A4D30F-9E96-4F1C-8B3B-10E4FBF85F30}" destId="{75EB36CD-AB54-4B13-AC18-979AAD5503EA}" srcOrd="0" destOrd="0" parTransId="{DDF4F773-D12A-4CBD-AA43-80E223931581}" sibTransId="{56FC8DF8-1121-4476-8F4B-5F1D1FE28AE5}"/>
    <dgm:cxn modelId="{02FC9A7B-812B-4C5A-A45A-788F85C2B76A}" type="presOf" srcId="{5C484255-AFD5-412C-9C57-37E5E8D9F14A}" destId="{A2C7CBD0-5068-49FC-84EB-EE71B6AF6B39}" srcOrd="0" destOrd="0" presId="urn:microsoft.com/office/officeart/2005/8/layout/orgChart1"/>
    <dgm:cxn modelId="{3B35D07B-27E7-4CE6-93D8-C0F31FCE3DBE}" type="presOf" srcId="{82F470A0-F992-4E3D-AA34-9C3A7141B1F5}" destId="{99DE6CA2-9A10-415D-8058-75C122304E77}" srcOrd="0" destOrd="0" presId="urn:microsoft.com/office/officeart/2005/8/layout/orgChart1"/>
    <dgm:cxn modelId="{08A3E07F-6560-4190-8823-313738333DB8}" type="presOf" srcId="{7EE46057-5CF7-4065-983A-0A50FEF59414}" destId="{021A7E97-EF92-467E-B9FA-ADA0D900AE77}" srcOrd="1" destOrd="0" presId="urn:microsoft.com/office/officeart/2005/8/layout/orgChart1"/>
    <dgm:cxn modelId="{16799085-CF5B-4ADA-B9F4-E9A61CEBA875}" srcId="{C5B1DA53-7E76-4D21-9944-380489B21B35}" destId="{18202F1A-E9B9-449E-8856-4BB7A4B7BD02}" srcOrd="4" destOrd="0" parTransId="{3A4526F3-F4C1-4C22-8C21-B622C758510C}" sibTransId="{492B8F55-5319-4018-8642-8BC53F97D9AD}"/>
    <dgm:cxn modelId="{6D7AB786-A222-4A56-9C5D-9D5959E4ED13}" type="presOf" srcId="{01ADC528-4D03-4468-81F4-7C579A24CB23}" destId="{DCE49916-C072-4466-8A21-1CD555B74D03}" srcOrd="0" destOrd="0" presId="urn:microsoft.com/office/officeart/2005/8/layout/orgChart1"/>
    <dgm:cxn modelId="{DE63228B-8213-41D5-AAFA-4DD58C1D0D5C}" type="presOf" srcId="{75EB36CD-AB54-4B13-AC18-979AAD5503EA}" destId="{E6CD0729-F7D7-40D9-9F10-380B37427603}" srcOrd="1" destOrd="0" presId="urn:microsoft.com/office/officeart/2005/8/layout/orgChart1"/>
    <dgm:cxn modelId="{C5B5E48B-2D18-44B1-8DF5-C98F724C2BC7}" srcId="{5C484255-AFD5-412C-9C57-37E5E8D9F14A}" destId="{C5B1DA53-7E76-4D21-9944-380489B21B35}" srcOrd="0" destOrd="0" parTransId="{D374BEB0-B455-431C-AA3B-1341F5B60C06}" sibTransId="{DF596F5D-64C9-4398-B1D8-2DECE626E1FE}"/>
    <dgm:cxn modelId="{E80B4D8D-9838-4F6D-8D40-B137DC35DB23}" type="presOf" srcId="{18202F1A-E9B9-449E-8856-4BB7A4B7BD02}" destId="{DBFA9623-DEAF-48BC-A3C1-23D8B2BDD41A}" srcOrd="0" destOrd="0" presId="urn:microsoft.com/office/officeart/2005/8/layout/orgChart1"/>
    <dgm:cxn modelId="{58B82E8F-0578-43D3-BB98-98E13D2F2DA2}" type="presOf" srcId="{E1584B30-99E0-447A-8FBB-B5CAA565F66B}" destId="{85EC498F-074E-4F9C-9491-79EBE53A611C}" srcOrd="0" destOrd="0" presId="urn:microsoft.com/office/officeart/2005/8/layout/orgChart1"/>
    <dgm:cxn modelId="{B858A793-F2F5-4EEC-88A1-B4B0BBC41F68}" type="presOf" srcId="{66885CE8-C03F-43EA-AA87-7037CE391397}" destId="{102F4AA5-C62B-43CE-8E74-686CFBE0FE55}" srcOrd="0" destOrd="0" presId="urn:microsoft.com/office/officeart/2005/8/layout/orgChart1"/>
    <dgm:cxn modelId="{336D4296-F7F4-4871-AF12-0F9EFF96CA17}" type="presOf" srcId="{C5B1DA53-7E76-4D21-9944-380489B21B35}" destId="{9BF941FE-B6FA-44D3-94F2-99B1617CD9FA}" srcOrd="0" destOrd="0" presId="urn:microsoft.com/office/officeart/2005/8/layout/orgChart1"/>
    <dgm:cxn modelId="{07E7DA99-5532-403B-9FD6-B5187B9D761C}" type="presOf" srcId="{00A4D30F-9E96-4F1C-8B3B-10E4FBF85F30}" destId="{42E86BBB-6FEC-46A7-B3BF-9B2703D2B989}" srcOrd="0" destOrd="0" presId="urn:microsoft.com/office/officeart/2005/8/layout/orgChart1"/>
    <dgm:cxn modelId="{6F6B399C-F01D-4A51-A8D0-379216A8B26F}" type="presOf" srcId="{9247A7C9-5A29-42F0-90FB-D3375ACE793E}" destId="{E41F5634-C973-4B90-9D89-C360D828ED44}" srcOrd="1" destOrd="0" presId="urn:microsoft.com/office/officeart/2005/8/layout/orgChart1"/>
    <dgm:cxn modelId="{7FAEB89C-378C-42D9-BC6B-E5B26D3B40AE}" srcId="{5C484255-AFD5-412C-9C57-37E5E8D9F14A}" destId="{D0D0ABBA-3FEE-41D7-8084-A3A47A6473D5}" srcOrd="1" destOrd="0" parTransId="{364E52AC-0A9B-4A53-AB43-E90723DAD71A}" sibTransId="{2789D096-1FCC-4235-8221-B2ED0627BB9F}"/>
    <dgm:cxn modelId="{44EF6B9D-AB09-43B0-A931-2BB21B38CCE7}" type="presOf" srcId="{66885CE8-C03F-43EA-AA87-7037CE391397}" destId="{1CBACC21-AE9C-4F86-AB72-929C6CE12E8D}" srcOrd="1" destOrd="0" presId="urn:microsoft.com/office/officeart/2005/8/layout/orgChart1"/>
    <dgm:cxn modelId="{C87BD39F-5379-4A15-9395-20287D2F2B5A}" type="presOf" srcId="{66378546-FD0C-4B84-A798-1341ED1EA1D0}" destId="{506621EA-3773-46FF-BD03-C9CFDBB757B0}" srcOrd="1" destOrd="0" presId="urn:microsoft.com/office/officeart/2005/8/layout/orgChart1"/>
    <dgm:cxn modelId="{746AF4A2-0742-429D-A9D2-6CD258F63EED}" srcId="{2B99B113-07B0-4FD5-B5B5-1EF99FFCA9DD}" destId="{7EE46057-5CF7-4065-983A-0A50FEF59414}" srcOrd="1" destOrd="0" parTransId="{82F470A0-F992-4E3D-AA34-9C3A7141B1F5}" sibTransId="{A2BAC708-EC1C-42F4-A580-65916E527FA3}"/>
    <dgm:cxn modelId="{859BC0A5-9975-4D94-B100-6D3685922650}" type="presOf" srcId="{75AFE0FD-0C34-4858-ACA3-B44C6AF6AF10}" destId="{DD6343D5-A1EB-4ACC-A341-03A82E46F7F1}" srcOrd="0" destOrd="0" presId="urn:microsoft.com/office/officeart/2005/8/layout/orgChart1"/>
    <dgm:cxn modelId="{AC934CA9-594D-4533-8765-B25667826B30}" type="presOf" srcId="{71C32C18-EB48-4403-BBB7-2DF8A62A7B21}" destId="{5572244D-693F-4FED-A238-5C4AFD74C476}" srcOrd="1" destOrd="0" presId="urn:microsoft.com/office/officeart/2005/8/layout/orgChart1"/>
    <dgm:cxn modelId="{9A4C36AB-9A93-476F-BC8F-FEB088BF43B4}" srcId="{2B99B113-07B0-4FD5-B5B5-1EF99FFCA9DD}" destId="{76B56685-0115-4D25-A2DE-7FA2D411DC93}" srcOrd="0" destOrd="0" parTransId="{CA645C57-7260-462D-B5C5-37C13C50E392}" sibTransId="{9EE67C8D-D9A1-4A58-B4E5-2699B8D69111}"/>
    <dgm:cxn modelId="{DE853FAC-4607-4E5D-818D-694715E3302C}" srcId="{9247A7C9-5A29-42F0-90FB-D3375ACE793E}" destId="{ADAF40BB-DA96-43D5-A727-9C5BECBD4692}" srcOrd="1" destOrd="0" parTransId="{75AFE0FD-0C34-4858-ACA3-B44C6AF6AF10}" sibTransId="{EBDAA377-3152-4484-B446-D2F5C5FB8258}"/>
    <dgm:cxn modelId="{AC57FBAC-9787-4202-86FD-A2D435BC2C18}" type="presOf" srcId="{18202F1A-E9B9-449E-8856-4BB7A4B7BD02}" destId="{BCA41E05-2BBB-4A4C-9F48-520CE6491319}" srcOrd="1" destOrd="0" presId="urn:microsoft.com/office/officeart/2005/8/layout/orgChart1"/>
    <dgm:cxn modelId="{83C4F6B6-80AD-4617-AD48-D2D23CE966DB}" type="presOf" srcId="{71C32C18-EB48-4403-BBB7-2DF8A62A7B21}" destId="{E2E8BCA6-3DA4-47AA-9A4A-0798860F4265}" srcOrd="0" destOrd="0" presId="urn:microsoft.com/office/officeart/2005/8/layout/orgChart1"/>
    <dgm:cxn modelId="{880162B7-1C46-4BFE-BD64-AEB583950384}" type="presOf" srcId="{C5B1DA53-7E76-4D21-9944-380489B21B35}" destId="{05AF9AED-36FA-41C2-AA3E-4F3A8F69FAC2}" srcOrd="1" destOrd="0" presId="urn:microsoft.com/office/officeart/2005/8/layout/orgChart1"/>
    <dgm:cxn modelId="{57FB76B7-F847-45E1-B2E4-256B1965F4E6}" srcId="{9247A7C9-5A29-42F0-90FB-D3375ACE793E}" destId="{71C32C18-EB48-4403-BBB7-2DF8A62A7B21}" srcOrd="0" destOrd="0" parTransId="{844630B8-3152-47AD-BE52-2FDFC92E636D}" sibTransId="{CEED4FFD-65FA-4C2B-A94D-3D1853EA9F8A}"/>
    <dgm:cxn modelId="{B04252B8-274B-4098-89AB-1712C6CA5BCB}" srcId="{C5B1DA53-7E76-4D21-9944-380489B21B35}" destId="{00A4D30F-9E96-4F1C-8B3B-10E4FBF85F30}" srcOrd="3" destOrd="0" parTransId="{816D9420-C956-410D-8F31-0705A16BEE0B}" sibTransId="{6863EDEC-D603-43A6-957B-A331BC0D8736}"/>
    <dgm:cxn modelId="{E1CA2DBC-677E-4DE6-908A-4C8F8A68772E}" type="presOf" srcId="{E334AF16-B29B-4562-90DF-E9FCE920FA0E}" destId="{F29F8D7B-76DB-43A1-B1B8-08F0E31CF0A2}" srcOrd="0" destOrd="0" presId="urn:microsoft.com/office/officeart/2005/8/layout/orgChart1"/>
    <dgm:cxn modelId="{A00C78C0-0F78-4F37-98BD-24E6EF962F9D}" type="presOf" srcId="{CA645C57-7260-462D-B5C5-37C13C50E392}" destId="{E926B35E-98CE-41E4-AD01-896807686647}" srcOrd="0" destOrd="0" presId="urn:microsoft.com/office/officeart/2005/8/layout/orgChart1"/>
    <dgm:cxn modelId="{49BFB3C0-7190-4BBE-8177-81ADD10CC3F9}" srcId="{18202F1A-E9B9-449E-8856-4BB7A4B7BD02}" destId="{66378546-FD0C-4B84-A798-1341ED1EA1D0}" srcOrd="1" destOrd="0" parTransId="{F2958248-1947-409D-B0CE-FE96DC7E17A0}" sibTransId="{300DB715-A75F-4B06-A069-F531CA2353FE}"/>
    <dgm:cxn modelId="{7979BAC6-DB0A-4090-8D66-D475D2D1AFEA}" srcId="{18202F1A-E9B9-449E-8856-4BB7A4B7BD02}" destId="{E8B1A7B1-855F-4296-B719-7D2961022F1E}" srcOrd="2" destOrd="0" parTransId="{4C68230D-DBD9-4C0E-85F2-6C2EE411EC84}" sibTransId="{07C15684-F066-4552-A3C3-ACD9DD827C97}"/>
    <dgm:cxn modelId="{4A3B9ACC-B9E3-4133-B4B1-78F1A189A94C}" srcId="{18202F1A-E9B9-449E-8856-4BB7A4B7BD02}" destId="{84452C39-DDAE-4EB5-A134-1F1C511371B4}" srcOrd="0" destOrd="0" parTransId="{E334AF16-B29B-4562-90DF-E9FCE920FA0E}" sibTransId="{535AA004-2C0D-4770-84C6-7D3EE220B177}"/>
    <dgm:cxn modelId="{AE4965CE-5E42-443D-8759-AA165F3012EB}" type="presOf" srcId="{C0BB5077-99A2-4E24-9F82-3EBF2350136C}" destId="{7B2F0E68-662D-4950-8010-D73702CF279B}" srcOrd="0" destOrd="0" presId="urn:microsoft.com/office/officeart/2005/8/layout/orgChart1"/>
    <dgm:cxn modelId="{9B3907DD-9139-42A3-901A-DB7DEAF63F7C}" srcId="{66885CE8-C03F-43EA-AA87-7037CE391397}" destId="{B6287F0E-43C4-437F-B856-8942B1B982B4}" srcOrd="1" destOrd="0" parTransId="{E98B09DD-EBE2-41F7-B35B-12221D0438B9}" sibTransId="{45E8F0D6-97ED-4DC7-9C1D-855DBF8D3F14}"/>
    <dgm:cxn modelId="{688800E6-06D3-4525-9A0A-CF471AA8993A}" type="presOf" srcId="{84452C39-DDAE-4EB5-A134-1F1C511371B4}" destId="{2AC2DBE0-2FEA-4A16-9E74-39A9EB6F582F}" srcOrd="1" destOrd="0" presId="urn:microsoft.com/office/officeart/2005/8/layout/orgChart1"/>
    <dgm:cxn modelId="{E013BCE7-AF23-42F6-A8F5-DFCF68EE29A7}" type="presOf" srcId="{E98B09DD-EBE2-41F7-B35B-12221D0438B9}" destId="{771B9926-4193-45A8-AAF2-029CA6F17E17}" srcOrd="0" destOrd="0" presId="urn:microsoft.com/office/officeart/2005/8/layout/orgChart1"/>
    <dgm:cxn modelId="{BE8407EA-DD1E-4DEC-8773-15D42894A66B}" type="presOf" srcId="{C51B698C-7C5C-43E4-8FEE-F0CD223A3686}" destId="{C4128A49-E677-4916-9CB9-8BAB27351E2B}" srcOrd="0" destOrd="0" presId="urn:microsoft.com/office/officeart/2005/8/layout/orgChart1"/>
    <dgm:cxn modelId="{DDAA0EED-F75C-4FB2-B45E-8E06B7C2EA62}" type="presOf" srcId="{816D9420-C956-410D-8F31-0705A16BEE0B}" destId="{FAEDFA3C-123D-4647-A942-07B90489CFC2}" srcOrd="0" destOrd="0" presId="urn:microsoft.com/office/officeart/2005/8/layout/orgChart1"/>
    <dgm:cxn modelId="{79B36CF4-D3C4-408B-817F-C510A83E6810}" type="presOf" srcId="{7EE46057-5CF7-4065-983A-0A50FEF59414}" destId="{3EECD3D1-8787-4DFD-8B9C-9EEF61905473}" srcOrd="0" destOrd="0" presId="urn:microsoft.com/office/officeart/2005/8/layout/orgChart1"/>
    <dgm:cxn modelId="{3E6898F8-8EF3-48DB-9E13-05483EB341BD}" srcId="{C5B1DA53-7E76-4D21-9944-380489B21B35}" destId="{9247A7C9-5A29-42F0-90FB-D3375ACE793E}" srcOrd="0" destOrd="0" parTransId="{B60E69CD-AD17-4B80-A503-1F3BD44AD3CE}" sibTransId="{1486E254-6B44-4722-80F2-23FA5ADA506B}"/>
    <dgm:cxn modelId="{742E79FA-41A4-43CB-ABC5-7ED1EB74723C}" type="presOf" srcId="{B6287F0E-43C4-437F-B856-8942B1B982B4}" destId="{EEB14136-5C88-4B31-9B9D-4A6BEB67FC9D}" srcOrd="1" destOrd="0" presId="urn:microsoft.com/office/officeart/2005/8/layout/orgChart1"/>
    <dgm:cxn modelId="{BA5AEC6F-3CF9-49B5-9AD0-610717895D2F}" type="presParOf" srcId="{A2C7CBD0-5068-49FC-84EB-EE71B6AF6B39}" destId="{75F75866-DCEF-4E18-A0B8-8BEF13361D89}" srcOrd="0" destOrd="0" presId="urn:microsoft.com/office/officeart/2005/8/layout/orgChart1"/>
    <dgm:cxn modelId="{18DB58C6-05F0-4110-B58E-16858BD56451}" type="presParOf" srcId="{75F75866-DCEF-4E18-A0B8-8BEF13361D89}" destId="{C663E176-AB33-447E-A3D9-B4196251457A}" srcOrd="0" destOrd="0" presId="urn:microsoft.com/office/officeart/2005/8/layout/orgChart1"/>
    <dgm:cxn modelId="{E659CB37-4D95-4275-B858-D8DC4D5D0784}" type="presParOf" srcId="{C663E176-AB33-447E-A3D9-B4196251457A}" destId="{9BF941FE-B6FA-44D3-94F2-99B1617CD9FA}" srcOrd="0" destOrd="0" presId="urn:microsoft.com/office/officeart/2005/8/layout/orgChart1"/>
    <dgm:cxn modelId="{CED5E8AA-41D5-4D56-89F1-85551C1C4605}" type="presParOf" srcId="{C663E176-AB33-447E-A3D9-B4196251457A}" destId="{05AF9AED-36FA-41C2-AA3E-4F3A8F69FAC2}" srcOrd="1" destOrd="0" presId="urn:microsoft.com/office/officeart/2005/8/layout/orgChart1"/>
    <dgm:cxn modelId="{07F79461-078F-42D7-8CD8-4884905EA810}" type="presParOf" srcId="{75F75866-DCEF-4E18-A0B8-8BEF13361D89}" destId="{753BD53C-DD03-4594-B99A-7ADDFE4FA5F4}" srcOrd="1" destOrd="0" presId="urn:microsoft.com/office/officeart/2005/8/layout/orgChart1"/>
    <dgm:cxn modelId="{8F95D6EC-AD65-486B-A0CE-B350A111B3D6}" type="presParOf" srcId="{753BD53C-DD03-4594-B99A-7ADDFE4FA5F4}" destId="{0B6151BA-586E-4640-86C5-AB6355D796A6}" srcOrd="0" destOrd="0" presId="urn:microsoft.com/office/officeart/2005/8/layout/orgChart1"/>
    <dgm:cxn modelId="{1158956A-C2B6-447B-9A66-0C9CA3064F22}" type="presParOf" srcId="{753BD53C-DD03-4594-B99A-7ADDFE4FA5F4}" destId="{8854EEE5-0B85-459C-832E-2C67ABFECB70}" srcOrd="1" destOrd="0" presId="urn:microsoft.com/office/officeart/2005/8/layout/orgChart1"/>
    <dgm:cxn modelId="{73AEAB2E-0E46-4FD9-BC2C-B55E5C4ECC2F}" type="presParOf" srcId="{8854EEE5-0B85-459C-832E-2C67ABFECB70}" destId="{E0C502D1-3C8D-4B83-B893-C7AA01E2DC11}" srcOrd="0" destOrd="0" presId="urn:microsoft.com/office/officeart/2005/8/layout/orgChart1"/>
    <dgm:cxn modelId="{02565384-7A5B-4C44-B514-A15655053A83}" type="presParOf" srcId="{E0C502D1-3C8D-4B83-B893-C7AA01E2DC11}" destId="{245AD497-4DE6-44F5-9FB9-F3285F3A0BEA}" srcOrd="0" destOrd="0" presId="urn:microsoft.com/office/officeart/2005/8/layout/orgChart1"/>
    <dgm:cxn modelId="{E1AEB55F-208F-42C4-A2E0-9D84ABF55EE2}" type="presParOf" srcId="{E0C502D1-3C8D-4B83-B893-C7AA01E2DC11}" destId="{E41F5634-C973-4B90-9D89-C360D828ED44}" srcOrd="1" destOrd="0" presId="urn:microsoft.com/office/officeart/2005/8/layout/orgChart1"/>
    <dgm:cxn modelId="{900B67F0-E470-4C41-B217-01A1B9E71AE2}" type="presParOf" srcId="{8854EEE5-0B85-459C-832E-2C67ABFECB70}" destId="{88ECCEA4-2D42-4372-8B8F-8C67EE3A6AFA}" srcOrd="1" destOrd="0" presId="urn:microsoft.com/office/officeart/2005/8/layout/orgChart1"/>
    <dgm:cxn modelId="{14959201-7D6D-4BFA-B7A8-D028DCBCB5B3}" type="presParOf" srcId="{88ECCEA4-2D42-4372-8B8F-8C67EE3A6AFA}" destId="{1107C6EC-4D3E-449B-A32C-42B5E4234138}" srcOrd="0" destOrd="0" presId="urn:microsoft.com/office/officeart/2005/8/layout/orgChart1"/>
    <dgm:cxn modelId="{D0BDD5F6-C35C-4156-AD20-906E9EF3EEB8}" type="presParOf" srcId="{88ECCEA4-2D42-4372-8B8F-8C67EE3A6AFA}" destId="{96C66DFA-0B39-415C-92BA-1116AEBD01B5}" srcOrd="1" destOrd="0" presId="urn:microsoft.com/office/officeart/2005/8/layout/orgChart1"/>
    <dgm:cxn modelId="{F86A89D0-DACC-44FB-976B-713231A120AD}" type="presParOf" srcId="{96C66DFA-0B39-415C-92BA-1116AEBD01B5}" destId="{9EE4354D-FA37-4FEC-B705-E0BF41D6DC86}" srcOrd="0" destOrd="0" presId="urn:microsoft.com/office/officeart/2005/8/layout/orgChart1"/>
    <dgm:cxn modelId="{492E0215-13BC-4ECC-81D9-DAEFBC2CA7F5}" type="presParOf" srcId="{9EE4354D-FA37-4FEC-B705-E0BF41D6DC86}" destId="{E2E8BCA6-3DA4-47AA-9A4A-0798860F4265}" srcOrd="0" destOrd="0" presId="urn:microsoft.com/office/officeart/2005/8/layout/orgChart1"/>
    <dgm:cxn modelId="{EF891EDA-71C3-45AD-8DD0-C9EF8B9AD6A6}" type="presParOf" srcId="{9EE4354D-FA37-4FEC-B705-E0BF41D6DC86}" destId="{5572244D-693F-4FED-A238-5C4AFD74C476}" srcOrd="1" destOrd="0" presId="urn:microsoft.com/office/officeart/2005/8/layout/orgChart1"/>
    <dgm:cxn modelId="{4B96E129-A1F5-4867-9897-4E97D0098430}" type="presParOf" srcId="{96C66DFA-0B39-415C-92BA-1116AEBD01B5}" destId="{130AEFA5-B387-4E62-B519-53B0C5FD9EF7}" srcOrd="1" destOrd="0" presId="urn:microsoft.com/office/officeart/2005/8/layout/orgChart1"/>
    <dgm:cxn modelId="{F9F08D53-FE39-467A-86A9-5E58B35A69C4}" type="presParOf" srcId="{96C66DFA-0B39-415C-92BA-1116AEBD01B5}" destId="{BFEB9574-3CD9-4613-96B8-D7EF1D8D0CEB}" srcOrd="2" destOrd="0" presId="urn:microsoft.com/office/officeart/2005/8/layout/orgChart1"/>
    <dgm:cxn modelId="{9AEB09B5-5A83-43D5-AA4E-DDD3363EBE28}" type="presParOf" srcId="{88ECCEA4-2D42-4372-8B8F-8C67EE3A6AFA}" destId="{DD6343D5-A1EB-4ACC-A341-03A82E46F7F1}" srcOrd="2" destOrd="0" presId="urn:microsoft.com/office/officeart/2005/8/layout/orgChart1"/>
    <dgm:cxn modelId="{C1E72AC0-E369-45EE-A8F4-AB6A0ED60CDE}" type="presParOf" srcId="{88ECCEA4-2D42-4372-8B8F-8C67EE3A6AFA}" destId="{A7EDEE0C-92FE-4E17-A57D-0607510A1DF9}" srcOrd="3" destOrd="0" presId="urn:microsoft.com/office/officeart/2005/8/layout/orgChart1"/>
    <dgm:cxn modelId="{81393AD1-BBB8-44FF-9591-9740C86CC8B6}" type="presParOf" srcId="{A7EDEE0C-92FE-4E17-A57D-0607510A1DF9}" destId="{B22AC2DE-9D57-40F7-BCB8-89448DC9B397}" srcOrd="0" destOrd="0" presId="urn:microsoft.com/office/officeart/2005/8/layout/orgChart1"/>
    <dgm:cxn modelId="{DC2BDFA7-650E-466C-A2F4-28990C684D83}" type="presParOf" srcId="{B22AC2DE-9D57-40F7-BCB8-89448DC9B397}" destId="{38976DDF-5A5F-40FB-9690-FB4A0026A1D0}" srcOrd="0" destOrd="0" presId="urn:microsoft.com/office/officeart/2005/8/layout/orgChart1"/>
    <dgm:cxn modelId="{05A2AD79-8B18-4D3A-86AC-4FB24D6062F5}" type="presParOf" srcId="{B22AC2DE-9D57-40F7-BCB8-89448DC9B397}" destId="{DC2D6720-6B0C-4E96-8926-E314DEB7EE6A}" srcOrd="1" destOrd="0" presId="urn:microsoft.com/office/officeart/2005/8/layout/orgChart1"/>
    <dgm:cxn modelId="{8A48D79C-F710-4374-B854-7AD5EFD35E41}" type="presParOf" srcId="{A7EDEE0C-92FE-4E17-A57D-0607510A1DF9}" destId="{54115F4C-D877-462D-AD38-F319119E0472}" srcOrd="1" destOrd="0" presId="urn:microsoft.com/office/officeart/2005/8/layout/orgChart1"/>
    <dgm:cxn modelId="{A236BF2C-C00C-412D-BFB1-149BFA584421}" type="presParOf" srcId="{A7EDEE0C-92FE-4E17-A57D-0607510A1DF9}" destId="{4459CD56-8733-41D2-ABBC-8539EDCD22AE}" srcOrd="2" destOrd="0" presId="urn:microsoft.com/office/officeart/2005/8/layout/orgChart1"/>
    <dgm:cxn modelId="{B26DD492-0859-452B-8B5B-3C1D73E3D354}" type="presParOf" srcId="{8854EEE5-0B85-459C-832E-2C67ABFECB70}" destId="{9A3C40CA-EA46-44C5-94B8-3EA1B06AE58E}" srcOrd="2" destOrd="0" presId="urn:microsoft.com/office/officeart/2005/8/layout/orgChart1"/>
    <dgm:cxn modelId="{BBE47854-199A-47F1-B4F8-6A04ED73A636}" type="presParOf" srcId="{753BD53C-DD03-4594-B99A-7ADDFE4FA5F4}" destId="{7B2F0E68-662D-4950-8010-D73702CF279B}" srcOrd="2" destOrd="0" presId="urn:microsoft.com/office/officeart/2005/8/layout/orgChart1"/>
    <dgm:cxn modelId="{F5646712-4F96-41D1-A051-649C4F9EC9B5}" type="presParOf" srcId="{753BD53C-DD03-4594-B99A-7ADDFE4FA5F4}" destId="{4E4BDDF0-C8F4-42B7-962B-E5317AA24AB7}" srcOrd="3" destOrd="0" presId="urn:microsoft.com/office/officeart/2005/8/layout/orgChart1"/>
    <dgm:cxn modelId="{D4D99ACD-4D76-47FB-A513-F2C027299478}" type="presParOf" srcId="{4E4BDDF0-C8F4-42B7-962B-E5317AA24AB7}" destId="{AB7D6212-EA26-45FE-9219-23954C1D7731}" srcOrd="0" destOrd="0" presId="urn:microsoft.com/office/officeart/2005/8/layout/orgChart1"/>
    <dgm:cxn modelId="{B2A8FE91-ED01-41E9-805F-5C5F6CF6F416}" type="presParOf" srcId="{AB7D6212-EA26-45FE-9219-23954C1D7731}" destId="{102F4AA5-C62B-43CE-8E74-686CFBE0FE55}" srcOrd="0" destOrd="0" presId="urn:microsoft.com/office/officeart/2005/8/layout/orgChart1"/>
    <dgm:cxn modelId="{13FA9BB7-D53E-4638-947F-D7EE42514748}" type="presParOf" srcId="{AB7D6212-EA26-45FE-9219-23954C1D7731}" destId="{1CBACC21-AE9C-4F86-AB72-929C6CE12E8D}" srcOrd="1" destOrd="0" presId="urn:microsoft.com/office/officeart/2005/8/layout/orgChart1"/>
    <dgm:cxn modelId="{230B9095-CD67-4DEF-9368-5F258DF20277}" type="presParOf" srcId="{4E4BDDF0-C8F4-42B7-962B-E5317AA24AB7}" destId="{A5EBBC3A-7189-4A31-B011-5DB9E4D9265E}" srcOrd="1" destOrd="0" presId="urn:microsoft.com/office/officeart/2005/8/layout/orgChart1"/>
    <dgm:cxn modelId="{F719BE94-5BDD-4843-9E96-2D95581F2072}" type="presParOf" srcId="{A5EBBC3A-7189-4A31-B011-5DB9E4D9265E}" destId="{85EC498F-074E-4F9C-9491-79EBE53A611C}" srcOrd="0" destOrd="0" presId="urn:microsoft.com/office/officeart/2005/8/layout/orgChart1"/>
    <dgm:cxn modelId="{BC3E8B45-D74A-4AD7-B1AF-570126272388}" type="presParOf" srcId="{A5EBBC3A-7189-4A31-B011-5DB9E4D9265E}" destId="{C97A1D3A-07E0-4AB1-B306-64C4A8ECBBD7}" srcOrd="1" destOrd="0" presId="urn:microsoft.com/office/officeart/2005/8/layout/orgChart1"/>
    <dgm:cxn modelId="{58B91E9D-643D-423A-B942-B3574C234B54}" type="presParOf" srcId="{C97A1D3A-07E0-4AB1-B306-64C4A8ECBBD7}" destId="{7DEE7D5E-406E-4C84-A50C-7B1D385363D6}" srcOrd="0" destOrd="0" presId="urn:microsoft.com/office/officeart/2005/8/layout/orgChart1"/>
    <dgm:cxn modelId="{34436AFF-3176-48EF-BB6A-FA22DA5E49E9}" type="presParOf" srcId="{7DEE7D5E-406E-4C84-A50C-7B1D385363D6}" destId="{C4128A49-E677-4916-9CB9-8BAB27351E2B}" srcOrd="0" destOrd="0" presId="urn:microsoft.com/office/officeart/2005/8/layout/orgChart1"/>
    <dgm:cxn modelId="{7FF3A9E6-45FF-4736-9D3A-10B8DC5F95EE}" type="presParOf" srcId="{7DEE7D5E-406E-4C84-A50C-7B1D385363D6}" destId="{2DEDD3C4-8770-41F2-A6A4-A8699D989E21}" srcOrd="1" destOrd="0" presId="urn:microsoft.com/office/officeart/2005/8/layout/orgChart1"/>
    <dgm:cxn modelId="{2203BE4F-DC9C-4E8C-A698-760D218CAB90}" type="presParOf" srcId="{C97A1D3A-07E0-4AB1-B306-64C4A8ECBBD7}" destId="{6AFC582F-39E3-49EB-97D3-F29C7E64F2F8}" srcOrd="1" destOrd="0" presId="urn:microsoft.com/office/officeart/2005/8/layout/orgChart1"/>
    <dgm:cxn modelId="{455C735E-C7B0-4185-82B7-48F3E0C4A3FE}" type="presParOf" srcId="{C97A1D3A-07E0-4AB1-B306-64C4A8ECBBD7}" destId="{61E468FB-3FD0-4D6A-832D-58495BAF929C}" srcOrd="2" destOrd="0" presId="urn:microsoft.com/office/officeart/2005/8/layout/orgChart1"/>
    <dgm:cxn modelId="{E59B64E2-5B6E-47B7-95E8-FF97280619C1}" type="presParOf" srcId="{A5EBBC3A-7189-4A31-B011-5DB9E4D9265E}" destId="{771B9926-4193-45A8-AAF2-029CA6F17E17}" srcOrd="2" destOrd="0" presId="urn:microsoft.com/office/officeart/2005/8/layout/orgChart1"/>
    <dgm:cxn modelId="{2963C09F-F5C2-4862-A1B4-13B6132C9EDE}" type="presParOf" srcId="{A5EBBC3A-7189-4A31-B011-5DB9E4D9265E}" destId="{41114A71-B77B-442F-83E9-EB40A4DB208A}" srcOrd="3" destOrd="0" presId="urn:microsoft.com/office/officeart/2005/8/layout/orgChart1"/>
    <dgm:cxn modelId="{BD0177CF-CC35-4521-BB64-51DA110AAB7F}" type="presParOf" srcId="{41114A71-B77B-442F-83E9-EB40A4DB208A}" destId="{792A9E32-155D-403D-8C84-70315402BE78}" srcOrd="0" destOrd="0" presId="urn:microsoft.com/office/officeart/2005/8/layout/orgChart1"/>
    <dgm:cxn modelId="{73F7AA04-85C8-4943-9C69-AD772D3C6106}" type="presParOf" srcId="{792A9E32-155D-403D-8C84-70315402BE78}" destId="{A058280F-19A5-482C-B846-FE5DC0B3B57C}" srcOrd="0" destOrd="0" presId="urn:microsoft.com/office/officeart/2005/8/layout/orgChart1"/>
    <dgm:cxn modelId="{21E87B47-3402-4D35-82F7-8BFDFCC49000}" type="presParOf" srcId="{792A9E32-155D-403D-8C84-70315402BE78}" destId="{EEB14136-5C88-4B31-9B9D-4A6BEB67FC9D}" srcOrd="1" destOrd="0" presId="urn:microsoft.com/office/officeart/2005/8/layout/orgChart1"/>
    <dgm:cxn modelId="{A7ADF68B-D34C-425C-A0C5-EC5F23FB8DE5}" type="presParOf" srcId="{41114A71-B77B-442F-83E9-EB40A4DB208A}" destId="{7F6A4329-6F76-42F1-AB60-11E6ABFEA5CC}" srcOrd="1" destOrd="0" presId="urn:microsoft.com/office/officeart/2005/8/layout/orgChart1"/>
    <dgm:cxn modelId="{0CF30B47-9EFB-460A-81D6-0E16A0313882}" type="presParOf" srcId="{41114A71-B77B-442F-83E9-EB40A4DB208A}" destId="{D802814B-66E9-44D1-A463-A10B09E43775}" srcOrd="2" destOrd="0" presId="urn:microsoft.com/office/officeart/2005/8/layout/orgChart1"/>
    <dgm:cxn modelId="{7650F68D-2E56-4F97-BD22-304FE339B1C9}" type="presParOf" srcId="{A5EBBC3A-7189-4A31-B011-5DB9E4D9265E}" destId="{9FBA9860-F76F-47B1-8A6C-6898108807E8}" srcOrd="4" destOrd="0" presId="urn:microsoft.com/office/officeart/2005/8/layout/orgChart1"/>
    <dgm:cxn modelId="{213CC003-6AD1-4F71-BA61-14E7C49C7FD3}" type="presParOf" srcId="{A5EBBC3A-7189-4A31-B011-5DB9E4D9265E}" destId="{39F3C99F-BB10-4E0A-9AD3-E1FEE84D730B}" srcOrd="5" destOrd="0" presId="urn:microsoft.com/office/officeart/2005/8/layout/orgChart1"/>
    <dgm:cxn modelId="{F3213757-E0EE-41E1-AD0B-D09D7A3DF2B7}" type="presParOf" srcId="{39F3C99F-BB10-4E0A-9AD3-E1FEE84D730B}" destId="{10E1739F-6214-4829-8137-F008335E3A8F}" srcOrd="0" destOrd="0" presId="urn:microsoft.com/office/officeart/2005/8/layout/orgChart1"/>
    <dgm:cxn modelId="{479673F6-EECB-43D0-9C15-5B33CB3AF6C8}" type="presParOf" srcId="{10E1739F-6214-4829-8137-F008335E3A8F}" destId="{453CE7C5-811A-481E-97DA-95C76133740B}" srcOrd="0" destOrd="0" presId="urn:microsoft.com/office/officeart/2005/8/layout/orgChart1"/>
    <dgm:cxn modelId="{67A72B83-2290-4253-9371-53F9C8930E18}" type="presParOf" srcId="{10E1739F-6214-4829-8137-F008335E3A8F}" destId="{2BB9A771-AF3A-4E14-B649-D4F8F489742F}" srcOrd="1" destOrd="0" presId="urn:microsoft.com/office/officeart/2005/8/layout/orgChart1"/>
    <dgm:cxn modelId="{7EF27871-8F67-48E4-AB2E-B8A6CCCD2034}" type="presParOf" srcId="{39F3C99F-BB10-4E0A-9AD3-E1FEE84D730B}" destId="{ADADC088-7690-4289-AC03-3A5D41149EB2}" srcOrd="1" destOrd="0" presId="urn:microsoft.com/office/officeart/2005/8/layout/orgChart1"/>
    <dgm:cxn modelId="{A1AB9562-E1A3-4C46-86BE-2AECF1DABF01}" type="presParOf" srcId="{39F3C99F-BB10-4E0A-9AD3-E1FEE84D730B}" destId="{09DFD65B-CA84-4B5A-9D06-196552DC15B6}" srcOrd="2" destOrd="0" presId="urn:microsoft.com/office/officeart/2005/8/layout/orgChart1"/>
    <dgm:cxn modelId="{288B9DD1-CE44-4370-B9ED-0F48B1513410}" type="presParOf" srcId="{4E4BDDF0-C8F4-42B7-962B-E5317AA24AB7}" destId="{2F61C9B9-DFD2-483E-BA8F-4060F18FF691}" srcOrd="2" destOrd="0" presId="urn:microsoft.com/office/officeart/2005/8/layout/orgChart1"/>
    <dgm:cxn modelId="{092F60AA-0EE5-4BDE-8958-FFFF154D84DE}" type="presParOf" srcId="{753BD53C-DD03-4594-B99A-7ADDFE4FA5F4}" destId="{6370CD0A-39F6-4BF0-831D-F76E1D337CA9}" srcOrd="4" destOrd="0" presId="urn:microsoft.com/office/officeart/2005/8/layout/orgChart1"/>
    <dgm:cxn modelId="{E04737E9-2005-4DDC-9E90-D20578B827F0}" type="presParOf" srcId="{753BD53C-DD03-4594-B99A-7ADDFE4FA5F4}" destId="{F7F6C3E9-6458-4CA2-961C-714CBAD080B7}" srcOrd="5" destOrd="0" presId="urn:microsoft.com/office/officeart/2005/8/layout/orgChart1"/>
    <dgm:cxn modelId="{E4C71683-B7C7-4ACB-8514-9E38F9C52AB8}" type="presParOf" srcId="{F7F6C3E9-6458-4CA2-961C-714CBAD080B7}" destId="{850E77CC-205B-4060-AA62-48D940660E0A}" srcOrd="0" destOrd="0" presId="urn:microsoft.com/office/officeart/2005/8/layout/orgChart1"/>
    <dgm:cxn modelId="{26967D23-4963-4E00-96EB-93BF0FE7A96C}" type="presParOf" srcId="{850E77CC-205B-4060-AA62-48D940660E0A}" destId="{079C0D80-F78B-485A-B956-885F2FEE3731}" srcOrd="0" destOrd="0" presId="urn:microsoft.com/office/officeart/2005/8/layout/orgChart1"/>
    <dgm:cxn modelId="{7C2B0E25-CDA5-425D-A6E6-69BA274E6E55}" type="presParOf" srcId="{850E77CC-205B-4060-AA62-48D940660E0A}" destId="{7D01D6AF-1A7E-4270-84CF-F8D3C0543D54}" srcOrd="1" destOrd="0" presId="urn:microsoft.com/office/officeart/2005/8/layout/orgChart1"/>
    <dgm:cxn modelId="{692B8252-7280-4E14-8563-FB1A700502BB}" type="presParOf" srcId="{F7F6C3E9-6458-4CA2-961C-714CBAD080B7}" destId="{E2D08A6D-785C-4FF5-A79A-3664ED056B8C}" srcOrd="1" destOrd="0" presId="urn:microsoft.com/office/officeart/2005/8/layout/orgChart1"/>
    <dgm:cxn modelId="{D5956E0D-C767-49FA-BEA4-19CB99AF243F}" type="presParOf" srcId="{E2D08A6D-785C-4FF5-A79A-3664ED056B8C}" destId="{E926B35E-98CE-41E4-AD01-896807686647}" srcOrd="0" destOrd="0" presId="urn:microsoft.com/office/officeart/2005/8/layout/orgChart1"/>
    <dgm:cxn modelId="{875E61E5-A18F-4ED8-9FB4-07F7753FFE0E}" type="presParOf" srcId="{E2D08A6D-785C-4FF5-A79A-3664ED056B8C}" destId="{BDEE1A32-AF37-45C7-A202-D56627534FF2}" srcOrd="1" destOrd="0" presId="urn:microsoft.com/office/officeart/2005/8/layout/orgChart1"/>
    <dgm:cxn modelId="{A7C844BD-1411-46B2-8CA8-F26311D7F6F3}" type="presParOf" srcId="{BDEE1A32-AF37-45C7-A202-D56627534FF2}" destId="{BBFAF186-24DF-4312-8823-EDF25E817225}" srcOrd="0" destOrd="0" presId="urn:microsoft.com/office/officeart/2005/8/layout/orgChart1"/>
    <dgm:cxn modelId="{A5731F0B-3F24-407F-82D2-0D388B66ABD8}" type="presParOf" srcId="{BBFAF186-24DF-4312-8823-EDF25E817225}" destId="{0204BB77-D751-4E50-824A-7669607E6D41}" srcOrd="0" destOrd="0" presId="urn:microsoft.com/office/officeart/2005/8/layout/orgChart1"/>
    <dgm:cxn modelId="{8F7C5CA1-04D2-4EB5-A8BE-A25B37D77D48}" type="presParOf" srcId="{BBFAF186-24DF-4312-8823-EDF25E817225}" destId="{0C5B9F22-AF6A-43CB-974F-A40C35697363}" srcOrd="1" destOrd="0" presId="urn:microsoft.com/office/officeart/2005/8/layout/orgChart1"/>
    <dgm:cxn modelId="{27793AA7-C8D6-4253-86AF-E4DC8FA8AF3E}" type="presParOf" srcId="{BDEE1A32-AF37-45C7-A202-D56627534FF2}" destId="{1045D7E6-CCEC-4173-9EE0-D11FC048B39C}" srcOrd="1" destOrd="0" presId="urn:microsoft.com/office/officeart/2005/8/layout/orgChart1"/>
    <dgm:cxn modelId="{A45AC62F-5C71-4EE3-B8C7-7D173ECE2917}" type="presParOf" srcId="{BDEE1A32-AF37-45C7-A202-D56627534FF2}" destId="{F9AFE9B2-2609-45D8-B6B6-1864D3589F74}" srcOrd="2" destOrd="0" presId="urn:microsoft.com/office/officeart/2005/8/layout/orgChart1"/>
    <dgm:cxn modelId="{736AEBB6-869A-4956-AC97-734D012A5506}" type="presParOf" srcId="{E2D08A6D-785C-4FF5-A79A-3664ED056B8C}" destId="{99DE6CA2-9A10-415D-8058-75C122304E77}" srcOrd="2" destOrd="0" presId="urn:microsoft.com/office/officeart/2005/8/layout/orgChart1"/>
    <dgm:cxn modelId="{89D7AE86-49FA-4537-8C07-B47A68C317B8}" type="presParOf" srcId="{E2D08A6D-785C-4FF5-A79A-3664ED056B8C}" destId="{318E6E5F-C945-4123-9D18-77995D8B7B88}" srcOrd="3" destOrd="0" presId="urn:microsoft.com/office/officeart/2005/8/layout/orgChart1"/>
    <dgm:cxn modelId="{EF0FEBDC-7D20-4E2E-B239-0DD84726740C}" type="presParOf" srcId="{318E6E5F-C945-4123-9D18-77995D8B7B88}" destId="{020187D1-B828-4AC7-A70C-B52A5D3E3ACC}" srcOrd="0" destOrd="0" presId="urn:microsoft.com/office/officeart/2005/8/layout/orgChart1"/>
    <dgm:cxn modelId="{FFA0BFEF-6814-406E-8369-DD4F03FEF847}" type="presParOf" srcId="{020187D1-B828-4AC7-A70C-B52A5D3E3ACC}" destId="{3EECD3D1-8787-4DFD-8B9C-9EEF61905473}" srcOrd="0" destOrd="0" presId="urn:microsoft.com/office/officeart/2005/8/layout/orgChart1"/>
    <dgm:cxn modelId="{4A7A98B1-7AE0-45CE-BCE8-EB671A75761F}" type="presParOf" srcId="{020187D1-B828-4AC7-A70C-B52A5D3E3ACC}" destId="{021A7E97-EF92-467E-B9FA-ADA0D900AE77}" srcOrd="1" destOrd="0" presId="urn:microsoft.com/office/officeart/2005/8/layout/orgChart1"/>
    <dgm:cxn modelId="{5CD8E632-4808-42A3-8B17-60F85C6A7A92}" type="presParOf" srcId="{318E6E5F-C945-4123-9D18-77995D8B7B88}" destId="{A0EB637F-7BD3-4C29-95D6-91C85156E40B}" srcOrd="1" destOrd="0" presId="urn:microsoft.com/office/officeart/2005/8/layout/orgChart1"/>
    <dgm:cxn modelId="{54DA4566-398C-4A56-9552-AD0F19C455CD}" type="presParOf" srcId="{318E6E5F-C945-4123-9D18-77995D8B7B88}" destId="{F66C55B2-EF06-43F7-B536-9A2F31421811}" srcOrd="2" destOrd="0" presId="urn:microsoft.com/office/officeart/2005/8/layout/orgChart1"/>
    <dgm:cxn modelId="{E8AABC0C-D752-4DC5-BA4D-FDA2FB1FD902}" type="presParOf" srcId="{F7F6C3E9-6458-4CA2-961C-714CBAD080B7}" destId="{8F505B87-B0AE-49C6-9D79-93B471C37FF4}" srcOrd="2" destOrd="0" presId="urn:microsoft.com/office/officeart/2005/8/layout/orgChart1"/>
    <dgm:cxn modelId="{74BD485C-1EC4-4748-B840-B7F0EBC36026}" type="presParOf" srcId="{753BD53C-DD03-4594-B99A-7ADDFE4FA5F4}" destId="{FAEDFA3C-123D-4647-A942-07B90489CFC2}" srcOrd="6" destOrd="0" presId="urn:microsoft.com/office/officeart/2005/8/layout/orgChart1"/>
    <dgm:cxn modelId="{22EFAEFC-32FB-49DD-8985-288ED9F05173}" type="presParOf" srcId="{753BD53C-DD03-4594-B99A-7ADDFE4FA5F4}" destId="{A7F29B91-2B58-4D5E-8618-495F4AE1262C}" srcOrd="7" destOrd="0" presId="urn:microsoft.com/office/officeart/2005/8/layout/orgChart1"/>
    <dgm:cxn modelId="{5412B122-0FF9-45E7-AA15-AAE7D72E5662}" type="presParOf" srcId="{A7F29B91-2B58-4D5E-8618-495F4AE1262C}" destId="{B39AD3D6-CFD8-4294-AC2D-8FF1F7CB89EC}" srcOrd="0" destOrd="0" presId="urn:microsoft.com/office/officeart/2005/8/layout/orgChart1"/>
    <dgm:cxn modelId="{CE9C01DD-6F58-4222-81E3-B24F2D54EA97}" type="presParOf" srcId="{B39AD3D6-CFD8-4294-AC2D-8FF1F7CB89EC}" destId="{42E86BBB-6FEC-46A7-B3BF-9B2703D2B989}" srcOrd="0" destOrd="0" presId="urn:microsoft.com/office/officeart/2005/8/layout/orgChart1"/>
    <dgm:cxn modelId="{252324DE-A980-4B5A-A454-D6D34A523D91}" type="presParOf" srcId="{B39AD3D6-CFD8-4294-AC2D-8FF1F7CB89EC}" destId="{AB1C3A7F-EA33-41CB-8CE0-48423FE2F81C}" srcOrd="1" destOrd="0" presId="urn:microsoft.com/office/officeart/2005/8/layout/orgChart1"/>
    <dgm:cxn modelId="{8A966B8D-8F0C-42D2-BC44-DDDFFD24EEE8}" type="presParOf" srcId="{A7F29B91-2B58-4D5E-8618-495F4AE1262C}" destId="{ECBCA6F8-F4C7-404B-A9E0-DEA25F710569}" srcOrd="1" destOrd="0" presId="urn:microsoft.com/office/officeart/2005/8/layout/orgChart1"/>
    <dgm:cxn modelId="{92331CA4-B4D6-48AF-AB44-6924D4FAFB5D}" type="presParOf" srcId="{ECBCA6F8-F4C7-404B-A9E0-DEA25F710569}" destId="{DCEE4E74-71A1-474D-A8B5-6317B8514C87}" srcOrd="0" destOrd="0" presId="urn:microsoft.com/office/officeart/2005/8/layout/orgChart1"/>
    <dgm:cxn modelId="{FD9DDF96-8DFD-4F4D-9BEF-D4DC650B8A2C}" type="presParOf" srcId="{ECBCA6F8-F4C7-404B-A9E0-DEA25F710569}" destId="{34B5E249-7B76-4ABA-A85E-3D2096F6479B}" srcOrd="1" destOrd="0" presId="urn:microsoft.com/office/officeart/2005/8/layout/orgChart1"/>
    <dgm:cxn modelId="{0694B699-F654-440B-9A2C-F4BFE5FBDA6D}" type="presParOf" srcId="{34B5E249-7B76-4ABA-A85E-3D2096F6479B}" destId="{7281029F-701F-4E4B-BB18-D2E43715A719}" srcOrd="0" destOrd="0" presId="urn:microsoft.com/office/officeart/2005/8/layout/orgChart1"/>
    <dgm:cxn modelId="{DB85649A-97CB-4B33-A34A-A6383C85E437}" type="presParOf" srcId="{7281029F-701F-4E4B-BB18-D2E43715A719}" destId="{DCC75698-30E9-4BA8-A89F-D4CD5F93E397}" srcOrd="0" destOrd="0" presId="urn:microsoft.com/office/officeart/2005/8/layout/orgChart1"/>
    <dgm:cxn modelId="{95969C68-B03B-4089-9882-7AF9BC1C4C10}" type="presParOf" srcId="{7281029F-701F-4E4B-BB18-D2E43715A719}" destId="{E6CD0729-F7D7-40D9-9F10-380B37427603}" srcOrd="1" destOrd="0" presId="urn:microsoft.com/office/officeart/2005/8/layout/orgChart1"/>
    <dgm:cxn modelId="{C8D4469E-36B8-4EFC-9750-29D70F938BD6}" type="presParOf" srcId="{34B5E249-7B76-4ABA-A85E-3D2096F6479B}" destId="{F65B1381-C050-41A7-B249-CA52C7712D29}" srcOrd="1" destOrd="0" presId="urn:microsoft.com/office/officeart/2005/8/layout/orgChart1"/>
    <dgm:cxn modelId="{32138C06-B4BB-4DC8-BA1A-FB19C2805110}" type="presParOf" srcId="{34B5E249-7B76-4ABA-A85E-3D2096F6479B}" destId="{5B58C3CD-F5E0-4C82-A8B8-5E026C64F54B}" srcOrd="2" destOrd="0" presId="urn:microsoft.com/office/officeart/2005/8/layout/orgChart1"/>
    <dgm:cxn modelId="{DF403CDA-244F-46B1-B34C-AC722BC684F5}" type="presParOf" srcId="{ECBCA6F8-F4C7-404B-A9E0-DEA25F710569}" destId="{71A01107-C681-42E5-8F35-7994507F422A}" srcOrd="2" destOrd="0" presId="urn:microsoft.com/office/officeart/2005/8/layout/orgChart1"/>
    <dgm:cxn modelId="{EE18F07A-C576-4D7A-88A5-24915C17ECFE}" type="presParOf" srcId="{ECBCA6F8-F4C7-404B-A9E0-DEA25F710569}" destId="{C72901B4-FDD0-4753-859A-27241C33A9B8}" srcOrd="3" destOrd="0" presId="urn:microsoft.com/office/officeart/2005/8/layout/orgChart1"/>
    <dgm:cxn modelId="{695E7C5D-7DE5-4BA6-92FF-D41E35197F95}" type="presParOf" srcId="{C72901B4-FDD0-4753-859A-27241C33A9B8}" destId="{E75752C3-8610-4643-B0ED-18C2F2AFF903}" srcOrd="0" destOrd="0" presId="urn:microsoft.com/office/officeart/2005/8/layout/orgChart1"/>
    <dgm:cxn modelId="{5381250A-7097-4D92-B701-4EE10CC55437}" type="presParOf" srcId="{E75752C3-8610-4643-B0ED-18C2F2AFF903}" destId="{DCE49916-C072-4466-8A21-1CD555B74D03}" srcOrd="0" destOrd="0" presId="urn:microsoft.com/office/officeart/2005/8/layout/orgChart1"/>
    <dgm:cxn modelId="{A019C4FE-B72A-4F20-BAFA-6084BDD630EB}" type="presParOf" srcId="{E75752C3-8610-4643-B0ED-18C2F2AFF903}" destId="{591A363F-A70D-47D2-94D7-DA61E3AA3FC5}" srcOrd="1" destOrd="0" presId="urn:microsoft.com/office/officeart/2005/8/layout/orgChart1"/>
    <dgm:cxn modelId="{59FC2ABD-37C7-496C-9BB3-E4232FD3A72C}" type="presParOf" srcId="{C72901B4-FDD0-4753-859A-27241C33A9B8}" destId="{FB81A548-C50C-4999-81DD-10C791F60DBA}" srcOrd="1" destOrd="0" presId="urn:microsoft.com/office/officeart/2005/8/layout/orgChart1"/>
    <dgm:cxn modelId="{7F5B1949-C4C4-4F9F-A1C9-28AAFD096C8A}" type="presParOf" srcId="{C72901B4-FDD0-4753-859A-27241C33A9B8}" destId="{E820FB83-409F-4A5A-9D35-5F3C10423911}" srcOrd="2" destOrd="0" presId="urn:microsoft.com/office/officeart/2005/8/layout/orgChart1"/>
    <dgm:cxn modelId="{4D4E5065-5A44-41EA-9020-7CF630C6B160}" type="presParOf" srcId="{A7F29B91-2B58-4D5E-8618-495F4AE1262C}" destId="{C166401E-4DF0-4A17-AD4C-F75E13090DCA}" srcOrd="2" destOrd="0" presId="urn:microsoft.com/office/officeart/2005/8/layout/orgChart1"/>
    <dgm:cxn modelId="{93B45F99-8033-4392-BB8E-EA8235077ABE}" type="presParOf" srcId="{753BD53C-DD03-4594-B99A-7ADDFE4FA5F4}" destId="{EC410AFE-DB58-4265-8D80-460F1ED20630}" srcOrd="8" destOrd="0" presId="urn:microsoft.com/office/officeart/2005/8/layout/orgChart1"/>
    <dgm:cxn modelId="{F51E6DB4-2103-4858-9148-8C2ABE823E35}" type="presParOf" srcId="{753BD53C-DD03-4594-B99A-7ADDFE4FA5F4}" destId="{FE487F26-91E0-4D95-9BC9-11E65B1DDAE8}" srcOrd="9" destOrd="0" presId="urn:microsoft.com/office/officeart/2005/8/layout/orgChart1"/>
    <dgm:cxn modelId="{BF127D97-22D9-452A-9E4B-C52D1106765A}" type="presParOf" srcId="{FE487F26-91E0-4D95-9BC9-11E65B1DDAE8}" destId="{53463897-1385-4FA3-9D2A-8901D762A2D8}" srcOrd="0" destOrd="0" presId="urn:microsoft.com/office/officeart/2005/8/layout/orgChart1"/>
    <dgm:cxn modelId="{DFA73965-D430-4628-B3BC-FA388E6AB0DB}" type="presParOf" srcId="{53463897-1385-4FA3-9D2A-8901D762A2D8}" destId="{DBFA9623-DEAF-48BC-A3C1-23D8B2BDD41A}" srcOrd="0" destOrd="0" presId="urn:microsoft.com/office/officeart/2005/8/layout/orgChart1"/>
    <dgm:cxn modelId="{4C2C9149-2E3D-42C9-8830-B41619AE7346}" type="presParOf" srcId="{53463897-1385-4FA3-9D2A-8901D762A2D8}" destId="{BCA41E05-2BBB-4A4C-9F48-520CE6491319}" srcOrd="1" destOrd="0" presId="urn:microsoft.com/office/officeart/2005/8/layout/orgChart1"/>
    <dgm:cxn modelId="{29B29F60-55C2-4563-A056-244E57F158E6}" type="presParOf" srcId="{FE487F26-91E0-4D95-9BC9-11E65B1DDAE8}" destId="{7BE371A8-92F4-43A8-9CEB-858BD49045F7}" srcOrd="1" destOrd="0" presId="urn:microsoft.com/office/officeart/2005/8/layout/orgChart1"/>
    <dgm:cxn modelId="{9AF18009-EF8B-415C-BC95-BB73AA01A41A}" type="presParOf" srcId="{7BE371A8-92F4-43A8-9CEB-858BD49045F7}" destId="{F29F8D7B-76DB-43A1-B1B8-08F0E31CF0A2}" srcOrd="0" destOrd="0" presId="urn:microsoft.com/office/officeart/2005/8/layout/orgChart1"/>
    <dgm:cxn modelId="{4B1E227B-410F-4E2F-88C5-CA8D85140300}" type="presParOf" srcId="{7BE371A8-92F4-43A8-9CEB-858BD49045F7}" destId="{83DD84AE-BE8B-4C3E-9446-89B7143BDA20}" srcOrd="1" destOrd="0" presId="urn:microsoft.com/office/officeart/2005/8/layout/orgChart1"/>
    <dgm:cxn modelId="{6DADAA23-DBCE-49AC-8575-6827600B5A1D}" type="presParOf" srcId="{83DD84AE-BE8B-4C3E-9446-89B7143BDA20}" destId="{41F5FF8A-3FFF-48B0-958B-635E2EC1A628}" srcOrd="0" destOrd="0" presId="urn:microsoft.com/office/officeart/2005/8/layout/orgChart1"/>
    <dgm:cxn modelId="{381BDBB4-80C1-4E45-AB68-021DFBFDC9AB}" type="presParOf" srcId="{41F5FF8A-3FFF-48B0-958B-635E2EC1A628}" destId="{803D477C-D118-4D44-A9C0-ECD016DA056C}" srcOrd="0" destOrd="0" presId="urn:microsoft.com/office/officeart/2005/8/layout/orgChart1"/>
    <dgm:cxn modelId="{1B835417-C738-4F60-A9DB-5F913C60E896}" type="presParOf" srcId="{41F5FF8A-3FFF-48B0-958B-635E2EC1A628}" destId="{2AC2DBE0-2FEA-4A16-9E74-39A9EB6F582F}" srcOrd="1" destOrd="0" presId="urn:microsoft.com/office/officeart/2005/8/layout/orgChart1"/>
    <dgm:cxn modelId="{31C7D432-F001-4685-88FA-79DAB014526B}" type="presParOf" srcId="{83DD84AE-BE8B-4C3E-9446-89B7143BDA20}" destId="{584235F3-C36C-4824-895D-BACDB14B3489}" srcOrd="1" destOrd="0" presId="urn:microsoft.com/office/officeart/2005/8/layout/orgChart1"/>
    <dgm:cxn modelId="{9C0A2E89-31AC-45FA-9C48-491490C61C9C}" type="presParOf" srcId="{83DD84AE-BE8B-4C3E-9446-89B7143BDA20}" destId="{B2666A80-5B3A-44BD-80E4-BFFFA0F6207E}" srcOrd="2" destOrd="0" presId="urn:microsoft.com/office/officeart/2005/8/layout/orgChart1"/>
    <dgm:cxn modelId="{5F750A4D-9128-423E-A19E-835E19F7B217}" type="presParOf" srcId="{7BE371A8-92F4-43A8-9CEB-858BD49045F7}" destId="{F90934F9-2693-4C70-BCCD-67FA0A302705}" srcOrd="2" destOrd="0" presId="urn:microsoft.com/office/officeart/2005/8/layout/orgChart1"/>
    <dgm:cxn modelId="{724064E7-5612-4CE1-8518-70E2647DD638}" type="presParOf" srcId="{7BE371A8-92F4-43A8-9CEB-858BD49045F7}" destId="{1BD57674-6EAE-4AF4-81A3-84B21030D867}" srcOrd="3" destOrd="0" presId="urn:microsoft.com/office/officeart/2005/8/layout/orgChart1"/>
    <dgm:cxn modelId="{8E3C3FE7-81A0-431F-AFE7-09B256F7C8EF}" type="presParOf" srcId="{1BD57674-6EAE-4AF4-81A3-84B21030D867}" destId="{02DCAE3B-E379-4A7C-BD11-4383FAACC35A}" srcOrd="0" destOrd="0" presId="urn:microsoft.com/office/officeart/2005/8/layout/orgChart1"/>
    <dgm:cxn modelId="{9167E01E-6EBC-4713-B7C3-296478752546}" type="presParOf" srcId="{02DCAE3B-E379-4A7C-BD11-4383FAACC35A}" destId="{8CA8450C-9F52-455D-A2E0-00536FF72993}" srcOrd="0" destOrd="0" presId="urn:microsoft.com/office/officeart/2005/8/layout/orgChart1"/>
    <dgm:cxn modelId="{77576244-804F-42A4-8714-77BE6603160E}" type="presParOf" srcId="{02DCAE3B-E379-4A7C-BD11-4383FAACC35A}" destId="{506621EA-3773-46FF-BD03-C9CFDBB757B0}" srcOrd="1" destOrd="0" presId="urn:microsoft.com/office/officeart/2005/8/layout/orgChart1"/>
    <dgm:cxn modelId="{F3B95235-D32B-461C-A737-0D93D2662878}" type="presParOf" srcId="{1BD57674-6EAE-4AF4-81A3-84B21030D867}" destId="{CA6BC27F-4D27-471B-B71B-C68D7B58CD8A}" srcOrd="1" destOrd="0" presId="urn:microsoft.com/office/officeart/2005/8/layout/orgChart1"/>
    <dgm:cxn modelId="{4417E4AA-BA38-45D9-842F-77C5B3F213C2}" type="presParOf" srcId="{1BD57674-6EAE-4AF4-81A3-84B21030D867}" destId="{6DE7C408-D7CE-4510-BB6A-63BC5842DC23}" srcOrd="2" destOrd="0" presId="urn:microsoft.com/office/officeart/2005/8/layout/orgChart1"/>
    <dgm:cxn modelId="{5B16C84A-9707-45E0-BD44-007FC6DDE824}" type="presParOf" srcId="{7BE371A8-92F4-43A8-9CEB-858BD49045F7}" destId="{6FC14D51-F5FD-4855-9DBC-ADB729F3A3FD}" srcOrd="4" destOrd="0" presId="urn:microsoft.com/office/officeart/2005/8/layout/orgChart1"/>
    <dgm:cxn modelId="{FA071730-634B-42FC-9982-B660CFF3D8A5}" type="presParOf" srcId="{7BE371A8-92F4-43A8-9CEB-858BD49045F7}" destId="{BEFFE4C1-9FDE-4A32-B254-721F8F3CCD0A}" srcOrd="5" destOrd="0" presId="urn:microsoft.com/office/officeart/2005/8/layout/orgChart1"/>
    <dgm:cxn modelId="{A9599F6F-453D-4A6C-A5AF-0E55F438C79A}" type="presParOf" srcId="{BEFFE4C1-9FDE-4A32-B254-721F8F3CCD0A}" destId="{319F53B9-D020-4E08-B702-6128C88C938A}" srcOrd="0" destOrd="0" presId="urn:microsoft.com/office/officeart/2005/8/layout/orgChart1"/>
    <dgm:cxn modelId="{776985F7-6D07-4F2E-95A1-6BE83B983042}" type="presParOf" srcId="{319F53B9-D020-4E08-B702-6128C88C938A}" destId="{0E271084-CEDB-402C-A26D-2C8F090CB0BE}" srcOrd="0" destOrd="0" presId="urn:microsoft.com/office/officeart/2005/8/layout/orgChart1"/>
    <dgm:cxn modelId="{D87B1F57-083C-48E7-B087-7190A56FB54F}" type="presParOf" srcId="{319F53B9-D020-4E08-B702-6128C88C938A}" destId="{61A52EDF-D2A3-46CD-B138-87028E888E6F}" srcOrd="1" destOrd="0" presId="urn:microsoft.com/office/officeart/2005/8/layout/orgChart1"/>
    <dgm:cxn modelId="{8C94C006-8976-472E-979D-1CF7034CE7D1}" type="presParOf" srcId="{BEFFE4C1-9FDE-4A32-B254-721F8F3CCD0A}" destId="{D15FBB84-1853-4325-8E04-3B7073E38DB1}" srcOrd="1" destOrd="0" presId="urn:microsoft.com/office/officeart/2005/8/layout/orgChart1"/>
    <dgm:cxn modelId="{A7C88C6A-6BAC-4053-A462-BC6677BEE756}" type="presParOf" srcId="{BEFFE4C1-9FDE-4A32-B254-721F8F3CCD0A}" destId="{D202869F-34AB-46B8-9BE6-98F5028C66D6}" srcOrd="2" destOrd="0" presId="urn:microsoft.com/office/officeart/2005/8/layout/orgChart1"/>
    <dgm:cxn modelId="{12B8CA46-079A-4D8F-9113-5F918ED8BF74}" type="presParOf" srcId="{FE487F26-91E0-4D95-9BC9-11E65B1DDAE8}" destId="{7DD991B4-3A30-4E6A-B4B3-488B86DD3CE1}" srcOrd="2" destOrd="0" presId="urn:microsoft.com/office/officeart/2005/8/layout/orgChart1"/>
    <dgm:cxn modelId="{AD14F57F-FFD9-4BD5-BC02-AC2773DBA104}" type="presParOf" srcId="{75F75866-DCEF-4E18-A0B8-8BEF13361D89}" destId="{09940CAB-6C23-4199-BBB1-9F94A9C0DCFC}" srcOrd="2" destOrd="0" presId="urn:microsoft.com/office/officeart/2005/8/layout/orgChart1"/>
    <dgm:cxn modelId="{34321157-D60F-41AB-A36B-44ED0B716736}" type="presParOf" srcId="{A2C7CBD0-5068-49FC-84EB-EE71B6AF6B39}" destId="{D48DC856-8A6D-4CC8-906B-7C92418D7173}" srcOrd="1" destOrd="0" presId="urn:microsoft.com/office/officeart/2005/8/layout/orgChart1"/>
    <dgm:cxn modelId="{E45CF817-F8E1-4704-977B-D7DE393D6ACC}" type="presParOf" srcId="{D48DC856-8A6D-4CC8-906B-7C92418D7173}" destId="{14C41203-48D3-4008-9A45-11C4EDF7CE3D}" srcOrd="0" destOrd="0" presId="urn:microsoft.com/office/officeart/2005/8/layout/orgChart1"/>
    <dgm:cxn modelId="{7037FF6F-1139-4B9F-8130-D8AED3E26B9E}" type="presParOf" srcId="{14C41203-48D3-4008-9A45-11C4EDF7CE3D}" destId="{EC01A3D0-C8F4-400B-B1DE-73C4682C1DE0}" srcOrd="0" destOrd="0" presId="urn:microsoft.com/office/officeart/2005/8/layout/orgChart1"/>
    <dgm:cxn modelId="{BB34B410-D4F0-4604-AA50-FE08FF47D5EE}" type="presParOf" srcId="{14C41203-48D3-4008-9A45-11C4EDF7CE3D}" destId="{B9A5754A-2CFC-4ECC-8C7E-4DED94866FDB}" srcOrd="1" destOrd="0" presId="urn:microsoft.com/office/officeart/2005/8/layout/orgChart1"/>
    <dgm:cxn modelId="{59841204-146A-4148-959F-82E2B287B637}" type="presParOf" srcId="{D48DC856-8A6D-4CC8-906B-7C92418D7173}" destId="{76A819C2-FD93-4323-9975-F6F8C571511B}" srcOrd="1" destOrd="0" presId="urn:microsoft.com/office/officeart/2005/8/layout/orgChart1"/>
    <dgm:cxn modelId="{9C5F7D25-0D7B-45D0-9A73-96EBCCEE7C3B}" type="presParOf" srcId="{D48DC856-8A6D-4CC8-906B-7C92418D7173}" destId="{22BB7895-312D-4BE7-98AA-6582DC7AB1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14D51-F5FD-4855-9DBC-ADB729F3A3FD}">
      <dsp:nvSpPr>
        <dsp:cNvPr id="0" name=""/>
        <dsp:cNvSpPr/>
      </dsp:nvSpPr>
      <dsp:spPr>
        <a:xfrm>
          <a:off x="8789543" y="1963664"/>
          <a:ext cx="243152" cy="3047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15"/>
              </a:lnTo>
              <a:lnTo>
                <a:pt x="243152" y="30475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934F9-2693-4C70-BCCD-67FA0A302705}">
      <dsp:nvSpPr>
        <dsp:cNvPr id="0" name=""/>
        <dsp:cNvSpPr/>
      </dsp:nvSpPr>
      <dsp:spPr>
        <a:xfrm>
          <a:off x="8789543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F8D7B-76DB-43A1-B1B8-08F0E31CF0A2}">
      <dsp:nvSpPr>
        <dsp:cNvPr id="0" name=""/>
        <dsp:cNvSpPr/>
      </dsp:nvSpPr>
      <dsp:spPr>
        <a:xfrm>
          <a:off x="8789543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10AFE-DB58-4265-8D80-460F1ED20630}">
      <dsp:nvSpPr>
        <dsp:cNvPr id="0" name=""/>
        <dsp:cNvSpPr/>
      </dsp:nvSpPr>
      <dsp:spPr>
        <a:xfrm>
          <a:off x="5515085" y="812741"/>
          <a:ext cx="3922865" cy="34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6"/>
              </a:lnTo>
              <a:lnTo>
                <a:pt x="3922865" y="170206"/>
              </a:lnTo>
              <a:lnTo>
                <a:pt x="3922865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01107-C681-42E5-8F35-7994507F422A}">
      <dsp:nvSpPr>
        <dsp:cNvPr id="0" name=""/>
        <dsp:cNvSpPr/>
      </dsp:nvSpPr>
      <dsp:spPr>
        <a:xfrm>
          <a:off x="6828110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4E74-71A1-474D-A8B5-6317B8514C87}">
      <dsp:nvSpPr>
        <dsp:cNvPr id="0" name=""/>
        <dsp:cNvSpPr/>
      </dsp:nvSpPr>
      <dsp:spPr>
        <a:xfrm>
          <a:off x="6828110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DFA3C-123D-4647-A942-07B90489CFC2}">
      <dsp:nvSpPr>
        <dsp:cNvPr id="0" name=""/>
        <dsp:cNvSpPr/>
      </dsp:nvSpPr>
      <dsp:spPr>
        <a:xfrm>
          <a:off x="5515085" y="812741"/>
          <a:ext cx="1961432" cy="34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6"/>
              </a:lnTo>
              <a:lnTo>
                <a:pt x="1961432" y="170206"/>
              </a:lnTo>
              <a:lnTo>
                <a:pt x="1961432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E6CA2-9A10-415D-8058-75C122304E77}">
      <dsp:nvSpPr>
        <dsp:cNvPr id="0" name=""/>
        <dsp:cNvSpPr/>
      </dsp:nvSpPr>
      <dsp:spPr>
        <a:xfrm>
          <a:off x="4866677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6B35E-98CE-41E4-AD01-896807686647}">
      <dsp:nvSpPr>
        <dsp:cNvPr id="0" name=""/>
        <dsp:cNvSpPr/>
      </dsp:nvSpPr>
      <dsp:spPr>
        <a:xfrm>
          <a:off x="4866677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CD0A-39F6-4BF0-831D-F76E1D337CA9}">
      <dsp:nvSpPr>
        <dsp:cNvPr id="0" name=""/>
        <dsp:cNvSpPr/>
      </dsp:nvSpPr>
      <dsp:spPr>
        <a:xfrm>
          <a:off x="5469365" y="812741"/>
          <a:ext cx="91440" cy="340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A9860-F76F-47B1-8A6C-6898108807E8}">
      <dsp:nvSpPr>
        <dsp:cNvPr id="0" name=""/>
        <dsp:cNvSpPr/>
      </dsp:nvSpPr>
      <dsp:spPr>
        <a:xfrm>
          <a:off x="2905244" y="1963664"/>
          <a:ext cx="243152" cy="3047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15"/>
              </a:lnTo>
              <a:lnTo>
                <a:pt x="243152" y="30475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B9926-4193-45A8-AAF2-029CA6F17E17}">
      <dsp:nvSpPr>
        <dsp:cNvPr id="0" name=""/>
        <dsp:cNvSpPr/>
      </dsp:nvSpPr>
      <dsp:spPr>
        <a:xfrm>
          <a:off x="2905244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C498F-074E-4F9C-9491-79EBE53A611C}">
      <dsp:nvSpPr>
        <dsp:cNvPr id="0" name=""/>
        <dsp:cNvSpPr/>
      </dsp:nvSpPr>
      <dsp:spPr>
        <a:xfrm>
          <a:off x="2905244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F0E68-662D-4950-8010-D73702CF279B}">
      <dsp:nvSpPr>
        <dsp:cNvPr id="0" name=""/>
        <dsp:cNvSpPr/>
      </dsp:nvSpPr>
      <dsp:spPr>
        <a:xfrm>
          <a:off x="3553652" y="812741"/>
          <a:ext cx="1961432" cy="340413"/>
        </a:xfrm>
        <a:custGeom>
          <a:avLst/>
          <a:gdLst/>
          <a:ahLst/>
          <a:cxnLst/>
          <a:rect l="0" t="0" r="0" b="0"/>
          <a:pathLst>
            <a:path>
              <a:moveTo>
                <a:pt x="1961432" y="0"/>
              </a:moveTo>
              <a:lnTo>
                <a:pt x="1961432" y="170206"/>
              </a:lnTo>
              <a:lnTo>
                <a:pt x="0" y="170206"/>
              </a:lnTo>
              <a:lnTo>
                <a:pt x="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43D5-A1EB-4ACC-A341-03A82E46F7F1}">
      <dsp:nvSpPr>
        <dsp:cNvPr id="0" name=""/>
        <dsp:cNvSpPr/>
      </dsp:nvSpPr>
      <dsp:spPr>
        <a:xfrm>
          <a:off x="943811" y="1963664"/>
          <a:ext cx="243152" cy="18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592"/>
              </a:lnTo>
              <a:lnTo>
                <a:pt x="243152" y="18965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7C6EC-4D3E-449B-A32C-42B5E4234138}">
      <dsp:nvSpPr>
        <dsp:cNvPr id="0" name=""/>
        <dsp:cNvSpPr/>
      </dsp:nvSpPr>
      <dsp:spPr>
        <a:xfrm>
          <a:off x="943811" y="1963664"/>
          <a:ext cx="243152" cy="745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68"/>
              </a:lnTo>
              <a:lnTo>
                <a:pt x="243152" y="745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51BA-586E-4640-86C5-AB6355D796A6}">
      <dsp:nvSpPr>
        <dsp:cNvPr id="0" name=""/>
        <dsp:cNvSpPr/>
      </dsp:nvSpPr>
      <dsp:spPr>
        <a:xfrm>
          <a:off x="1592219" y="812741"/>
          <a:ext cx="3922865" cy="340413"/>
        </a:xfrm>
        <a:custGeom>
          <a:avLst/>
          <a:gdLst/>
          <a:ahLst/>
          <a:cxnLst/>
          <a:rect l="0" t="0" r="0" b="0"/>
          <a:pathLst>
            <a:path>
              <a:moveTo>
                <a:pt x="3922865" y="0"/>
              </a:moveTo>
              <a:lnTo>
                <a:pt x="3922865" y="170206"/>
              </a:lnTo>
              <a:lnTo>
                <a:pt x="0" y="170206"/>
              </a:lnTo>
              <a:lnTo>
                <a:pt x="0" y="3404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41FE-B6FA-44D3-94F2-99B1617CD9FA}">
      <dsp:nvSpPr>
        <dsp:cNvPr id="0" name=""/>
        <dsp:cNvSpPr/>
      </dsp:nvSpPr>
      <dsp:spPr>
        <a:xfrm>
          <a:off x="4704575" y="2231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Project Codes</a:t>
          </a:r>
          <a:endParaRPr lang="ko-KR" altLang="en-US" sz="1700" kern="1200" dirty="0"/>
        </a:p>
      </dsp:txBody>
      <dsp:txXfrm>
        <a:off x="4704575" y="2231"/>
        <a:ext cx="1621018" cy="810509"/>
      </dsp:txXfrm>
    </dsp:sp>
    <dsp:sp modelId="{245AD497-4DE6-44F5-9FB9-F3285F3A0BEA}">
      <dsp:nvSpPr>
        <dsp:cNvPr id="0" name=""/>
        <dsp:cNvSpPr/>
      </dsp:nvSpPr>
      <dsp:spPr>
        <a:xfrm>
          <a:off x="781709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Common</a:t>
          </a:r>
          <a:endParaRPr lang="ko-KR" altLang="en-US" sz="1700" kern="1200" dirty="0"/>
        </a:p>
      </dsp:txBody>
      <dsp:txXfrm>
        <a:off x="781709" y="1153155"/>
        <a:ext cx="1621018" cy="810509"/>
      </dsp:txXfrm>
    </dsp:sp>
    <dsp:sp modelId="{E2E8BCA6-3DA4-47AA-9A4A-0798860F4265}">
      <dsp:nvSpPr>
        <dsp:cNvPr id="0" name=""/>
        <dsp:cNvSpPr/>
      </dsp:nvSpPr>
      <dsp:spPr>
        <a:xfrm>
          <a:off x="1186964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Message</a:t>
          </a:r>
          <a:endParaRPr lang="ko-KR" altLang="en-US" sz="1700" kern="1200" dirty="0"/>
        </a:p>
      </dsp:txBody>
      <dsp:txXfrm>
        <a:off x="1186964" y="2304078"/>
        <a:ext cx="1621018" cy="810509"/>
      </dsp:txXfrm>
    </dsp:sp>
    <dsp:sp modelId="{38976DDF-5A5F-40FB-9690-FB4A0026A1D0}">
      <dsp:nvSpPr>
        <dsp:cNvPr id="0" name=""/>
        <dsp:cNvSpPr/>
      </dsp:nvSpPr>
      <dsp:spPr>
        <a:xfrm>
          <a:off x="1186964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State</a:t>
          </a:r>
          <a:endParaRPr lang="ko-KR" altLang="en-US" sz="1700" kern="1200" dirty="0"/>
        </a:p>
      </dsp:txBody>
      <dsp:txXfrm>
        <a:off x="1186964" y="3455002"/>
        <a:ext cx="1621018" cy="810509"/>
      </dsp:txXfrm>
    </dsp:sp>
    <dsp:sp modelId="{102F4AA5-C62B-43CE-8E74-686CFBE0FE55}">
      <dsp:nvSpPr>
        <dsp:cNvPr id="0" name=""/>
        <dsp:cNvSpPr/>
      </dsp:nvSpPr>
      <dsp:spPr>
        <a:xfrm>
          <a:off x="2743142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Core</a:t>
          </a:r>
          <a:endParaRPr lang="ko-KR" altLang="en-US" sz="1700" kern="1200" dirty="0"/>
        </a:p>
      </dsp:txBody>
      <dsp:txXfrm>
        <a:off x="2743142" y="1153155"/>
        <a:ext cx="1621018" cy="810509"/>
      </dsp:txXfrm>
    </dsp:sp>
    <dsp:sp modelId="{C4128A49-E677-4916-9CB9-8BAB27351E2B}">
      <dsp:nvSpPr>
        <dsp:cNvPr id="0" name=""/>
        <dsp:cNvSpPr/>
      </dsp:nvSpPr>
      <dsp:spPr>
        <a:xfrm>
          <a:off x="3148397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Constant</a:t>
          </a:r>
          <a:endParaRPr lang="ko-KR" altLang="en-US" sz="1700" kern="1200" dirty="0"/>
        </a:p>
      </dsp:txBody>
      <dsp:txXfrm>
        <a:off x="3148397" y="2304078"/>
        <a:ext cx="1621018" cy="810509"/>
      </dsp:txXfrm>
    </dsp:sp>
    <dsp:sp modelId="{A058280F-19A5-482C-B846-FE5DC0B3B57C}">
      <dsp:nvSpPr>
        <dsp:cNvPr id="0" name=""/>
        <dsp:cNvSpPr/>
      </dsp:nvSpPr>
      <dsp:spPr>
        <a:xfrm>
          <a:off x="3148397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i="1" kern="1200" dirty="0"/>
            <a:t>Data Structures</a:t>
          </a:r>
          <a:endParaRPr lang="ko-KR" altLang="en-US" sz="1700" i="1" kern="1200" dirty="0"/>
        </a:p>
      </dsp:txBody>
      <dsp:txXfrm>
        <a:off x="3148397" y="3455002"/>
        <a:ext cx="1621018" cy="810509"/>
      </dsp:txXfrm>
    </dsp:sp>
    <dsp:sp modelId="{453CE7C5-811A-481E-97DA-95C76133740B}">
      <dsp:nvSpPr>
        <dsp:cNvPr id="0" name=""/>
        <dsp:cNvSpPr/>
      </dsp:nvSpPr>
      <dsp:spPr>
        <a:xfrm>
          <a:off x="3148397" y="460592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TournamentTree</a:t>
          </a:r>
          <a:endParaRPr lang="ko-KR" altLang="en-US" sz="1700" kern="1200" dirty="0"/>
        </a:p>
      </dsp:txBody>
      <dsp:txXfrm>
        <a:off x="3148397" y="4605925"/>
        <a:ext cx="1621018" cy="810509"/>
      </dsp:txXfrm>
    </dsp:sp>
    <dsp:sp modelId="{079C0D80-F78B-485A-B956-885F2FEE3731}">
      <dsp:nvSpPr>
        <dsp:cNvPr id="0" name=""/>
        <dsp:cNvSpPr/>
      </dsp:nvSpPr>
      <dsp:spPr>
        <a:xfrm>
          <a:off x="4704575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Main</a:t>
          </a:r>
          <a:endParaRPr lang="ko-KR" altLang="en-US" sz="1700" kern="1200" dirty="0"/>
        </a:p>
      </dsp:txBody>
      <dsp:txXfrm>
        <a:off x="4704575" y="1153155"/>
        <a:ext cx="1621018" cy="810509"/>
      </dsp:txXfrm>
    </dsp:sp>
    <dsp:sp modelId="{0204BB77-D751-4E50-824A-7669607E6D41}">
      <dsp:nvSpPr>
        <dsp:cNvPr id="0" name=""/>
        <dsp:cNvSpPr/>
      </dsp:nvSpPr>
      <dsp:spPr>
        <a:xfrm>
          <a:off x="5109830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Master</a:t>
          </a:r>
          <a:endParaRPr lang="ko-KR" altLang="en-US" sz="1700" kern="1200" dirty="0"/>
        </a:p>
      </dsp:txBody>
      <dsp:txXfrm>
        <a:off x="5109830" y="2304078"/>
        <a:ext cx="1621018" cy="810509"/>
      </dsp:txXfrm>
    </dsp:sp>
    <dsp:sp modelId="{3EECD3D1-8787-4DFD-8B9C-9EEF61905473}">
      <dsp:nvSpPr>
        <dsp:cNvPr id="0" name=""/>
        <dsp:cNvSpPr/>
      </dsp:nvSpPr>
      <dsp:spPr>
        <a:xfrm>
          <a:off x="5109830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Worker</a:t>
          </a:r>
          <a:endParaRPr lang="ko-KR" altLang="en-US" sz="1700" kern="1200" dirty="0"/>
        </a:p>
      </dsp:txBody>
      <dsp:txXfrm>
        <a:off x="5109830" y="3455002"/>
        <a:ext cx="1621018" cy="810509"/>
      </dsp:txXfrm>
    </dsp:sp>
    <dsp:sp modelId="{42E86BBB-6FEC-46A7-B3BF-9B2703D2B989}">
      <dsp:nvSpPr>
        <dsp:cNvPr id="0" name=""/>
        <dsp:cNvSpPr/>
      </dsp:nvSpPr>
      <dsp:spPr>
        <a:xfrm>
          <a:off x="6666008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Network</a:t>
          </a:r>
          <a:endParaRPr lang="ko-KR" altLang="en-US" sz="1700" kern="1200" dirty="0"/>
        </a:p>
      </dsp:txBody>
      <dsp:txXfrm>
        <a:off x="6666008" y="1153155"/>
        <a:ext cx="1621018" cy="810509"/>
      </dsp:txXfrm>
    </dsp:sp>
    <dsp:sp modelId="{DCC75698-30E9-4BA8-A89F-D4CD5F93E397}">
      <dsp:nvSpPr>
        <dsp:cNvPr id="0" name=""/>
        <dsp:cNvSpPr/>
      </dsp:nvSpPr>
      <dsp:spPr>
        <a:xfrm>
          <a:off x="7071263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NetworkClient</a:t>
          </a:r>
          <a:endParaRPr lang="ko-KR" altLang="en-US" sz="1700" kern="1200" dirty="0"/>
        </a:p>
      </dsp:txBody>
      <dsp:txXfrm>
        <a:off x="7071263" y="2304078"/>
        <a:ext cx="1621018" cy="810509"/>
      </dsp:txXfrm>
    </dsp:sp>
    <dsp:sp modelId="{DCE49916-C072-4466-8A21-1CD555B74D03}">
      <dsp:nvSpPr>
        <dsp:cNvPr id="0" name=""/>
        <dsp:cNvSpPr/>
      </dsp:nvSpPr>
      <dsp:spPr>
        <a:xfrm>
          <a:off x="7071263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NetworkServer</a:t>
          </a:r>
          <a:endParaRPr lang="ko-KR" altLang="en-US" sz="1700" kern="1200" dirty="0"/>
        </a:p>
      </dsp:txBody>
      <dsp:txXfrm>
        <a:off x="7071263" y="3455002"/>
        <a:ext cx="1621018" cy="810509"/>
      </dsp:txXfrm>
    </dsp:sp>
    <dsp:sp modelId="{DBFA9623-DEAF-48BC-A3C1-23D8B2BDD41A}">
      <dsp:nvSpPr>
        <dsp:cNvPr id="0" name=""/>
        <dsp:cNvSpPr/>
      </dsp:nvSpPr>
      <dsp:spPr>
        <a:xfrm>
          <a:off x="8627441" y="115315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Utils</a:t>
          </a:r>
          <a:endParaRPr lang="ko-KR" altLang="en-US" sz="1700" kern="1200" dirty="0"/>
        </a:p>
      </dsp:txBody>
      <dsp:txXfrm>
        <a:off x="8627441" y="1153155"/>
        <a:ext cx="1621018" cy="810509"/>
      </dsp:txXfrm>
    </dsp:sp>
    <dsp:sp modelId="{803D477C-D118-4D44-A9C0-ECD016DA056C}">
      <dsp:nvSpPr>
        <dsp:cNvPr id="0" name=""/>
        <dsp:cNvSpPr/>
      </dsp:nvSpPr>
      <dsp:spPr>
        <a:xfrm>
          <a:off x="9032696" y="2304078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Prelude</a:t>
          </a:r>
          <a:endParaRPr lang="ko-KR" altLang="en-US" sz="1700" kern="1200" dirty="0"/>
        </a:p>
      </dsp:txBody>
      <dsp:txXfrm>
        <a:off x="9032696" y="2304078"/>
        <a:ext cx="1621018" cy="810509"/>
      </dsp:txXfrm>
    </dsp:sp>
    <dsp:sp modelId="{8CA8450C-9F52-455D-A2E0-00536FF72993}">
      <dsp:nvSpPr>
        <dsp:cNvPr id="0" name=""/>
        <dsp:cNvSpPr/>
      </dsp:nvSpPr>
      <dsp:spPr>
        <a:xfrm>
          <a:off x="9032696" y="3455002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Interlude</a:t>
          </a:r>
          <a:endParaRPr lang="ko-KR" altLang="en-US" sz="1700" kern="1200" dirty="0"/>
        </a:p>
      </dsp:txBody>
      <dsp:txXfrm>
        <a:off x="9032696" y="3455002"/>
        <a:ext cx="1621018" cy="810509"/>
      </dsp:txXfrm>
    </dsp:sp>
    <dsp:sp modelId="{0E271084-CEDB-402C-A26D-2C8F090CB0BE}">
      <dsp:nvSpPr>
        <dsp:cNvPr id="0" name=""/>
        <dsp:cNvSpPr/>
      </dsp:nvSpPr>
      <dsp:spPr>
        <a:xfrm>
          <a:off x="9032696" y="4605925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Postlude</a:t>
          </a:r>
          <a:endParaRPr lang="ko-KR" altLang="en-US" sz="1700" kern="1200" dirty="0"/>
        </a:p>
      </dsp:txBody>
      <dsp:txXfrm>
        <a:off x="9032696" y="4605925"/>
        <a:ext cx="1621018" cy="810509"/>
      </dsp:txXfrm>
    </dsp:sp>
    <dsp:sp modelId="{EC01A3D0-C8F4-400B-B1DE-73C4682C1DE0}">
      <dsp:nvSpPr>
        <dsp:cNvPr id="0" name=""/>
        <dsp:cNvSpPr/>
      </dsp:nvSpPr>
      <dsp:spPr>
        <a:xfrm>
          <a:off x="7669192" y="0"/>
          <a:ext cx="1621018" cy="810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gPRC</a:t>
          </a:r>
          <a:r>
            <a:rPr lang="en-US" altLang="ko-KR" sz="1700" kern="1200" dirty="0"/>
            <a:t> </a:t>
          </a:r>
          <a:r>
            <a:rPr lang="en-US" altLang="ko-KR" sz="1700" kern="1200" dirty="0" err="1"/>
            <a:t>protobufs</a:t>
          </a:r>
          <a:endParaRPr lang="ko-KR" altLang="en-US" sz="1700" kern="1200" dirty="0"/>
        </a:p>
      </dsp:txBody>
      <dsp:txXfrm>
        <a:off x="7669192" y="0"/>
        <a:ext cx="1621018" cy="81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15CC2-F13F-463B-A268-D4CC513ADAEF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3293-E229-4B93-A8C6-941961D62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4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D4667-968C-472A-9123-E304CD852A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7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D4F1B-CB40-40F6-AFFF-F13080A5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77D72-1BEA-4948-9623-210F0B86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27613-60BE-4A09-9B14-0F23A22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9BA4-F7C0-446B-A94D-B4E4E16E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D99FB-B64E-4075-B269-AF889492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8D7D7-AD24-42A6-AFD3-97D4D148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87DD5-C191-4ACA-B200-D4E579C2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2B827-3E47-4B00-A0C1-192544AE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EFF8-3D33-43B5-80E4-10F6D041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8D376-38E2-4697-AB49-1E57FBB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720E2-09F1-49B6-8B4E-5BC2BE01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640A0-4A27-416C-B358-2068622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790DA-8EA4-459C-B94A-6EE466AC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CDAC0-DBC7-4952-90DF-E91D498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28454-EE5E-4E02-ABD3-83A1486F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CF39-68A5-405E-921A-7994A8B6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41C9-5023-449E-9280-66A1A5A8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07F0-2675-40E0-A86B-D1BEA27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4A7F5-9CE4-4345-9816-07BFE553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68732-18A0-4EE2-B592-790DA2E7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4CB5-2A41-453C-B5C3-99D245F0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8B048-5979-47BF-8526-22A8319E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14375-837D-4F7F-AF44-4AD725D5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22947-F856-4DA2-B67C-CE3475FF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8AB66-11BC-4F61-AEEC-4D07784B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8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01E5-B420-4482-A078-DECBF7A4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03E89-D8D9-44F8-8964-D059B895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D033-C459-4BA3-903B-4D0966C1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80046-401D-4300-82E5-882374C1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5AA82-1471-47DF-B738-3EF34290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DACED-B843-4D9A-8DBA-0574A789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981-8384-4416-81C4-D90811C3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4A11D-A0CE-4461-9967-8C28A1DA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C7D80-AE75-46A1-8D0D-377F1C16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016C-D0DE-4D0D-A41F-F1914C4C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C06FC-CB58-491C-9A32-0C34B0D51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599CE4-9C49-421F-9C8F-47859CEA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F6B394-B47F-4782-BBD1-E8CFF77F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6DBAD-CBBD-4A6B-8491-3D37C6FB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39C6-CABE-4872-868A-748B2A52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CF9A5-560A-404C-A10B-06BB81B3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57C7C9-EB59-4568-BDB6-27D847BA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FCD6C-C288-49BF-B270-AC51DB2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DA120-C6A3-43A1-AC47-29B24FD7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4A147-A94C-4DD5-A78C-DF967B57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B8D40-88AA-48AA-981C-6DE2EABE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A946-FA82-4D63-AE82-3E4D655E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BA978-2E49-47B8-967A-14376CBE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BEC91-0DD4-4578-853C-753AE8CBC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8DF76-BE89-444D-BE1E-7458888D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55EA7-3C30-424C-A147-EF850167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F4D93-F1E0-4379-AAF1-66D839A6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6990-A5A7-4F1A-A8F6-EEAAFE20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653FA-13FE-4D25-9134-9B2137B1E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C63B5-A660-479F-9B85-97138BBB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58CF3-F6DB-4F29-B903-161B2B7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39EFA-8A87-434D-A817-DF17BBC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B3419-74D7-48B2-B6F9-79E0C682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1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8CC07-4319-4A01-9881-7DEDA0E5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39991-4203-4292-846E-46E4F711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B93DD-7F25-48D1-9970-0CFB9942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65C6-8A14-438C-ABC5-3333598223D1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50FD-A2C0-4234-B3FE-F74D3242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FAA71-0B65-464E-BDD7-0AEA747FE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E329-9F5F-4B5D-97CC-0CC3B9FDA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DCFFB-0E03-1625-37C2-DD8E22738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69D20-FB50-48FB-9BAA-4287A1152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9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A26F-54BF-4EE4-B9CF-4C47BBC40162}"/>
              </a:ext>
            </a:extLst>
          </p:cNvPr>
          <p:cNvSpPr/>
          <p:nvPr/>
        </p:nvSpPr>
        <p:spPr>
          <a:xfrm>
            <a:off x="285227" y="2426516"/>
            <a:ext cx="1140902" cy="2004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E2DB5-6296-46A8-850E-15F9D6645425}"/>
              </a:ext>
            </a:extLst>
          </p:cNvPr>
          <p:cNvSpPr/>
          <p:nvPr/>
        </p:nvSpPr>
        <p:spPr>
          <a:xfrm>
            <a:off x="1805031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483E4-5F12-4C68-B373-2B5F9A49014E}"/>
              </a:ext>
            </a:extLst>
          </p:cNvPr>
          <p:cNvSpPr/>
          <p:nvPr/>
        </p:nvSpPr>
        <p:spPr>
          <a:xfrm>
            <a:off x="4004345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1EE57-7D27-40F9-9CC1-280A64AD9543}"/>
              </a:ext>
            </a:extLst>
          </p:cNvPr>
          <p:cNvSpPr/>
          <p:nvPr/>
        </p:nvSpPr>
        <p:spPr>
          <a:xfrm>
            <a:off x="6203659" y="304101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626A1-A1E6-4719-943D-AC8B6EA1972D}"/>
              </a:ext>
            </a:extLst>
          </p:cNvPr>
          <p:cNvSpPr/>
          <p:nvPr/>
        </p:nvSpPr>
        <p:spPr>
          <a:xfrm>
            <a:off x="8411364" y="305499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FB896-63B2-4274-AB1B-C5B6A6C7E137}"/>
              </a:ext>
            </a:extLst>
          </p:cNvPr>
          <p:cNvSpPr/>
          <p:nvPr/>
        </p:nvSpPr>
        <p:spPr>
          <a:xfrm>
            <a:off x="10789636" y="2667000"/>
            <a:ext cx="1140902" cy="101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E3EA7-FA5D-442B-AB86-7A637F3728A2}"/>
              </a:ext>
            </a:extLst>
          </p:cNvPr>
          <p:cNvSpPr/>
          <p:nvPr/>
        </p:nvSpPr>
        <p:spPr>
          <a:xfrm>
            <a:off x="352339" y="2617366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Initial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3D14A-D4CF-4A95-8D6B-28FD5A864C4B}"/>
              </a:ext>
            </a:extLst>
          </p:cNvPr>
          <p:cNvSpPr/>
          <p:nvPr/>
        </p:nvSpPr>
        <p:spPr>
          <a:xfrm>
            <a:off x="352339" y="3632433"/>
            <a:ext cx="1006678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Connection</a:t>
            </a:r>
          </a:p>
          <a:p>
            <a:pPr algn="ctr"/>
            <a:r>
              <a:rPr lang="en-US" altLang="ko-KR" sz="1200" dirty="0"/>
              <a:t>Established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93CF81-CD93-4EA3-BE52-E2DE34C1A3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55678" y="3061982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5B14D-25AB-4C90-AD4A-2EBC7FDE2364}"/>
              </a:ext>
            </a:extLst>
          </p:cNvPr>
          <p:cNvSpPr/>
          <p:nvPr/>
        </p:nvSpPr>
        <p:spPr>
          <a:xfrm>
            <a:off x="1964422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66A290-3407-4835-B1E5-8A977A5A5CB4}"/>
              </a:ext>
            </a:extLst>
          </p:cNvPr>
          <p:cNvSpPr/>
          <p:nvPr/>
        </p:nvSpPr>
        <p:spPr>
          <a:xfrm>
            <a:off x="1964421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BFCC75-D779-4ADC-B5D2-0B92A005E1F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802621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B6B6A4F-01FE-4DCE-9226-7052737B2C9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1359017" y="1264642"/>
            <a:ext cx="605405" cy="2674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9E86AD-5433-47CC-94AB-BC12D2265FCE}"/>
              </a:ext>
            </a:extLst>
          </p:cNvPr>
          <p:cNvSpPr/>
          <p:nvPr/>
        </p:nvSpPr>
        <p:spPr>
          <a:xfrm>
            <a:off x="1964421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F87A0E-39A3-45EB-B347-26805B5BD1DF}"/>
              </a:ext>
            </a:extLst>
          </p:cNvPr>
          <p:cNvSpPr/>
          <p:nvPr/>
        </p:nvSpPr>
        <p:spPr>
          <a:xfrm>
            <a:off x="1983996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D37FF3-89F6-4662-B21F-66930D24E9D2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2802621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17CDCFB-339E-4B8B-A3B1-4DCAF70BEC4E}"/>
              </a:ext>
            </a:extLst>
          </p:cNvPr>
          <p:cNvCxnSpPr>
            <a:stCxn id="20" idx="3"/>
            <a:endCxn id="29" idx="3"/>
          </p:cNvCxnSpPr>
          <p:nvPr/>
        </p:nvCxnSpPr>
        <p:spPr>
          <a:xfrm>
            <a:off x="3640820" y="2686566"/>
            <a:ext cx="19575" cy="2848760"/>
          </a:xfrm>
          <a:prstGeom prst="bentConnector3">
            <a:avLst>
              <a:gd name="adj1" fmla="val 539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36FC48-FDAE-4815-A921-DF756C40F6F8}"/>
              </a:ext>
            </a:extLst>
          </p:cNvPr>
          <p:cNvSpPr/>
          <p:nvPr/>
        </p:nvSpPr>
        <p:spPr>
          <a:xfrm>
            <a:off x="4158842" y="78297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 err="1"/>
              <a:t>MakingPartition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B1F8E-FD91-4E52-B530-003B866481DB}"/>
              </a:ext>
            </a:extLst>
          </p:cNvPr>
          <p:cNvSpPr/>
          <p:nvPr/>
        </p:nvSpPr>
        <p:spPr>
          <a:xfrm>
            <a:off x="4158840" y="1979099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9080C3-6596-49F3-81EC-272725273CB9}"/>
              </a:ext>
            </a:extLst>
          </p:cNvPr>
          <p:cNvSpPr/>
          <p:nvPr/>
        </p:nvSpPr>
        <p:spPr>
          <a:xfrm>
            <a:off x="4158839" y="317453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MasterPendingPartitionResponse</a:t>
            </a:r>
            <a:endParaRPr lang="en-US" altLang="ko-KR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F9C5C-CC85-422B-B32F-63EB6D31FCEE}"/>
              </a:ext>
            </a:extLst>
          </p:cNvPr>
          <p:cNvSpPr/>
          <p:nvPr/>
        </p:nvSpPr>
        <p:spPr>
          <a:xfrm>
            <a:off x="4158838" y="436997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599E82-7FDC-42D4-84FD-EEA7F2F006A4}"/>
              </a:ext>
            </a:extLst>
          </p:cNvPr>
          <p:cNvSpPr/>
          <p:nvPr/>
        </p:nvSpPr>
        <p:spPr>
          <a:xfrm>
            <a:off x="4158838" y="553882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7629E8-9D3C-4065-95B6-6BDE17F9D719}"/>
              </a:ext>
            </a:extLst>
          </p:cNvPr>
          <p:cNvSpPr/>
          <p:nvPr/>
        </p:nvSpPr>
        <p:spPr>
          <a:xfrm>
            <a:off x="6335091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61813E-7020-4184-908D-9561833078E1}"/>
              </a:ext>
            </a:extLst>
          </p:cNvPr>
          <p:cNvSpPr/>
          <p:nvPr/>
        </p:nvSpPr>
        <p:spPr>
          <a:xfrm>
            <a:off x="6335090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7C0DCA0-AEEF-4028-B762-A9956999CF4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7173290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DC4396-B164-4814-AA8B-BBB2C2469F7E}"/>
              </a:ext>
            </a:extLst>
          </p:cNvPr>
          <p:cNvSpPr/>
          <p:nvPr/>
        </p:nvSpPr>
        <p:spPr>
          <a:xfrm>
            <a:off x="6335090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334A15-7716-44DC-A71F-7A9AF76422FF}"/>
              </a:ext>
            </a:extLst>
          </p:cNvPr>
          <p:cNvSpPr/>
          <p:nvPr/>
        </p:nvSpPr>
        <p:spPr>
          <a:xfrm>
            <a:off x="6354665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A680F5-A918-4160-8EFA-B9619C8F1171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7173290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7F4CF1B-D114-4973-927E-D53125B0FA11}"/>
              </a:ext>
            </a:extLst>
          </p:cNvPr>
          <p:cNvCxnSpPr>
            <a:stCxn id="61" idx="3"/>
            <a:endCxn id="64" idx="3"/>
          </p:cNvCxnSpPr>
          <p:nvPr/>
        </p:nvCxnSpPr>
        <p:spPr>
          <a:xfrm>
            <a:off x="8011489" y="2686566"/>
            <a:ext cx="19575" cy="2848760"/>
          </a:xfrm>
          <a:prstGeom prst="bentConnector3">
            <a:avLst>
              <a:gd name="adj1" fmla="val 710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CCF2CB0-9D67-42FA-9040-FDB8BA884AB5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4997040" y="1396770"/>
            <a:ext cx="2" cy="5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AA9CC91-BBFF-4BA3-9814-1556AFD6A46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997039" y="2592895"/>
            <a:ext cx="1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5CF7FE0-2477-4299-8E6C-2F41F158924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4997038" y="3788331"/>
            <a:ext cx="1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B79AC30-0365-45EC-8D2B-AC525BAED5DD}"/>
              </a:ext>
            </a:extLst>
          </p:cNvPr>
          <p:cNvCxnSpPr>
            <a:stCxn id="29" idx="2"/>
            <a:endCxn id="45" idx="1"/>
          </p:cNvCxnSpPr>
          <p:nvPr/>
        </p:nvCxnSpPr>
        <p:spPr>
          <a:xfrm rot="5400000" flipH="1" flipV="1">
            <a:off x="1114343" y="2797725"/>
            <a:ext cx="4752352" cy="1336646"/>
          </a:xfrm>
          <a:prstGeom prst="bentConnector4">
            <a:avLst>
              <a:gd name="adj1" fmla="val -4810"/>
              <a:gd name="adj2" fmla="val 80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E25F37B-6779-4E4B-A5C4-BBD820A2D653}"/>
              </a:ext>
            </a:extLst>
          </p:cNvPr>
          <p:cNvCxnSpPr>
            <a:stCxn id="49" idx="2"/>
            <a:endCxn id="60" idx="1"/>
          </p:cNvCxnSpPr>
          <p:nvPr/>
        </p:nvCxnSpPr>
        <p:spPr>
          <a:xfrm rot="5400000" flipH="1" flipV="1">
            <a:off x="3222076" y="3039603"/>
            <a:ext cx="4887975" cy="1338053"/>
          </a:xfrm>
          <a:prstGeom prst="bentConnector4">
            <a:avLst>
              <a:gd name="adj1" fmla="val -4677"/>
              <a:gd name="adj2" fmla="val 81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F3EEDE-C8D1-4B0E-8E9F-D187D9E79E3C}"/>
              </a:ext>
            </a:extLst>
          </p:cNvPr>
          <p:cNvSpPr/>
          <p:nvPr/>
        </p:nvSpPr>
        <p:spPr>
          <a:xfrm>
            <a:off x="8558167" y="95774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72463-0E74-4743-A856-3FC7C7205DC4}"/>
              </a:ext>
            </a:extLst>
          </p:cNvPr>
          <p:cNvSpPr/>
          <p:nvPr/>
        </p:nvSpPr>
        <p:spPr>
          <a:xfrm>
            <a:off x="8558166" y="237966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99146-E200-4C71-8618-2448AFA6CC95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flipH="1">
            <a:off x="9396366" y="1571540"/>
            <a:ext cx="1" cy="8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FEC7A1D-7C4C-40BF-B60B-10A03EB784ED}"/>
              </a:ext>
            </a:extLst>
          </p:cNvPr>
          <p:cNvSpPr/>
          <p:nvPr/>
        </p:nvSpPr>
        <p:spPr>
          <a:xfrm>
            <a:off x="8558166" y="380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540E450-7906-43D2-928A-D530C8804B71}"/>
              </a:ext>
            </a:extLst>
          </p:cNvPr>
          <p:cNvSpPr/>
          <p:nvPr/>
        </p:nvSpPr>
        <p:spPr>
          <a:xfrm>
            <a:off x="8577741" y="522842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MasterReceived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ko-KR" altLang="en-US" sz="12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4D318AF-CF06-4E5E-B3FD-3E91C5C6E9E4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9396366" y="2993464"/>
            <a:ext cx="0" cy="81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2576CD1-B776-4FA3-9FFB-E21B7A9D9831}"/>
              </a:ext>
            </a:extLst>
          </p:cNvPr>
          <p:cNvCxnSpPr>
            <a:stCxn id="87" idx="3"/>
            <a:endCxn id="90" idx="3"/>
          </p:cNvCxnSpPr>
          <p:nvPr/>
        </p:nvCxnSpPr>
        <p:spPr>
          <a:xfrm>
            <a:off x="10234565" y="2686566"/>
            <a:ext cx="19575" cy="2848760"/>
          </a:xfrm>
          <a:prstGeom prst="bentConnector3">
            <a:avLst>
              <a:gd name="adj1" fmla="val 710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E7D2907-222E-40ED-B960-DE188A080C37}"/>
              </a:ext>
            </a:extLst>
          </p:cNvPr>
          <p:cNvCxnSpPr>
            <a:stCxn id="64" idx="2"/>
            <a:endCxn id="86" idx="1"/>
          </p:cNvCxnSpPr>
          <p:nvPr/>
        </p:nvCxnSpPr>
        <p:spPr>
          <a:xfrm rot="5400000" flipH="1" flipV="1">
            <a:off x="5586725" y="2870782"/>
            <a:ext cx="4577582" cy="1365302"/>
          </a:xfrm>
          <a:prstGeom prst="bentConnector4">
            <a:avLst>
              <a:gd name="adj1" fmla="val -4994"/>
              <a:gd name="adj2" fmla="val 8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610E37-75F5-42BB-9B32-DBF6FF36EEC7}"/>
              </a:ext>
            </a:extLst>
          </p:cNvPr>
          <p:cNvSpPr/>
          <p:nvPr/>
        </p:nvSpPr>
        <p:spPr>
          <a:xfrm>
            <a:off x="10856748" y="2955368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Finished</a:t>
            </a:r>
            <a:endParaRPr lang="ko-KR" altLang="en-US" sz="12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4FBF7A2-C91A-4A9B-9E82-DC0B272A2190}"/>
              </a:ext>
            </a:extLst>
          </p:cNvPr>
          <p:cNvCxnSpPr>
            <a:stCxn id="90" idx="2"/>
            <a:endCxn id="95" idx="1"/>
          </p:cNvCxnSpPr>
          <p:nvPr/>
        </p:nvCxnSpPr>
        <p:spPr>
          <a:xfrm rot="5400000" flipH="1" flipV="1">
            <a:off x="8804070" y="3789546"/>
            <a:ext cx="2664548" cy="1440807"/>
          </a:xfrm>
          <a:prstGeom prst="bentConnector4">
            <a:avLst>
              <a:gd name="adj1" fmla="val -8579"/>
              <a:gd name="adj2" fmla="val 81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8380EF-4BA1-46DB-8269-3E2C0CBA449F}"/>
              </a:ext>
            </a:extLst>
          </p:cNvPr>
          <p:cNvSpPr txBox="1"/>
          <p:nvPr/>
        </p:nvSpPr>
        <p:spPr>
          <a:xfrm>
            <a:off x="2036426" y="6535023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4F3A3-B964-44E4-9F30-C4FAE6CE7D27}"/>
              </a:ext>
            </a:extLst>
          </p:cNvPr>
          <p:cNvSpPr txBox="1"/>
          <p:nvPr/>
        </p:nvSpPr>
        <p:spPr>
          <a:xfrm>
            <a:off x="4235740" y="6513162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Partitioning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D62F87-5022-4D02-A050-A592064952C5}"/>
              </a:ext>
            </a:extLst>
          </p:cNvPr>
          <p:cNvSpPr txBox="1"/>
          <p:nvPr/>
        </p:nvSpPr>
        <p:spPr>
          <a:xfrm>
            <a:off x="6428770" y="6546298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Shuffling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959E4D-A276-4B90-856C-26F450C52EBD}"/>
              </a:ext>
            </a:extLst>
          </p:cNvPr>
          <p:cNvSpPr txBox="1"/>
          <p:nvPr/>
        </p:nvSpPr>
        <p:spPr>
          <a:xfrm>
            <a:off x="8625276" y="6540427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Merging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82183E-4ABA-4884-9509-D6C337409D2F}"/>
              </a:ext>
            </a:extLst>
          </p:cNvPr>
          <p:cNvSpPr txBox="1"/>
          <p:nvPr/>
        </p:nvSpPr>
        <p:spPr>
          <a:xfrm>
            <a:off x="285228" y="4431484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Connection</a:t>
            </a:r>
          </a:p>
          <a:p>
            <a:pPr algn="ctr"/>
            <a:r>
              <a:rPr lang="en-US" altLang="ko-KR" sz="1400" dirty="0"/>
              <a:t>Establishing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EBBAF7-E046-4675-B948-EC552270485C}"/>
              </a:ext>
            </a:extLst>
          </p:cNvPr>
          <p:cNvSpPr txBox="1"/>
          <p:nvPr/>
        </p:nvSpPr>
        <p:spPr>
          <a:xfrm>
            <a:off x="10789636" y="3645667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Finish Sorting</a:t>
            </a:r>
            <a:endParaRPr lang="ko-KR" altLang="en-US" sz="14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CD42A18-372B-454A-A41D-485B031F91AB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4645399" y="4655881"/>
            <a:ext cx="2379672" cy="3"/>
          </a:xfrm>
          <a:prstGeom prst="bentConnector4">
            <a:avLst>
              <a:gd name="adj1" fmla="val -162"/>
              <a:gd name="adj2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EAFA8A6-EB8E-4E63-B303-8E47047B79F6}"/>
              </a:ext>
            </a:extLst>
          </p:cNvPr>
          <p:cNvCxnSpPr/>
          <p:nvPr/>
        </p:nvCxnSpPr>
        <p:spPr>
          <a:xfrm flipV="1">
            <a:off x="2474752" y="2993464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C3A9D29-CC9D-4C6D-8398-4FC11D63FADB}"/>
              </a:ext>
            </a:extLst>
          </p:cNvPr>
          <p:cNvCxnSpPr/>
          <p:nvPr/>
        </p:nvCxnSpPr>
        <p:spPr>
          <a:xfrm flipV="1">
            <a:off x="4739780" y="3788331"/>
            <a:ext cx="0" cy="58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5E6C0F6-1E82-4E9F-978A-9EC3B288A546}"/>
              </a:ext>
            </a:extLst>
          </p:cNvPr>
          <p:cNvCxnSpPr/>
          <p:nvPr/>
        </p:nvCxnSpPr>
        <p:spPr>
          <a:xfrm flipV="1">
            <a:off x="6895750" y="2993464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CE69E2B7-363A-42A7-88D0-C47A95A2BF1B}"/>
              </a:ext>
            </a:extLst>
          </p:cNvPr>
          <p:cNvCxnSpPr/>
          <p:nvPr/>
        </p:nvCxnSpPr>
        <p:spPr>
          <a:xfrm flipV="1">
            <a:off x="9103453" y="3002550"/>
            <a:ext cx="0" cy="7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A26F-54BF-4EE4-B9CF-4C47BBC40162}"/>
              </a:ext>
            </a:extLst>
          </p:cNvPr>
          <p:cNvSpPr/>
          <p:nvPr/>
        </p:nvSpPr>
        <p:spPr>
          <a:xfrm>
            <a:off x="285227" y="2426516"/>
            <a:ext cx="1140902" cy="2004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E2DB5-6296-46A8-850E-15F9D6645425}"/>
              </a:ext>
            </a:extLst>
          </p:cNvPr>
          <p:cNvSpPr/>
          <p:nvPr/>
        </p:nvSpPr>
        <p:spPr>
          <a:xfrm>
            <a:off x="1805031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483E4-5F12-4C68-B373-2B5F9A49014E}"/>
              </a:ext>
            </a:extLst>
          </p:cNvPr>
          <p:cNvSpPr/>
          <p:nvPr/>
        </p:nvSpPr>
        <p:spPr>
          <a:xfrm>
            <a:off x="4004345" y="293615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1EE57-7D27-40F9-9CC1-280A64AD9543}"/>
              </a:ext>
            </a:extLst>
          </p:cNvPr>
          <p:cNvSpPr/>
          <p:nvPr/>
        </p:nvSpPr>
        <p:spPr>
          <a:xfrm>
            <a:off x="6203659" y="304101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626A1-A1E6-4719-943D-AC8B6EA1972D}"/>
              </a:ext>
            </a:extLst>
          </p:cNvPr>
          <p:cNvSpPr/>
          <p:nvPr/>
        </p:nvSpPr>
        <p:spPr>
          <a:xfrm>
            <a:off x="8411364" y="305499"/>
            <a:ext cx="2004967" cy="624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FB896-63B2-4274-AB1B-C5B6A6C7E137}"/>
              </a:ext>
            </a:extLst>
          </p:cNvPr>
          <p:cNvSpPr/>
          <p:nvPr/>
        </p:nvSpPr>
        <p:spPr>
          <a:xfrm>
            <a:off x="10789636" y="2667000"/>
            <a:ext cx="1140902" cy="101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E3EA7-FA5D-442B-AB86-7A637F3728A2}"/>
              </a:ext>
            </a:extLst>
          </p:cNvPr>
          <p:cNvSpPr/>
          <p:nvPr/>
        </p:nvSpPr>
        <p:spPr>
          <a:xfrm>
            <a:off x="352339" y="2617366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Initial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3D14A-D4CF-4A95-8D6B-28FD5A864C4B}"/>
              </a:ext>
            </a:extLst>
          </p:cNvPr>
          <p:cNvSpPr/>
          <p:nvPr/>
        </p:nvSpPr>
        <p:spPr>
          <a:xfrm>
            <a:off x="352339" y="3632433"/>
            <a:ext cx="1006678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Connection</a:t>
            </a:r>
          </a:p>
          <a:p>
            <a:pPr algn="ctr"/>
            <a:r>
              <a:rPr lang="en-US" altLang="ko-KR" sz="1200" dirty="0"/>
              <a:t>Established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93CF81-CD93-4EA3-BE52-E2DE34C1A3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55678" y="3061982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5B14D-25AB-4C90-AD4A-2EBC7FDE2364}"/>
              </a:ext>
            </a:extLst>
          </p:cNvPr>
          <p:cNvSpPr/>
          <p:nvPr/>
        </p:nvSpPr>
        <p:spPr>
          <a:xfrm>
            <a:off x="1973860" y="62952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66A290-3407-4835-B1E5-8A977A5A5CB4}"/>
              </a:ext>
            </a:extLst>
          </p:cNvPr>
          <p:cNvSpPr/>
          <p:nvPr/>
        </p:nvSpPr>
        <p:spPr>
          <a:xfrm>
            <a:off x="1973854" y="1744551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SampleRequest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BFCC75-D779-4ADC-B5D2-0B92A005E1F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812054" y="1243321"/>
            <a:ext cx="6" cy="50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B6B6A4F-01FE-4DCE-9226-7052737B2C9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1359017" y="936423"/>
            <a:ext cx="614843" cy="3002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9E86AD-5433-47CC-94AB-BC12D2265FCE}"/>
              </a:ext>
            </a:extLst>
          </p:cNvPr>
          <p:cNvSpPr/>
          <p:nvPr/>
        </p:nvSpPr>
        <p:spPr>
          <a:xfrm>
            <a:off x="1973853" y="299346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F87A0E-39A3-45EB-B347-26805B5BD1DF}"/>
              </a:ext>
            </a:extLst>
          </p:cNvPr>
          <p:cNvSpPr/>
          <p:nvPr/>
        </p:nvSpPr>
        <p:spPr>
          <a:xfrm>
            <a:off x="1954641" y="5504230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D37FF3-89F6-4662-B21F-66930D24E9D2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812053" y="2358347"/>
            <a:ext cx="1" cy="6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17CDCFB-339E-4B8B-A3B1-4DCAF70BEC4E}"/>
              </a:ext>
            </a:extLst>
          </p:cNvPr>
          <p:cNvCxnSpPr>
            <a:cxnSpLocks/>
            <a:stCxn id="27" idx="3"/>
            <a:endCxn id="29" idx="3"/>
          </p:cNvCxnSpPr>
          <p:nvPr/>
        </p:nvCxnSpPr>
        <p:spPr>
          <a:xfrm flipH="1">
            <a:off x="3631040" y="3300362"/>
            <a:ext cx="19212" cy="2510766"/>
          </a:xfrm>
          <a:prstGeom prst="bentConnector3">
            <a:avLst>
              <a:gd name="adj1" fmla="val -36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36FC48-FDAE-4815-A921-DF756C40F6F8}"/>
              </a:ext>
            </a:extLst>
          </p:cNvPr>
          <p:cNvSpPr/>
          <p:nvPr/>
        </p:nvSpPr>
        <p:spPr>
          <a:xfrm>
            <a:off x="4158842" y="62952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B1F8E-FD91-4E52-B530-003B866481DB}"/>
              </a:ext>
            </a:extLst>
          </p:cNvPr>
          <p:cNvSpPr/>
          <p:nvPr/>
        </p:nvSpPr>
        <p:spPr>
          <a:xfrm>
            <a:off x="4168628" y="158325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PartitionRequest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9080C3-6596-49F3-81EC-272725273CB9}"/>
              </a:ext>
            </a:extLst>
          </p:cNvPr>
          <p:cNvSpPr/>
          <p:nvPr/>
        </p:nvSpPr>
        <p:spPr>
          <a:xfrm>
            <a:off x="4158834" y="247650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PartitioningData</a:t>
            </a:r>
            <a:endParaRPr lang="en-US" altLang="ko-KR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F9C5C-CC85-422B-B32F-63EB6D31FCEE}"/>
              </a:ext>
            </a:extLst>
          </p:cNvPr>
          <p:cNvSpPr/>
          <p:nvPr/>
        </p:nvSpPr>
        <p:spPr>
          <a:xfrm>
            <a:off x="4158836" y="341248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599E82-7FDC-42D4-84FD-EEA7F2F006A4}"/>
              </a:ext>
            </a:extLst>
          </p:cNvPr>
          <p:cNvSpPr/>
          <p:nvPr/>
        </p:nvSpPr>
        <p:spPr>
          <a:xfrm>
            <a:off x="4153955" y="436935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CCF2CB0-9D67-42FA-9040-FDB8BA884AB5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4997042" y="1243321"/>
            <a:ext cx="9786" cy="3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AA9CC91-BBFF-4BA3-9814-1556AFD6A46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997034" y="2197048"/>
            <a:ext cx="9794" cy="27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5CF7FE0-2477-4299-8E6C-2F41F158924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4997034" y="3090300"/>
            <a:ext cx="2" cy="32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B79AC30-0365-45EC-8D2B-AC525BAED5DD}"/>
              </a:ext>
            </a:extLst>
          </p:cNvPr>
          <p:cNvCxnSpPr>
            <a:stCxn id="29" idx="2"/>
            <a:endCxn id="45" idx="1"/>
          </p:cNvCxnSpPr>
          <p:nvPr/>
        </p:nvCxnSpPr>
        <p:spPr>
          <a:xfrm rot="5400000" flipH="1" flipV="1">
            <a:off x="885039" y="2844224"/>
            <a:ext cx="5181603" cy="1366001"/>
          </a:xfrm>
          <a:prstGeom prst="bentConnector4">
            <a:avLst>
              <a:gd name="adj1" fmla="val -4412"/>
              <a:gd name="adj2" fmla="val 80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E25F37B-6779-4E4B-A5C4-BBD820A2D653}"/>
              </a:ext>
            </a:extLst>
          </p:cNvPr>
          <p:cNvCxnSpPr>
            <a:cxnSpLocks/>
            <a:stCxn id="93" idx="2"/>
            <a:endCxn id="105" idx="1"/>
          </p:cNvCxnSpPr>
          <p:nvPr/>
        </p:nvCxnSpPr>
        <p:spPr>
          <a:xfrm rot="5400000" flipH="1" flipV="1">
            <a:off x="3105959" y="2678977"/>
            <a:ext cx="5169833" cy="1362523"/>
          </a:xfrm>
          <a:prstGeom prst="bentConnector4">
            <a:avLst>
              <a:gd name="adj1" fmla="val -4422"/>
              <a:gd name="adj2" fmla="val 80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610E37-75F5-42BB-9B32-DBF6FF36EEC7}"/>
              </a:ext>
            </a:extLst>
          </p:cNvPr>
          <p:cNvSpPr/>
          <p:nvPr/>
        </p:nvSpPr>
        <p:spPr>
          <a:xfrm>
            <a:off x="10856748" y="2955368"/>
            <a:ext cx="1006678" cy="4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/>
              <a:t>Finished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8380EF-4BA1-46DB-8269-3E2C0CBA449F}"/>
              </a:ext>
            </a:extLst>
          </p:cNvPr>
          <p:cNvSpPr txBox="1"/>
          <p:nvPr/>
        </p:nvSpPr>
        <p:spPr>
          <a:xfrm>
            <a:off x="2036426" y="6535023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4F3A3-B964-44E4-9F30-C4FAE6CE7D27}"/>
              </a:ext>
            </a:extLst>
          </p:cNvPr>
          <p:cNvSpPr txBox="1"/>
          <p:nvPr/>
        </p:nvSpPr>
        <p:spPr>
          <a:xfrm>
            <a:off x="4235740" y="6513162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Partitioning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D62F87-5022-4D02-A050-A592064952C5}"/>
              </a:ext>
            </a:extLst>
          </p:cNvPr>
          <p:cNvSpPr txBox="1"/>
          <p:nvPr/>
        </p:nvSpPr>
        <p:spPr>
          <a:xfrm>
            <a:off x="6428770" y="6546298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Shuffling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959E4D-A276-4B90-856C-26F450C52EBD}"/>
              </a:ext>
            </a:extLst>
          </p:cNvPr>
          <p:cNvSpPr txBox="1"/>
          <p:nvPr/>
        </p:nvSpPr>
        <p:spPr>
          <a:xfrm>
            <a:off x="8625276" y="6540427"/>
            <a:ext cx="154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Merging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82183E-4ABA-4884-9509-D6C337409D2F}"/>
              </a:ext>
            </a:extLst>
          </p:cNvPr>
          <p:cNvSpPr txBox="1"/>
          <p:nvPr/>
        </p:nvSpPr>
        <p:spPr>
          <a:xfrm>
            <a:off x="285228" y="4431484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Connection</a:t>
            </a:r>
          </a:p>
          <a:p>
            <a:pPr algn="ctr"/>
            <a:r>
              <a:rPr lang="en-US" altLang="ko-KR" sz="1400" dirty="0"/>
              <a:t>Establishing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EBBAF7-E046-4675-B948-EC552270485C}"/>
              </a:ext>
            </a:extLst>
          </p:cNvPr>
          <p:cNvSpPr txBox="1"/>
          <p:nvPr/>
        </p:nvSpPr>
        <p:spPr>
          <a:xfrm>
            <a:off x="10789636" y="3645667"/>
            <a:ext cx="11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Finish Sorting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7E3210-0F90-417B-89E0-B2EE8C89E63F}"/>
              </a:ext>
            </a:extLst>
          </p:cNvPr>
          <p:cNvSpPr/>
          <p:nvPr/>
        </p:nvSpPr>
        <p:spPr>
          <a:xfrm>
            <a:off x="1973853" y="4245878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SampleResponseFailure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847E28-4982-4493-BA3E-74EF4CC60381}"/>
              </a:ext>
            </a:extLst>
          </p:cNvPr>
          <p:cNvCxnSpPr>
            <a:stCxn id="27" idx="2"/>
            <a:endCxn id="66" idx="0"/>
          </p:cNvCxnSpPr>
          <p:nvPr/>
        </p:nvCxnSpPr>
        <p:spPr>
          <a:xfrm>
            <a:off x="2812053" y="3607260"/>
            <a:ext cx="0" cy="63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F7B6A0-1119-4A27-A258-C6BB7CB7E42A}"/>
              </a:ext>
            </a:extLst>
          </p:cNvPr>
          <p:cNvSpPr/>
          <p:nvPr/>
        </p:nvSpPr>
        <p:spPr>
          <a:xfrm>
            <a:off x="4171415" y="5331359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PartitionResponse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46D7F8B-D179-4B7D-BB2D-CDCCF9D5C56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4992155" y="4026284"/>
            <a:ext cx="4881" cy="3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37697E0-9495-4313-B805-630537658C4B}"/>
              </a:ext>
            </a:extLst>
          </p:cNvPr>
          <p:cNvCxnSpPr>
            <a:stCxn id="48" idx="3"/>
            <a:endCxn id="93" idx="3"/>
          </p:cNvCxnSpPr>
          <p:nvPr/>
        </p:nvCxnSpPr>
        <p:spPr>
          <a:xfrm>
            <a:off x="5835235" y="3719386"/>
            <a:ext cx="12579" cy="1918871"/>
          </a:xfrm>
          <a:prstGeom prst="bentConnector3">
            <a:avLst>
              <a:gd name="adj1" fmla="val 650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142400-CB5A-4ACF-9160-BA0410661EB8}"/>
              </a:ext>
            </a:extLst>
          </p:cNvPr>
          <p:cNvCxnSpPr>
            <a:cxnSpLocks/>
          </p:cNvCxnSpPr>
          <p:nvPr/>
        </p:nvCxnSpPr>
        <p:spPr>
          <a:xfrm flipH="1" flipV="1">
            <a:off x="4825776" y="4026284"/>
            <a:ext cx="1" cy="3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81BAFE6-E823-4577-A0F2-85293A89DAEF}"/>
              </a:ext>
            </a:extLst>
          </p:cNvPr>
          <p:cNvCxnSpPr>
            <a:cxnSpLocks/>
          </p:cNvCxnSpPr>
          <p:nvPr/>
        </p:nvCxnSpPr>
        <p:spPr>
          <a:xfrm flipV="1">
            <a:off x="2569834" y="3632433"/>
            <a:ext cx="4544" cy="60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9F8FB47-A136-49A1-837B-F845D3C516DA}"/>
              </a:ext>
            </a:extLst>
          </p:cNvPr>
          <p:cNvSpPr/>
          <p:nvPr/>
        </p:nvSpPr>
        <p:spPr>
          <a:xfrm>
            <a:off x="6372138" y="46842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76E22C-22D6-4D5F-BB7E-7F08BD723BC0}"/>
              </a:ext>
            </a:extLst>
          </p:cNvPr>
          <p:cNvSpPr/>
          <p:nvPr/>
        </p:nvSpPr>
        <p:spPr>
          <a:xfrm>
            <a:off x="6383313" y="128170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ShuffleRequest</a:t>
            </a:r>
            <a:endParaRPr lang="ko-KR" altLang="en-US" sz="12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41C55A8-817E-44D8-88ED-6E210566AA2A}"/>
              </a:ext>
            </a:extLst>
          </p:cNvPr>
          <p:cNvSpPr/>
          <p:nvPr/>
        </p:nvSpPr>
        <p:spPr>
          <a:xfrm>
            <a:off x="6379124" y="213954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WaitingAllData</a:t>
            </a:r>
            <a:endParaRPr lang="en-US" altLang="ko-KR" sz="1200" dirty="0"/>
          </a:p>
          <a:p>
            <a:pPr algn="ctr"/>
            <a:r>
              <a:rPr lang="en-US" altLang="ko-KR" sz="1200" dirty="0"/>
              <a:t>Received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466D80-F7DA-479F-B435-501336E5C3C0}"/>
              </a:ext>
            </a:extLst>
          </p:cNvPr>
          <p:cNvSpPr/>
          <p:nvPr/>
        </p:nvSpPr>
        <p:spPr>
          <a:xfrm>
            <a:off x="6368995" y="295631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ReceivedAllData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3ED535D-506B-4C46-97E0-424D054ED3DA}"/>
              </a:ext>
            </a:extLst>
          </p:cNvPr>
          <p:cNvSpPr/>
          <p:nvPr/>
        </p:nvSpPr>
        <p:spPr>
          <a:xfrm>
            <a:off x="6364801" y="384076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333F03-20A7-4B71-BC29-544A3A215967}"/>
              </a:ext>
            </a:extLst>
          </p:cNvPr>
          <p:cNvSpPr/>
          <p:nvPr/>
        </p:nvSpPr>
        <p:spPr>
          <a:xfrm>
            <a:off x="6367231" y="466698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A94E5DC-0A43-4E54-9134-3A9FFCA3CF09}"/>
              </a:ext>
            </a:extLst>
          </p:cNvPr>
          <p:cNvSpPr/>
          <p:nvPr/>
        </p:nvSpPr>
        <p:spPr>
          <a:xfrm>
            <a:off x="6391711" y="5489777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ShuffleResponse</a:t>
            </a:r>
            <a:endParaRPr lang="en-US" altLang="ko-KR" sz="12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4725D0-A591-4F49-8845-16F8093B08DC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7210338" y="1082220"/>
            <a:ext cx="11175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05AEBCA-01CE-416B-8EB0-A11F4C44E45E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 flipH="1">
            <a:off x="7217324" y="1895501"/>
            <a:ext cx="4189" cy="2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55B820B-BD7A-451D-B415-A043567F2E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7207195" y="2753339"/>
            <a:ext cx="10129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6C16613-B714-410E-A603-12D4D1645606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flipH="1">
            <a:off x="7203001" y="3570109"/>
            <a:ext cx="4194" cy="2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3E2602-A708-40AD-97FC-3BBB96A99336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>
            <a:off x="7203001" y="4454561"/>
            <a:ext cx="2430" cy="2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D1AAD12-BBEA-4C69-8E31-F18638796E18}"/>
              </a:ext>
            </a:extLst>
          </p:cNvPr>
          <p:cNvCxnSpPr/>
          <p:nvPr/>
        </p:nvCxnSpPr>
        <p:spPr>
          <a:xfrm flipV="1">
            <a:off x="7013196" y="4454561"/>
            <a:ext cx="0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C7EE522E-ACD1-48FB-AB4C-E19C97654B0B}"/>
              </a:ext>
            </a:extLst>
          </p:cNvPr>
          <p:cNvCxnSpPr>
            <a:stCxn id="109" idx="3"/>
            <a:endCxn id="111" idx="3"/>
          </p:cNvCxnSpPr>
          <p:nvPr/>
        </p:nvCxnSpPr>
        <p:spPr>
          <a:xfrm>
            <a:off x="8041200" y="4147663"/>
            <a:ext cx="26910" cy="1649012"/>
          </a:xfrm>
          <a:prstGeom prst="bentConnector3">
            <a:avLst>
              <a:gd name="adj1" fmla="val 3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DEA5856-77CD-4307-9758-33756F048FB0}"/>
              </a:ext>
            </a:extLst>
          </p:cNvPr>
          <p:cNvSpPr/>
          <p:nvPr/>
        </p:nvSpPr>
        <p:spPr>
          <a:xfrm>
            <a:off x="8581931" y="468424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WorkerPending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en-US" altLang="ko-KR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513E2F9-7ACE-49B4-B106-836433E7FF51}"/>
              </a:ext>
            </a:extLst>
          </p:cNvPr>
          <p:cNvSpPr/>
          <p:nvPr/>
        </p:nvSpPr>
        <p:spPr>
          <a:xfrm>
            <a:off x="8593106" y="128170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err="1"/>
              <a:t>WorkerReceived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MergeRequest</a:t>
            </a:r>
            <a:endParaRPr lang="ko-KR" altLang="en-US" sz="12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EA5E422-2AC4-4470-A451-C31EF1B96157}"/>
              </a:ext>
            </a:extLst>
          </p:cNvPr>
          <p:cNvSpPr/>
          <p:nvPr/>
        </p:nvSpPr>
        <p:spPr>
          <a:xfrm>
            <a:off x="8588917" y="213954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MergingData</a:t>
            </a:r>
            <a:endParaRPr lang="en-US" altLang="ko-KR" sz="12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4A6C227-6351-4AF6-BFF9-AAB9D1B04CC0}"/>
              </a:ext>
            </a:extLst>
          </p:cNvPr>
          <p:cNvSpPr/>
          <p:nvPr/>
        </p:nvSpPr>
        <p:spPr>
          <a:xfrm>
            <a:off x="8578788" y="2956313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Worker</a:t>
            </a:r>
          </a:p>
          <a:p>
            <a:pPr algn="ctr"/>
            <a:r>
              <a:rPr lang="en-US" altLang="ko-KR" sz="1200" dirty="0" err="1"/>
              <a:t>MergingComplete</a:t>
            </a:r>
            <a:endParaRPr lang="ko-KR" altLang="en-US" sz="12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757978B-4600-4A61-A393-054D60D4E704}"/>
              </a:ext>
            </a:extLst>
          </p:cNvPr>
          <p:cNvSpPr/>
          <p:nvPr/>
        </p:nvSpPr>
        <p:spPr>
          <a:xfrm>
            <a:off x="8574594" y="3840765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755D31-3AA3-40E1-8355-9B54A4B906C9}"/>
              </a:ext>
            </a:extLst>
          </p:cNvPr>
          <p:cNvSpPr/>
          <p:nvPr/>
        </p:nvSpPr>
        <p:spPr>
          <a:xfrm>
            <a:off x="8577024" y="4666982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WorkerSending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  <a:p>
            <a:pPr algn="ctr"/>
            <a:r>
              <a:rPr lang="en-US" altLang="ko-KR" sz="1200" dirty="0"/>
              <a:t>Failure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F43C482-5EC7-401D-906C-948CC5EBC5CE}"/>
              </a:ext>
            </a:extLst>
          </p:cNvPr>
          <p:cNvSpPr/>
          <p:nvPr/>
        </p:nvSpPr>
        <p:spPr>
          <a:xfrm>
            <a:off x="8601504" y="5489777"/>
            <a:ext cx="1676399" cy="613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WorkerSent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MergeResponse</a:t>
            </a:r>
            <a:endParaRPr lang="en-US" altLang="ko-KR" sz="120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5072A86-07AA-41E4-80DC-697D707C0686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9420131" y="1082220"/>
            <a:ext cx="11175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75FC40-8A8D-44E5-B25D-7BD955AF476C}"/>
              </a:ext>
            </a:extLst>
          </p:cNvPr>
          <p:cNvCxnSpPr>
            <a:stCxn id="126" idx="2"/>
            <a:endCxn id="127" idx="0"/>
          </p:cNvCxnSpPr>
          <p:nvPr/>
        </p:nvCxnSpPr>
        <p:spPr>
          <a:xfrm flipH="1">
            <a:off x="9427117" y="1895501"/>
            <a:ext cx="4189" cy="2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301E140-F7FA-478E-95C7-E9CB04D8BA3B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 flipH="1">
            <a:off x="9416988" y="2753339"/>
            <a:ext cx="10129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5D80BA0-152F-4A00-AFA2-D6D454B06438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9412794" y="3570109"/>
            <a:ext cx="4194" cy="2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077FC0C-C9EC-4297-8326-E46F260F996B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9412794" y="4454561"/>
            <a:ext cx="2430" cy="21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1AEB79-09C8-4E8C-BDCF-877F6FA03DA6}"/>
              </a:ext>
            </a:extLst>
          </p:cNvPr>
          <p:cNvCxnSpPr/>
          <p:nvPr/>
        </p:nvCxnSpPr>
        <p:spPr>
          <a:xfrm flipV="1">
            <a:off x="9222989" y="4454561"/>
            <a:ext cx="0" cy="1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948891C-3D40-4C85-BE11-F505612A7632}"/>
              </a:ext>
            </a:extLst>
          </p:cNvPr>
          <p:cNvCxnSpPr>
            <a:stCxn id="129" idx="3"/>
            <a:endCxn id="131" idx="3"/>
          </p:cNvCxnSpPr>
          <p:nvPr/>
        </p:nvCxnSpPr>
        <p:spPr>
          <a:xfrm>
            <a:off x="10250993" y="4147663"/>
            <a:ext cx="26910" cy="1649012"/>
          </a:xfrm>
          <a:prstGeom prst="bentConnector3">
            <a:avLst>
              <a:gd name="adj1" fmla="val 3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7FDFF88-50DF-4FE7-B1D3-1B90E83648E0}"/>
              </a:ext>
            </a:extLst>
          </p:cNvPr>
          <p:cNvCxnSpPr>
            <a:stCxn id="131" idx="2"/>
            <a:endCxn id="95" idx="1"/>
          </p:cNvCxnSpPr>
          <p:nvPr/>
        </p:nvCxnSpPr>
        <p:spPr>
          <a:xfrm rot="5400000" flipH="1" flipV="1">
            <a:off x="8685277" y="3932103"/>
            <a:ext cx="2925897" cy="1417044"/>
          </a:xfrm>
          <a:prstGeom prst="bentConnector4">
            <a:avLst>
              <a:gd name="adj1" fmla="val -7813"/>
              <a:gd name="adj2" fmla="val 79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954D-8773-58B2-6DBE-D1537448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Commands and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E59F6-C9F5-BA09-D2EE-7F98274D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Master: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sbt</a:t>
            </a:r>
            <a:r>
              <a:rPr lang="en-US" altLang="ko-KR" sz="1800" dirty="0"/>
              <a:t> “run NUMBER_OF_WORKERS”</a:t>
            </a:r>
          </a:p>
          <a:p>
            <a:pPr marL="0" indent="0">
              <a:buNone/>
            </a:pPr>
            <a:r>
              <a:rPr lang="en-US" altLang="ko-KR" sz="1800" dirty="0"/>
              <a:t>Worker: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sbt</a:t>
            </a:r>
            <a:r>
              <a:rPr lang="en-US" altLang="ko-KR" sz="1800" dirty="0"/>
              <a:t> “run MASTER_IP:PORT</a:t>
            </a:r>
            <a:r>
              <a:rPr lang="ko-KR" altLang="en-US" sz="1800" dirty="0"/>
              <a:t> </a:t>
            </a:r>
            <a:r>
              <a:rPr lang="en-US" altLang="ko-KR" sz="1800" dirty="0"/>
              <a:t>–I</a:t>
            </a:r>
            <a:r>
              <a:rPr lang="ko-KR" altLang="en-US" sz="1800" dirty="0"/>
              <a:t> </a:t>
            </a:r>
            <a:r>
              <a:rPr lang="en-US" altLang="ko-KR" sz="1800" dirty="0"/>
              <a:t>INPUT_DIR1 INPUT_DIR2 .. –O OUTPUT_DIR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Results</a:t>
            </a:r>
          </a:p>
          <a:p>
            <a:pPr marL="0" indent="0">
              <a:buNone/>
            </a:pPr>
            <a:r>
              <a:rPr lang="en-US" altLang="ko-KR" sz="1800" dirty="0"/>
              <a:t>  Finished with two workers(~1 min) and Small/Big datasets</a:t>
            </a:r>
          </a:p>
          <a:p>
            <a:pPr marL="0" indent="0">
              <a:buNone/>
            </a:pPr>
            <a:r>
              <a:rPr lang="en-US" altLang="ko-KR" sz="1800" dirty="0"/>
              <a:t>  Manually checked result with tiny test, not with Small/Big datasets</a:t>
            </a:r>
          </a:p>
          <a:p>
            <a:pPr marL="0" indent="0">
              <a:buNone/>
            </a:pPr>
            <a:r>
              <a:rPr lang="en-US" altLang="ko-KR" sz="1800" dirty="0"/>
              <a:t>  Internal merging with Small/Big/Large datasets. Cross-check with distinct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990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A4EF-8302-B632-6F37-402B8D0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&amp; Why project failed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0F85C-DCA6-5F77-E91A-864564DE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altLang="ko-KR" dirty="0"/>
              <a:t>Send every single records</a:t>
            </a:r>
          </a:p>
          <a:p>
            <a:r>
              <a:rPr lang="en-US" altLang="ko-KR" dirty="0" err="1"/>
              <a:t>Protobuf</a:t>
            </a:r>
            <a:r>
              <a:rPr lang="en-US" altLang="ko-KR" dirty="0"/>
              <a:t> design or too much Futures</a:t>
            </a:r>
          </a:p>
          <a:p>
            <a:endParaRPr lang="en-US" altLang="ko-KR" dirty="0"/>
          </a:p>
          <a:p>
            <a:r>
              <a:rPr lang="en-US" altLang="ko-KR" dirty="0"/>
              <a:t>No head chef</a:t>
            </a:r>
          </a:p>
          <a:p>
            <a:r>
              <a:rPr lang="en-US" altLang="ko-KR" dirty="0"/>
              <a:t>Underestimated heap size challenge</a:t>
            </a:r>
          </a:p>
          <a:p>
            <a:endParaRPr lang="ko-KR" altLang="en-US" dirty="0"/>
          </a:p>
        </p:txBody>
      </p:sp>
      <p:pic>
        <p:nvPicPr>
          <p:cNvPr id="1026" name="Picture 2" descr="케르베로스 실사, 귀여운 강아지들의 케르베로스 코스프레!｜동아일보">
            <a:extLst>
              <a:ext uri="{FF2B5EF4-FFF2-40B4-BE49-F238E27FC236}">
                <a16:creationId xmlns:a16="http://schemas.microsoft.com/office/drawing/2014/main" id="{19AB5EE7-361F-AC59-1B3B-37DE3FCC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60" y="3417093"/>
            <a:ext cx="3022357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A64E-C809-17E0-0983-72EB6AE3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Tournament Tree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2C966-AF92-ED71-8B33-9161645D981B}"/>
              </a:ext>
            </a:extLst>
          </p:cNvPr>
          <p:cNvSpPr txBox="1"/>
          <p:nvPr/>
        </p:nvSpPr>
        <p:spPr>
          <a:xfrm>
            <a:off x="7164774" y="49814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update(force = false)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9AF7F1-BBF5-5020-F326-70DFAA45F2A3}"/>
              </a:ext>
            </a:extLst>
          </p:cNvPr>
          <p:cNvSpPr/>
          <p:nvPr/>
        </p:nvSpPr>
        <p:spPr>
          <a:xfrm>
            <a:off x="7809505" y="1113182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B83129-CE63-AFAD-8F89-93B342E327FD}"/>
              </a:ext>
            </a:extLst>
          </p:cNvPr>
          <p:cNvSpPr/>
          <p:nvPr/>
        </p:nvSpPr>
        <p:spPr>
          <a:xfrm>
            <a:off x="5086184" y="4507400"/>
            <a:ext cx="1089329" cy="1089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74DAD1-77F3-7F5D-BB9A-A0B02966D2DA}"/>
              </a:ext>
            </a:extLst>
          </p:cNvPr>
          <p:cNvSpPr/>
          <p:nvPr/>
        </p:nvSpPr>
        <p:spPr>
          <a:xfrm>
            <a:off x="8898834" y="2751149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D6D7C2-8C18-54F4-F37F-3A7C7F6D6956}"/>
              </a:ext>
            </a:extLst>
          </p:cNvPr>
          <p:cNvCxnSpPr>
            <a:cxnSpLocks/>
            <a:stCxn id="31" idx="4"/>
            <a:endCxn id="24" idx="7"/>
          </p:cNvCxnSpPr>
          <p:nvPr/>
        </p:nvCxnSpPr>
        <p:spPr>
          <a:xfrm flipH="1">
            <a:off x="6015984" y="3840478"/>
            <a:ext cx="1248857" cy="826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79E598-8087-5CE8-650C-E279242794E2}"/>
              </a:ext>
            </a:extLst>
          </p:cNvPr>
          <p:cNvCxnSpPr>
            <a:stCxn id="23" idx="4"/>
            <a:endCxn id="25" idx="1"/>
          </p:cNvCxnSpPr>
          <p:nvPr/>
        </p:nvCxnSpPr>
        <p:spPr>
          <a:xfrm>
            <a:off x="8354170" y="2202511"/>
            <a:ext cx="704193" cy="708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A4231A-9705-3869-A20A-C86CA7CAF35D}"/>
              </a:ext>
            </a:extLst>
          </p:cNvPr>
          <p:cNvSpPr txBox="1"/>
          <p:nvPr/>
        </p:nvSpPr>
        <p:spPr>
          <a:xfrm>
            <a:off x="5744791" y="238181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value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D317E8-1AE8-F06A-0B53-3D0D40444462}"/>
              </a:ext>
            </a:extLst>
          </p:cNvPr>
          <p:cNvSpPr/>
          <p:nvPr/>
        </p:nvSpPr>
        <p:spPr>
          <a:xfrm>
            <a:off x="6720176" y="2751149"/>
            <a:ext cx="1089329" cy="1089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04B49A-4D2C-2F66-4BAA-6A7F15160994}"/>
              </a:ext>
            </a:extLst>
          </p:cNvPr>
          <p:cNvCxnSpPr>
            <a:cxnSpLocks/>
            <a:stCxn id="31" idx="7"/>
            <a:endCxn id="23" idx="4"/>
          </p:cNvCxnSpPr>
          <p:nvPr/>
        </p:nvCxnSpPr>
        <p:spPr>
          <a:xfrm flipV="1">
            <a:off x="7649976" y="2202511"/>
            <a:ext cx="704194" cy="708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FC77915-9634-1C02-7711-C03778FEDD87}"/>
              </a:ext>
            </a:extLst>
          </p:cNvPr>
          <p:cNvSpPr/>
          <p:nvPr/>
        </p:nvSpPr>
        <p:spPr>
          <a:xfrm>
            <a:off x="10260496" y="4528767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15A4BA-698B-FAC9-BD22-CF4A11B0AA9B}"/>
              </a:ext>
            </a:extLst>
          </p:cNvPr>
          <p:cNvCxnSpPr>
            <a:cxnSpLocks/>
            <a:stCxn id="25" idx="4"/>
            <a:endCxn id="36" idx="1"/>
          </p:cNvCxnSpPr>
          <p:nvPr/>
        </p:nvCxnSpPr>
        <p:spPr>
          <a:xfrm>
            <a:off x="9443499" y="3840478"/>
            <a:ext cx="976526" cy="84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006B173-C22C-90B7-0FD8-3BCD9248CCAD}"/>
              </a:ext>
            </a:extLst>
          </p:cNvPr>
          <p:cNvSpPr/>
          <p:nvPr/>
        </p:nvSpPr>
        <p:spPr>
          <a:xfrm>
            <a:off x="8898834" y="4528766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EEFFCA-D283-A20E-2864-01CCEB96CC5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443498" y="3840477"/>
            <a:ext cx="1" cy="68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A5C6050-907E-208F-475A-09995697B66F}"/>
              </a:ext>
            </a:extLst>
          </p:cNvPr>
          <p:cNvSpPr/>
          <p:nvPr/>
        </p:nvSpPr>
        <p:spPr>
          <a:xfrm>
            <a:off x="6720176" y="4528767"/>
            <a:ext cx="1089329" cy="10893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Fruit</a:t>
            </a:r>
          </a:p>
          <a:p>
            <a:pPr algn="ctr"/>
            <a:r>
              <a:rPr lang="en-US" altLang="ko-KR" dirty="0"/>
              <a:t>.value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F0AFE0D-2D9E-E778-F982-8AE06832F129}"/>
              </a:ext>
            </a:extLst>
          </p:cNvPr>
          <p:cNvCxnSpPr>
            <a:cxnSpLocks/>
            <a:stCxn id="50" idx="0"/>
            <a:endCxn id="31" idx="4"/>
          </p:cNvCxnSpPr>
          <p:nvPr/>
        </p:nvCxnSpPr>
        <p:spPr>
          <a:xfrm flipV="1">
            <a:off x="7264841" y="3840478"/>
            <a:ext cx="0" cy="68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4B2C43-A753-B1FF-BAAD-B7491CE85C5F}"/>
              </a:ext>
            </a:extLst>
          </p:cNvPr>
          <p:cNvSpPr txBox="1"/>
          <p:nvPr/>
        </p:nvSpPr>
        <p:spPr>
          <a:xfrm>
            <a:off x="7871071" y="3190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7E607E-B079-EA0F-EC74-363C25051227}"/>
              </a:ext>
            </a:extLst>
          </p:cNvPr>
          <p:cNvSpPr txBox="1"/>
          <p:nvPr/>
        </p:nvSpPr>
        <p:spPr>
          <a:xfrm>
            <a:off x="8619815" y="3190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25BA7-2F94-CF53-0BB3-7E6C350C7356}"/>
              </a:ext>
            </a:extLst>
          </p:cNvPr>
          <p:cNvSpPr txBox="1"/>
          <p:nvPr/>
        </p:nvSpPr>
        <p:spPr>
          <a:xfrm>
            <a:off x="7881309" y="4867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0F3BE0-018A-1617-1764-4F515848201D}"/>
              </a:ext>
            </a:extLst>
          </p:cNvPr>
          <p:cNvSpPr txBox="1"/>
          <p:nvPr/>
        </p:nvSpPr>
        <p:spPr>
          <a:xfrm>
            <a:off x="6159092" y="571142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value</a:t>
            </a: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FAAFF776-3D34-7182-AB14-09118342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81054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Tree[A &lt;: Ordered[A]]</a:t>
            </a:r>
          </a:p>
          <a:p>
            <a:pPr marL="0" indent="0">
              <a:buNone/>
            </a:pPr>
            <a:r>
              <a:rPr lang="en-US" altLang="ko-KR" dirty="0"/>
              <a:t>  var value</a:t>
            </a:r>
          </a:p>
          <a:p>
            <a:pPr marL="0" indent="0">
              <a:buNone/>
            </a:pPr>
            <a:r>
              <a:rPr lang="en-US" altLang="ko-KR" dirty="0"/>
              <a:t>  def update(Boolean)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Include compile time</a:t>
            </a:r>
          </a:p>
          <a:p>
            <a:r>
              <a:rPr lang="en-US" altLang="ko-KR" dirty="0"/>
              <a:t>Large: ~ 300 sec</a:t>
            </a:r>
          </a:p>
          <a:p>
            <a:r>
              <a:rPr lang="en-US" altLang="ko-KR" dirty="0"/>
              <a:t>Big:    ~ 27 sec</a:t>
            </a:r>
          </a:p>
          <a:p>
            <a:r>
              <a:rPr lang="en-US" altLang="ko-KR" dirty="0"/>
              <a:t>Small: ~ 10 sec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4A39A59-8151-54FD-8784-B67AD34BC62A}"/>
              </a:ext>
            </a:extLst>
          </p:cNvPr>
          <p:cNvCxnSpPr>
            <a:stCxn id="61" idx="2"/>
          </p:cNvCxnSpPr>
          <p:nvPr/>
        </p:nvCxnSpPr>
        <p:spPr>
          <a:xfrm>
            <a:off x="8036961" y="5236730"/>
            <a:ext cx="0" cy="949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778884-A3C6-E95E-7BB4-F0C0BA141F8F}"/>
              </a:ext>
            </a:extLst>
          </p:cNvPr>
          <p:cNvSpPr txBox="1"/>
          <p:nvPr/>
        </p:nvSpPr>
        <p:spPr>
          <a:xfrm>
            <a:off x="7881309" y="6186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DF2958-032F-B782-4D0F-1445A3C60F49}"/>
              </a:ext>
            </a:extLst>
          </p:cNvPr>
          <p:cNvSpPr txBox="1"/>
          <p:nvPr/>
        </p:nvSpPr>
        <p:spPr>
          <a:xfrm>
            <a:off x="7543258" y="1463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38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42E8B-6B8A-0460-5054-F3F14E812669}"/>
              </a:ext>
            </a:extLst>
          </p:cNvPr>
          <p:cNvSpPr txBox="1"/>
          <p:nvPr/>
        </p:nvSpPr>
        <p:spPr>
          <a:xfrm>
            <a:off x="488272" y="337351"/>
            <a:ext cx="10573305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개발 방식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각자 기능을 하나씩 맡아 완성하는 대로 남은 기능을 하나씩 새로 맡는 방식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카카오톡으로 이야기하여 새로운 사항이 있을 때마다 논의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 본격적인 개발을 할 때는 직접 모여서 새로운 사항이나 변경점이 있을 때마다 곧바로 이야기해 나중에 일어날 후환을 없애려 노력함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기능을 독립적으로 개발했으므로 </a:t>
            </a:r>
            <a:r>
              <a:rPr lang="en-US" altLang="ko-KR" dirty="0"/>
              <a:t>git merge</a:t>
            </a:r>
            <a:r>
              <a:rPr lang="ko-KR" altLang="en-US" dirty="0"/>
              <a:t>에서 </a:t>
            </a:r>
            <a:r>
              <a:rPr lang="en-US" altLang="ko-KR" dirty="0"/>
              <a:t>conflict</a:t>
            </a:r>
            <a:r>
              <a:rPr lang="ko-KR" altLang="en-US" dirty="0"/>
              <a:t>를 줄이기 위해</a:t>
            </a:r>
            <a:r>
              <a:rPr lang="en-US" altLang="ko-KR" dirty="0"/>
              <a:t> </a:t>
            </a:r>
            <a:r>
              <a:rPr lang="ko-KR" altLang="en-US" dirty="0"/>
              <a:t>노력함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안과 밖을 최대한 구분해 지역 변수로 해결하여 함수를 분리할 수 있도록 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몇몇 </a:t>
            </a:r>
            <a:r>
              <a:rPr lang="ko-KR" altLang="en-US" dirty="0" err="1"/>
              <a:t>불변값은</a:t>
            </a:r>
            <a:r>
              <a:rPr lang="ko-KR" altLang="en-US" dirty="0"/>
              <a:t> 미리 </a:t>
            </a:r>
            <a:r>
              <a:rPr lang="en-US" altLang="ko-KR" dirty="0"/>
              <a:t>Constant </a:t>
            </a:r>
            <a:r>
              <a:rPr lang="ko-KR" altLang="en-US" dirty="0"/>
              <a:t>파일에 선언하여 실수의 여지를 최소화함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전역 변수를 사용할 때는 </a:t>
            </a:r>
            <a:r>
              <a:rPr lang="en-US" altLang="ko-KR" dirty="0"/>
              <a:t>assert</a:t>
            </a:r>
            <a:r>
              <a:rPr lang="ko-KR" altLang="en-US" dirty="0"/>
              <a:t>를 활용해 의도하지 않은 함수간 간섭을 체크함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자주 사용되는 기능은 </a:t>
            </a:r>
            <a:r>
              <a:rPr lang="en-US" altLang="ko-KR" dirty="0"/>
              <a:t>Utils</a:t>
            </a:r>
            <a:r>
              <a:rPr lang="ko-KR" altLang="en-US" dirty="0"/>
              <a:t>에 함수로 미리 구현해 오류의 여지를 최소화함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93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BA1A7-995F-0F9E-349C-472945133890}"/>
              </a:ext>
            </a:extLst>
          </p:cNvPr>
          <p:cNvSpPr txBox="1"/>
          <p:nvPr/>
        </p:nvSpPr>
        <p:spPr>
          <a:xfrm>
            <a:off x="399495" y="355106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구조</a:t>
            </a:r>
            <a:endParaRPr lang="en-US" altLang="ko-KR" sz="3200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DA72FA7-88CC-6442-935C-9CD63B05A42C}"/>
              </a:ext>
            </a:extLst>
          </p:cNvPr>
          <p:cNvGraphicFramePr/>
          <p:nvPr/>
        </p:nvGraphicFramePr>
        <p:xfrm>
          <a:off x="357080" y="719666"/>
          <a:ext cx="11435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524119-87C3-8B82-3EAF-7C5CBEA2053F}"/>
              </a:ext>
            </a:extLst>
          </p:cNvPr>
          <p:cNvSpPr txBox="1"/>
          <p:nvPr/>
        </p:nvSpPr>
        <p:spPr>
          <a:xfrm>
            <a:off x="1287262" y="6294268"/>
            <a:ext cx="530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Data Structures: Block, Key, Record,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2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BF49A-99F9-6ECE-EFC8-BEE7052E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1" y="2173309"/>
            <a:ext cx="4382112" cy="137179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D20C3A8-9B3A-4E5A-A221-CA06F1C0B694}"/>
              </a:ext>
            </a:extLst>
          </p:cNvPr>
          <p:cNvSpPr txBox="1">
            <a:spLocks/>
          </p:cNvSpPr>
          <p:nvPr/>
        </p:nvSpPr>
        <p:spPr>
          <a:xfrm>
            <a:off x="321365" y="127584"/>
            <a:ext cx="3320332" cy="757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Class Design</a:t>
            </a:r>
            <a:endParaRPr lang="ko-KR" altLang="en-US" sz="4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453F21-43A9-D1C9-7F2A-5558A877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93" y="3862168"/>
            <a:ext cx="4896533" cy="771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248501-3798-A87E-BCC4-35B24854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7" y="4950869"/>
            <a:ext cx="6068272" cy="1362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35BAF4-F3C9-EAB3-A44B-B5762790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510" y="1125412"/>
            <a:ext cx="3324689" cy="17337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E39DF2-121B-6551-4A33-6D4ED9103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17" y="3195325"/>
            <a:ext cx="2019582" cy="287695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966397D-EAC3-F351-5041-25EEECF7AEC0}"/>
              </a:ext>
            </a:extLst>
          </p:cNvPr>
          <p:cNvCxnSpPr>
            <a:stCxn id="5" idx="1"/>
            <a:endCxn id="16" idx="1"/>
          </p:cNvCxnSpPr>
          <p:nvPr/>
        </p:nvCxnSpPr>
        <p:spPr>
          <a:xfrm rot="10800000" flipH="1" flipV="1">
            <a:off x="545801" y="2859205"/>
            <a:ext cx="556592" cy="1388780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BCB50D1-F371-0B39-FF7D-DC7F5F0B6F88}"/>
              </a:ext>
            </a:extLst>
          </p:cNvPr>
          <p:cNvCxnSpPr>
            <a:stCxn id="16" idx="1"/>
            <a:endCxn id="18" idx="1"/>
          </p:cNvCxnSpPr>
          <p:nvPr/>
        </p:nvCxnSpPr>
        <p:spPr>
          <a:xfrm rot="10800000" flipH="1" flipV="1">
            <a:off x="1102393" y="4247984"/>
            <a:ext cx="791384" cy="1384017"/>
          </a:xfrm>
          <a:prstGeom prst="bentConnector3">
            <a:avLst>
              <a:gd name="adj1" fmla="val -28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D49E8-9F37-48D7-875F-E6DE99618681}"/>
              </a:ext>
            </a:extLst>
          </p:cNvPr>
          <p:cNvSpPr/>
          <p:nvPr/>
        </p:nvSpPr>
        <p:spPr>
          <a:xfrm>
            <a:off x="2567030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27235-E92D-4C8C-90F9-01A8434BE17F}"/>
              </a:ext>
            </a:extLst>
          </p:cNvPr>
          <p:cNvSpPr/>
          <p:nvPr/>
        </p:nvSpPr>
        <p:spPr>
          <a:xfrm>
            <a:off x="5034791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0E710-EB16-4386-963A-C4BA096AC149}"/>
              </a:ext>
            </a:extLst>
          </p:cNvPr>
          <p:cNvSpPr/>
          <p:nvPr/>
        </p:nvSpPr>
        <p:spPr>
          <a:xfrm>
            <a:off x="7502552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A7EC5-C2B6-46BA-A549-35F2C2B1514F}"/>
              </a:ext>
            </a:extLst>
          </p:cNvPr>
          <p:cNvSpPr/>
          <p:nvPr/>
        </p:nvSpPr>
        <p:spPr>
          <a:xfrm>
            <a:off x="2568428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B5A28-DC4A-443E-892D-993DA8F93E10}"/>
              </a:ext>
            </a:extLst>
          </p:cNvPr>
          <p:cNvSpPr/>
          <p:nvPr/>
        </p:nvSpPr>
        <p:spPr>
          <a:xfrm>
            <a:off x="5036189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212EA-DF69-4B66-A6CD-08A0833FDDE4}"/>
              </a:ext>
            </a:extLst>
          </p:cNvPr>
          <p:cNvSpPr/>
          <p:nvPr/>
        </p:nvSpPr>
        <p:spPr>
          <a:xfrm>
            <a:off x="7503950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D620EC-43E8-4188-96DB-A5E3143DD67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817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1C50AD-FC51-4815-ACA0-23EB86698A1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6578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ACC187-A412-4412-A67E-0F0BB3146E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274339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A101B8-3468-4E55-85D6-33F44876B2F7}"/>
              </a:ext>
            </a:extLst>
          </p:cNvPr>
          <p:cNvCxnSpPr/>
          <p:nvPr/>
        </p:nvCxnSpPr>
        <p:spPr>
          <a:xfrm flipH="1">
            <a:off x="3338817" y="175330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9A6927-BE9B-4228-959B-FE2384685163}"/>
              </a:ext>
            </a:extLst>
          </p:cNvPr>
          <p:cNvSpPr txBox="1"/>
          <p:nvPr/>
        </p:nvSpPr>
        <p:spPr>
          <a:xfrm>
            <a:off x="3337419" y="1493241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EstablishRequest</a:t>
            </a:r>
            <a:endParaRPr lang="ko-KR" altLang="en-US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B493C0-BFE7-42AA-BAE3-65D3F648DD57}"/>
              </a:ext>
            </a:extLst>
          </p:cNvPr>
          <p:cNvCxnSpPr>
            <a:cxnSpLocks/>
          </p:cNvCxnSpPr>
          <p:nvPr/>
        </p:nvCxnSpPr>
        <p:spPr>
          <a:xfrm flipH="1">
            <a:off x="3340216" y="189731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9DA13E8-548F-4517-99D9-4C3F66ECC7B9}"/>
              </a:ext>
            </a:extLst>
          </p:cNvPr>
          <p:cNvCxnSpPr>
            <a:cxnSpLocks/>
          </p:cNvCxnSpPr>
          <p:nvPr/>
        </p:nvCxnSpPr>
        <p:spPr>
          <a:xfrm>
            <a:off x="3337419" y="2046914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35A7FB-F72D-4FDB-B001-7CDA8A3F34F7}"/>
              </a:ext>
            </a:extLst>
          </p:cNvPr>
          <p:cNvCxnSpPr>
            <a:cxnSpLocks/>
          </p:cNvCxnSpPr>
          <p:nvPr/>
        </p:nvCxnSpPr>
        <p:spPr>
          <a:xfrm>
            <a:off x="3337419" y="2207703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60E105-1136-4856-8380-314F6E2C984F}"/>
              </a:ext>
            </a:extLst>
          </p:cNvPr>
          <p:cNvSpPr txBox="1"/>
          <p:nvPr/>
        </p:nvSpPr>
        <p:spPr>
          <a:xfrm>
            <a:off x="3347206" y="2216093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EstablishResponse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9A228-41CF-4FAA-8C13-913F13E66E76}"/>
              </a:ext>
            </a:extLst>
          </p:cNvPr>
          <p:cNvSpPr txBox="1"/>
          <p:nvPr/>
        </p:nvSpPr>
        <p:spPr>
          <a:xfrm>
            <a:off x="3340215" y="290538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SampleRequest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285B76-8673-436B-A392-324DB79B9E67}"/>
              </a:ext>
            </a:extLst>
          </p:cNvPr>
          <p:cNvCxnSpPr>
            <a:cxnSpLocks/>
          </p:cNvCxnSpPr>
          <p:nvPr/>
        </p:nvCxnSpPr>
        <p:spPr>
          <a:xfrm>
            <a:off x="3338817" y="3172438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70FE3D-82FF-47D2-AFC8-81DEC7C25FA3}"/>
              </a:ext>
            </a:extLst>
          </p:cNvPr>
          <p:cNvCxnSpPr>
            <a:cxnSpLocks/>
          </p:cNvCxnSpPr>
          <p:nvPr/>
        </p:nvCxnSpPr>
        <p:spPr>
          <a:xfrm>
            <a:off x="3338817" y="3333227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B455B-85B6-4112-923B-D421421FC35B}"/>
              </a:ext>
            </a:extLst>
          </p:cNvPr>
          <p:cNvCxnSpPr/>
          <p:nvPr/>
        </p:nvCxnSpPr>
        <p:spPr>
          <a:xfrm flipH="1">
            <a:off x="3331826" y="3474443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923270-DCD0-4BC9-B7FA-18F2227A5001}"/>
              </a:ext>
            </a:extLst>
          </p:cNvPr>
          <p:cNvCxnSpPr>
            <a:cxnSpLocks/>
          </p:cNvCxnSpPr>
          <p:nvPr/>
        </p:nvCxnSpPr>
        <p:spPr>
          <a:xfrm flipH="1">
            <a:off x="3333225" y="3618454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23D61-E139-4C0B-9484-E2359D1C4EFB}"/>
              </a:ext>
            </a:extLst>
          </p:cNvPr>
          <p:cNvSpPr/>
          <p:nvPr/>
        </p:nvSpPr>
        <p:spPr>
          <a:xfrm>
            <a:off x="3204594" y="1442907"/>
            <a:ext cx="5188592" cy="110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F8FEFE-9025-4841-BB4E-8CFAB2378F2D}"/>
              </a:ext>
            </a:extLst>
          </p:cNvPr>
          <p:cNvSpPr/>
          <p:nvPr/>
        </p:nvSpPr>
        <p:spPr>
          <a:xfrm>
            <a:off x="3205992" y="2880222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E759EB-015D-4632-BDD9-AB8016ABA95C}"/>
              </a:ext>
            </a:extLst>
          </p:cNvPr>
          <p:cNvSpPr txBox="1"/>
          <p:nvPr/>
        </p:nvSpPr>
        <p:spPr>
          <a:xfrm>
            <a:off x="3350002" y="3619852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(stream) </a:t>
            </a:r>
            <a:r>
              <a:rPr lang="en-US" altLang="ko-KR" sz="1100" dirty="0" err="1"/>
              <a:t>SampleResponse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86A99-9FE9-4F17-BF53-0555AB8B5369}"/>
              </a:ext>
            </a:extLst>
          </p:cNvPr>
          <p:cNvSpPr txBox="1"/>
          <p:nvPr/>
        </p:nvSpPr>
        <p:spPr>
          <a:xfrm>
            <a:off x="3341613" y="431613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PartitionRequest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186EC9-F74D-49C8-80D6-B73C9DCED590}"/>
              </a:ext>
            </a:extLst>
          </p:cNvPr>
          <p:cNvCxnSpPr>
            <a:cxnSpLocks/>
          </p:cNvCxnSpPr>
          <p:nvPr/>
        </p:nvCxnSpPr>
        <p:spPr>
          <a:xfrm>
            <a:off x="3340215" y="460835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1E48E5-F471-4F0F-8698-EB1AF46F442F}"/>
              </a:ext>
            </a:extLst>
          </p:cNvPr>
          <p:cNvCxnSpPr>
            <a:cxnSpLocks/>
          </p:cNvCxnSpPr>
          <p:nvPr/>
        </p:nvCxnSpPr>
        <p:spPr>
          <a:xfrm>
            <a:off x="3340215" y="4769144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535D48-8B1D-4929-BE7E-8C0A576FDBF9}"/>
              </a:ext>
            </a:extLst>
          </p:cNvPr>
          <p:cNvCxnSpPr/>
          <p:nvPr/>
        </p:nvCxnSpPr>
        <p:spPr>
          <a:xfrm flipH="1">
            <a:off x="3333224" y="491036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5533C6A-EC48-4B79-AE59-39894087A898}"/>
              </a:ext>
            </a:extLst>
          </p:cNvPr>
          <p:cNvCxnSpPr>
            <a:cxnSpLocks/>
          </p:cNvCxnSpPr>
          <p:nvPr/>
        </p:nvCxnSpPr>
        <p:spPr>
          <a:xfrm flipH="1">
            <a:off x="3334623" y="505437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4D1A86-3471-4D87-977A-5FEF6C064868}"/>
              </a:ext>
            </a:extLst>
          </p:cNvPr>
          <p:cNvSpPr/>
          <p:nvPr/>
        </p:nvSpPr>
        <p:spPr>
          <a:xfrm>
            <a:off x="3207390" y="4316139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C1DFA-B679-45C2-AC15-EA95DA7CA0BE}"/>
              </a:ext>
            </a:extLst>
          </p:cNvPr>
          <p:cNvSpPr txBox="1"/>
          <p:nvPr/>
        </p:nvSpPr>
        <p:spPr>
          <a:xfrm>
            <a:off x="3351400" y="505576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PartitionResponse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DDB73D-2D43-409C-B3C4-26BDCA87637B}"/>
              </a:ext>
            </a:extLst>
          </p:cNvPr>
          <p:cNvSpPr txBox="1"/>
          <p:nvPr/>
        </p:nvSpPr>
        <p:spPr>
          <a:xfrm>
            <a:off x="234892" y="1855150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Establishment Interaction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5947CB-1613-4265-AA84-370397F93B9D}"/>
              </a:ext>
            </a:extLst>
          </p:cNvPr>
          <p:cNvSpPr txBox="1"/>
          <p:nvPr/>
        </p:nvSpPr>
        <p:spPr>
          <a:xfrm>
            <a:off x="236290" y="3223955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 Interaction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0E074F-DCC8-46A3-B94F-7D0360DA440C}"/>
              </a:ext>
            </a:extLst>
          </p:cNvPr>
          <p:cNvSpPr txBox="1"/>
          <p:nvPr/>
        </p:nvSpPr>
        <p:spPr>
          <a:xfrm>
            <a:off x="296411" y="4659872"/>
            <a:ext cx="28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Partitioning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24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D49E8-9F37-48D7-875F-E6DE99618681}"/>
              </a:ext>
            </a:extLst>
          </p:cNvPr>
          <p:cNvSpPr/>
          <p:nvPr/>
        </p:nvSpPr>
        <p:spPr>
          <a:xfrm>
            <a:off x="2567030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27235-E92D-4C8C-90F9-01A8434BE17F}"/>
              </a:ext>
            </a:extLst>
          </p:cNvPr>
          <p:cNvSpPr/>
          <p:nvPr/>
        </p:nvSpPr>
        <p:spPr>
          <a:xfrm>
            <a:off x="5034791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0E710-EB16-4386-963A-C4BA096AC149}"/>
              </a:ext>
            </a:extLst>
          </p:cNvPr>
          <p:cNvSpPr/>
          <p:nvPr/>
        </p:nvSpPr>
        <p:spPr>
          <a:xfrm>
            <a:off x="7502552" y="20972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A7EC5-C2B6-46BA-A549-35F2C2B1514F}"/>
              </a:ext>
            </a:extLst>
          </p:cNvPr>
          <p:cNvSpPr/>
          <p:nvPr/>
        </p:nvSpPr>
        <p:spPr>
          <a:xfrm>
            <a:off x="2568428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B5A28-DC4A-443E-892D-993DA8F93E10}"/>
              </a:ext>
            </a:extLst>
          </p:cNvPr>
          <p:cNvSpPr/>
          <p:nvPr/>
        </p:nvSpPr>
        <p:spPr>
          <a:xfrm>
            <a:off x="5036189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212EA-DF69-4B66-A6CD-08A0833FDDE4}"/>
              </a:ext>
            </a:extLst>
          </p:cNvPr>
          <p:cNvSpPr/>
          <p:nvPr/>
        </p:nvSpPr>
        <p:spPr>
          <a:xfrm>
            <a:off x="7503950" y="5898865"/>
            <a:ext cx="1543574" cy="755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D620EC-43E8-4188-96DB-A5E3143DD67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817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1C50AD-FC51-4815-ACA0-23EB86698A1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6578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ACC187-A412-4412-A67E-0F0BB3146E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274339" y="964734"/>
            <a:ext cx="1398" cy="493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69A228-41CF-4FAA-8C13-913F13E66E76}"/>
              </a:ext>
            </a:extLst>
          </p:cNvPr>
          <p:cNvSpPr txBox="1"/>
          <p:nvPr/>
        </p:nvSpPr>
        <p:spPr>
          <a:xfrm>
            <a:off x="3340215" y="1487648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ShuffleRunRequest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285B76-8673-436B-A392-324DB79B9E67}"/>
              </a:ext>
            </a:extLst>
          </p:cNvPr>
          <p:cNvCxnSpPr>
            <a:cxnSpLocks/>
          </p:cNvCxnSpPr>
          <p:nvPr/>
        </p:nvCxnSpPr>
        <p:spPr>
          <a:xfrm>
            <a:off x="3338817" y="178143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70FE3D-82FF-47D2-AFC8-81DEC7C25FA3}"/>
              </a:ext>
            </a:extLst>
          </p:cNvPr>
          <p:cNvCxnSpPr>
            <a:cxnSpLocks/>
          </p:cNvCxnSpPr>
          <p:nvPr/>
        </p:nvCxnSpPr>
        <p:spPr>
          <a:xfrm>
            <a:off x="3338817" y="1940653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B455B-85B6-4112-923B-D421421FC35B}"/>
              </a:ext>
            </a:extLst>
          </p:cNvPr>
          <p:cNvCxnSpPr/>
          <p:nvPr/>
        </p:nvCxnSpPr>
        <p:spPr>
          <a:xfrm flipH="1">
            <a:off x="3331826" y="3113716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923270-DCD0-4BC9-B7FA-18F2227A5001}"/>
              </a:ext>
            </a:extLst>
          </p:cNvPr>
          <p:cNvCxnSpPr>
            <a:cxnSpLocks/>
          </p:cNvCxnSpPr>
          <p:nvPr/>
        </p:nvCxnSpPr>
        <p:spPr>
          <a:xfrm flipH="1">
            <a:off x="3333225" y="3257727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F8FEFE-9025-4841-BB4E-8CFAB2378F2D}"/>
              </a:ext>
            </a:extLst>
          </p:cNvPr>
          <p:cNvSpPr/>
          <p:nvPr/>
        </p:nvSpPr>
        <p:spPr>
          <a:xfrm>
            <a:off x="3205992" y="1475127"/>
            <a:ext cx="5188592" cy="2148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E759EB-015D-4632-BDD9-AB8016ABA95C}"/>
              </a:ext>
            </a:extLst>
          </p:cNvPr>
          <p:cNvSpPr txBox="1"/>
          <p:nvPr/>
        </p:nvSpPr>
        <p:spPr>
          <a:xfrm>
            <a:off x="3350002" y="3259125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ShuffleRunResponse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86A99-9FE9-4F17-BF53-0555AB8B5369}"/>
              </a:ext>
            </a:extLst>
          </p:cNvPr>
          <p:cNvSpPr txBox="1"/>
          <p:nvPr/>
        </p:nvSpPr>
        <p:spPr>
          <a:xfrm>
            <a:off x="3341613" y="398057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MergeRequest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186EC9-F74D-49C8-80D6-B73C9DCED590}"/>
              </a:ext>
            </a:extLst>
          </p:cNvPr>
          <p:cNvCxnSpPr>
            <a:cxnSpLocks/>
          </p:cNvCxnSpPr>
          <p:nvPr/>
        </p:nvCxnSpPr>
        <p:spPr>
          <a:xfrm>
            <a:off x="3340215" y="427279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1E48E5-F471-4F0F-8698-EB1AF46F442F}"/>
              </a:ext>
            </a:extLst>
          </p:cNvPr>
          <p:cNvCxnSpPr>
            <a:cxnSpLocks/>
          </p:cNvCxnSpPr>
          <p:nvPr/>
        </p:nvCxnSpPr>
        <p:spPr>
          <a:xfrm>
            <a:off x="3340215" y="4433584"/>
            <a:ext cx="493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535D48-8B1D-4929-BE7E-8C0A576FDBF9}"/>
              </a:ext>
            </a:extLst>
          </p:cNvPr>
          <p:cNvCxnSpPr/>
          <p:nvPr/>
        </p:nvCxnSpPr>
        <p:spPr>
          <a:xfrm flipH="1">
            <a:off x="3333224" y="4574800"/>
            <a:ext cx="24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5533C6A-EC48-4B79-AE59-39894087A898}"/>
              </a:ext>
            </a:extLst>
          </p:cNvPr>
          <p:cNvCxnSpPr>
            <a:cxnSpLocks/>
          </p:cNvCxnSpPr>
          <p:nvPr/>
        </p:nvCxnSpPr>
        <p:spPr>
          <a:xfrm flipH="1">
            <a:off x="3334623" y="4718811"/>
            <a:ext cx="4934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4D1A86-3471-4D87-977A-5FEF6C064868}"/>
              </a:ext>
            </a:extLst>
          </p:cNvPr>
          <p:cNvSpPr/>
          <p:nvPr/>
        </p:nvSpPr>
        <p:spPr>
          <a:xfrm>
            <a:off x="3207390" y="3980579"/>
            <a:ext cx="5188592" cy="106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C1DFA-B679-45C2-AC15-EA95DA7CA0BE}"/>
              </a:ext>
            </a:extLst>
          </p:cNvPr>
          <p:cNvSpPr txBox="1"/>
          <p:nvPr/>
        </p:nvSpPr>
        <p:spPr>
          <a:xfrm>
            <a:off x="3351400" y="4720209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MergeResponse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70818-70EF-4361-8BF2-EF49F7719603}"/>
              </a:ext>
            </a:extLst>
          </p:cNvPr>
          <p:cNvSpPr txBox="1"/>
          <p:nvPr/>
        </p:nvSpPr>
        <p:spPr>
          <a:xfrm>
            <a:off x="5796791" y="1958710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ShuffleExchangeRequest</a:t>
            </a:r>
            <a:endParaRPr lang="ko-KR" altLang="en-US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CEB2B2-380A-44DC-BC82-38A4BA10E459}"/>
              </a:ext>
            </a:extLst>
          </p:cNvPr>
          <p:cNvCxnSpPr>
            <a:cxnSpLocks/>
          </p:cNvCxnSpPr>
          <p:nvPr/>
        </p:nvCxnSpPr>
        <p:spPr>
          <a:xfrm>
            <a:off x="5795393" y="2252497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96E16-23FE-442A-B9BD-589E99F3CDF3}"/>
              </a:ext>
            </a:extLst>
          </p:cNvPr>
          <p:cNvCxnSpPr/>
          <p:nvPr/>
        </p:nvCxnSpPr>
        <p:spPr>
          <a:xfrm flipH="1">
            <a:off x="5805180" y="2424418"/>
            <a:ext cx="24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D3771F-E753-4AAA-989B-2C7A3947F5E6}"/>
              </a:ext>
            </a:extLst>
          </p:cNvPr>
          <p:cNvSpPr txBox="1"/>
          <p:nvPr/>
        </p:nvSpPr>
        <p:spPr>
          <a:xfrm>
            <a:off x="5823356" y="2497004"/>
            <a:ext cx="24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(stream) </a:t>
            </a:r>
            <a:r>
              <a:rPr lang="en-US" altLang="ko-KR" sz="1100" dirty="0" err="1"/>
              <a:t>ShuffleExchangeResponse</a:t>
            </a:r>
            <a:endParaRPr lang="ko-KR" altLang="en-US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DD8687-148E-45EE-8249-D63A078821B4}"/>
              </a:ext>
            </a:extLst>
          </p:cNvPr>
          <p:cNvCxnSpPr>
            <a:cxnSpLocks/>
          </p:cNvCxnSpPr>
          <p:nvPr/>
        </p:nvCxnSpPr>
        <p:spPr>
          <a:xfrm>
            <a:off x="5805180" y="2757235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5AAAEA-D631-4ABD-A970-87AEF069AC21}"/>
              </a:ext>
            </a:extLst>
          </p:cNvPr>
          <p:cNvCxnSpPr/>
          <p:nvPr/>
        </p:nvCxnSpPr>
        <p:spPr>
          <a:xfrm flipH="1">
            <a:off x="5814967" y="2929156"/>
            <a:ext cx="24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13F267-CDF3-464E-82F1-12F7B95D3C1F}"/>
              </a:ext>
            </a:extLst>
          </p:cNvPr>
          <p:cNvSpPr txBox="1"/>
          <p:nvPr/>
        </p:nvSpPr>
        <p:spPr>
          <a:xfrm>
            <a:off x="664826" y="2357195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Shuffling Interaction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57E73D-22AD-4576-8AE5-AB32816426B2}"/>
              </a:ext>
            </a:extLst>
          </p:cNvPr>
          <p:cNvSpPr txBox="1"/>
          <p:nvPr/>
        </p:nvSpPr>
        <p:spPr>
          <a:xfrm>
            <a:off x="612392" y="4306244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Merging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96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480</Words>
  <Application>Microsoft Office PowerPoint</Application>
  <PresentationFormat>와이드스크린</PresentationFormat>
  <Paragraphs>234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Final Presentation</vt:lpstr>
      <vt:lpstr>Commands and Result</vt:lpstr>
      <vt:lpstr>Analysis &amp; Why project failed</vt:lpstr>
      <vt:lpstr>Tournament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이윤혁(컴퓨터공학과)</dc:creator>
  <cp:lastModifiedBy>박동현(수학과)</cp:lastModifiedBy>
  <cp:revision>14</cp:revision>
  <dcterms:created xsi:type="dcterms:W3CDTF">2024-12-10T03:25:54Z</dcterms:created>
  <dcterms:modified xsi:type="dcterms:W3CDTF">2024-12-12T04:54:23Z</dcterms:modified>
</cp:coreProperties>
</file>