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60" r:id="rId5"/>
    <p:sldId id="258" r:id="rId6"/>
    <p:sldId id="259" r:id="rId7"/>
    <p:sldId id="266" r:id="rId8"/>
    <p:sldId id="267" r:id="rId9"/>
    <p:sldId id="268" r:id="rId10"/>
    <p:sldId id="269" r:id="rId11"/>
    <p:sldId id="270" r:id="rId12"/>
    <p:sldId id="265" r:id="rId13"/>
    <p:sldId id="271" r:id="rId14"/>
    <p:sldId id="26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161DA8-39D5-4398-8D4B-91ACDC0B1749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B0DCB5F-8250-447A-A059-62F775163CE9}">
      <dgm:prSet phldrT="[텍스트]"/>
      <dgm:spPr/>
      <dgm:t>
        <a:bodyPr/>
        <a:lstStyle/>
        <a:p>
          <a:pPr latinLnBrk="1"/>
          <a:r>
            <a:rPr lang="en-US" altLang="ko-KR" dirty="0"/>
            <a:t>Master</a:t>
          </a:r>
          <a:endParaRPr lang="ko-KR" altLang="en-US" dirty="0"/>
        </a:p>
      </dgm:t>
    </dgm:pt>
    <dgm:pt modelId="{5FF211EA-015C-4EC0-BE45-BF627A6CB190}" type="parTrans" cxnId="{0B6E8F6B-53FC-4893-9512-7021B4BCE69C}">
      <dgm:prSet/>
      <dgm:spPr/>
      <dgm:t>
        <a:bodyPr/>
        <a:lstStyle/>
        <a:p>
          <a:pPr latinLnBrk="1"/>
          <a:endParaRPr lang="ko-KR" altLang="en-US"/>
        </a:p>
      </dgm:t>
    </dgm:pt>
    <dgm:pt modelId="{F6D0EDBD-E813-48D7-87F4-21E3A351E432}" type="sibTrans" cxnId="{0B6E8F6B-53FC-4893-9512-7021B4BCE69C}">
      <dgm:prSet/>
      <dgm:spPr/>
      <dgm:t>
        <a:bodyPr/>
        <a:lstStyle/>
        <a:p>
          <a:pPr latinLnBrk="1"/>
          <a:endParaRPr lang="ko-KR" altLang="en-US"/>
        </a:p>
      </dgm:t>
    </dgm:pt>
    <dgm:pt modelId="{0EF55117-F8A8-41C1-8683-358538C5CF0C}">
      <dgm:prSet phldrT="[텍스트]"/>
      <dgm:spPr/>
      <dgm:t>
        <a:bodyPr/>
        <a:lstStyle/>
        <a:p>
          <a:pPr latinLnBrk="1"/>
          <a:r>
            <a:rPr lang="en-US" altLang="ko-KR" dirty="0"/>
            <a:t>Worker2</a:t>
          </a:r>
        </a:p>
      </dgm:t>
    </dgm:pt>
    <dgm:pt modelId="{9992E354-7C18-4C90-9176-C3FF10E04949}" type="parTrans" cxnId="{D3C1A1EA-D903-45F2-B8CF-984249B6AE19}">
      <dgm:prSet/>
      <dgm:spPr/>
      <dgm:t>
        <a:bodyPr/>
        <a:lstStyle/>
        <a:p>
          <a:pPr latinLnBrk="1"/>
          <a:endParaRPr lang="ko-KR" altLang="en-US"/>
        </a:p>
      </dgm:t>
    </dgm:pt>
    <dgm:pt modelId="{D76A45E6-BB10-426B-96C8-3654DA4E5F7A}" type="sibTrans" cxnId="{D3C1A1EA-D903-45F2-B8CF-984249B6AE19}">
      <dgm:prSet/>
      <dgm:spPr/>
      <dgm:t>
        <a:bodyPr/>
        <a:lstStyle/>
        <a:p>
          <a:pPr latinLnBrk="1"/>
          <a:endParaRPr lang="ko-KR" altLang="en-US"/>
        </a:p>
      </dgm:t>
    </dgm:pt>
    <dgm:pt modelId="{304CC1C8-2EC3-48B5-842C-F812707550F0}">
      <dgm:prSet phldrT="[텍스트]"/>
      <dgm:spPr/>
      <dgm:t>
        <a:bodyPr/>
        <a:lstStyle/>
        <a:p>
          <a:pPr latinLnBrk="1"/>
          <a:r>
            <a:rPr lang="en-US" altLang="ko-KR" dirty="0"/>
            <a:t>Worker1</a:t>
          </a:r>
          <a:endParaRPr lang="ko-KR" altLang="en-US" dirty="0"/>
        </a:p>
      </dgm:t>
    </dgm:pt>
    <dgm:pt modelId="{A068C23B-BEB7-402C-A237-287D9AE20254}" type="parTrans" cxnId="{4869741D-4F49-4C6F-A6F8-503EE2006453}">
      <dgm:prSet/>
      <dgm:spPr/>
      <dgm:t>
        <a:bodyPr/>
        <a:lstStyle/>
        <a:p>
          <a:pPr latinLnBrk="1"/>
          <a:endParaRPr lang="ko-KR" altLang="en-US"/>
        </a:p>
      </dgm:t>
    </dgm:pt>
    <dgm:pt modelId="{CCCAFD24-5380-4BC8-AD3A-4EE6109716B1}" type="sibTrans" cxnId="{4869741D-4F49-4C6F-A6F8-503EE2006453}">
      <dgm:prSet/>
      <dgm:spPr/>
      <dgm:t>
        <a:bodyPr/>
        <a:lstStyle/>
        <a:p>
          <a:pPr latinLnBrk="1"/>
          <a:endParaRPr lang="ko-KR" altLang="en-US"/>
        </a:p>
      </dgm:t>
    </dgm:pt>
    <dgm:pt modelId="{2E49F57C-E2BD-4354-A768-821E9C62A541}" type="pres">
      <dgm:prSet presAssocID="{B4161DA8-39D5-4398-8D4B-91ACDC0B1749}" presName="Name0" presStyleCnt="0">
        <dgm:presLayoutVars>
          <dgm:dir/>
          <dgm:resizeHandles val="exact"/>
        </dgm:presLayoutVars>
      </dgm:prSet>
      <dgm:spPr/>
    </dgm:pt>
    <dgm:pt modelId="{AA0E9B25-A5E9-4662-B7E7-7BFFD53325D8}" type="pres">
      <dgm:prSet presAssocID="{BB0DCB5F-8250-447A-A059-62F775163CE9}" presName="node" presStyleLbl="node1" presStyleIdx="0" presStyleCnt="3">
        <dgm:presLayoutVars>
          <dgm:bulletEnabled val="1"/>
        </dgm:presLayoutVars>
      </dgm:prSet>
      <dgm:spPr/>
    </dgm:pt>
    <dgm:pt modelId="{1DE216D1-779C-4464-B8C5-91EFD9884F0E}" type="pres">
      <dgm:prSet presAssocID="{F6D0EDBD-E813-48D7-87F4-21E3A351E432}" presName="sibTrans" presStyleLbl="sibTrans2D1" presStyleIdx="0" presStyleCnt="3"/>
      <dgm:spPr>
        <a:prstGeom prst="rightArrow">
          <a:avLst/>
        </a:prstGeom>
      </dgm:spPr>
    </dgm:pt>
    <dgm:pt modelId="{9E7E1CB8-C77C-4B8D-936D-44B570AEABB2}" type="pres">
      <dgm:prSet presAssocID="{F6D0EDBD-E813-48D7-87F4-21E3A351E432}" presName="connectorText" presStyleLbl="sibTrans2D1" presStyleIdx="0" presStyleCnt="3"/>
      <dgm:spPr/>
    </dgm:pt>
    <dgm:pt modelId="{865B0E9C-9C7F-4C7D-95E2-7F8D9D8B2F68}" type="pres">
      <dgm:prSet presAssocID="{0EF55117-F8A8-41C1-8683-358538C5CF0C}" presName="node" presStyleLbl="node1" presStyleIdx="1" presStyleCnt="3">
        <dgm:presLayoutVars>
          <dgm:bulletEnabled val="1"/>
        </dgm:presLayoutVars>
      </dgm:prSet>
      <dgm:spPr/>
    </dgm:pt>
    <dgm:pt modelId="{23D721CA-1339-49FA-BC12-3496E2B2B0B2}" type="pres">
      <dgm:prSet presAssocID="{D76A45E6-BB10-426B-96C8-3654DA4E5F7A}" presName="sibTrans" presStyleLbl="sibTrans2D1" presStyleIdx="1" presStyleCnt="3"/>
      <dgm:spPr/>
    </dgm:pt>
    <dgm:pt modelId="{AB570EEC-AEFE-4D97-A174-C4750C7CF6B6}" type="pres">
      <dgm:prSet presAssocID="{D76A45E6-BB10-426B-96C8-3654DA4E5F7A}" presName="connectorText" presStyleLbl="sibTrans2D1" presStyleIdx="1" presStyleCnt="3"/>
      <dgm:spPr/>
    </dgm:pt>
    <dgm:pt modelId="{83772146-C544-43D5-B7BF-FA0566072647}" type="pres">
      <dgm:prSet presAssocID="{304CC1C8-2EC3-48B5-842C-F812707550F0}" presName="node" presStyleLbl="node1" presStyleIdx="2" presStyleCnt="3">
        <dgm:presLayoutVars>
          <dgm:bulletEnabled val="1"/>
        </dgm:presLayoutVars>
      </dgm:prSet>
      <dgm:spPr/>
    </dgm:pt>
    <dgm:pt modelId="{41D3EF7B-FF39-4955-8FA5-905BE6C31DFD}" type="pres">
      <dgm:prSet presAssocID="{CCCAFD24-5380-4BC8-AD3A-4EE6109716B1}" presName="sibTrans" presStyleLbl="sibTrans2D1" presStyleIdx="2" presStyleCnt="3"/>
      <dgm:spPr>
        <a:prstGeom prst="leftArrow">
          <a:avLst/>
        </a:prstGeom>
      </dgm:spPr>
    </dgm:pt>
    <dgm:pt modelId="{D8243593-332C-478B-A893-E48EE9266878}" type="pres">
      <dgm:prSet presAssocID="{CCCAFD24-5380-4BC8-AD3A-4EE6109716B1}" presName="connectorText" presStyleLbl="sibTrans2D1" presStyleIdx="2" presStyleCnt="3"/>
      <dgm:spPr/>
    </dgm:pt>
  </dgm:ptLst>
  <dgm:cxnLst>
    <dgm:cxn modelId="{20B15E10-DC3D-4782-9064-616F85B41FA5}" type="presOf" srcId="{CCCAFD24-5380-4BC8-AD3A-4EE6109716B1}" destId="{D8243593-332C-478B-A893-E48EE9266878}" srcOrd="1" destOrd="0" presId="urn:microsoft.com/office/officeart/2005/8/layout/cycle7"/>
    <dgm:cxn modelId="{4869741D-4F49-4C6F-A6F8-503EE2006453}" srcId="{B4161DA8-39D5-4398-8D4B-91ACDC0B1749}" destId="{304CC1C8-2EC3-48B5-842C-F812707550F0}" srcOrd="2" destOrd="0" parTransId="{A068C23B-BEB7-402C-A237-287D9AE20254}" sibTransId="{CCCAFD24-5380-4BC8-AD3A-4EE6109716B1}"/>
    <dgm:cxn modelId="{5C7A2E2B-1830-4582-A756-94217CDBFF5C}" type="presOf" srcId="{F6D0EDBD-E813-48D7-87F4-21E3A351E432}" destId="{1DE216D1-779C-4464-B8C5-91EFD9884F0E}" srcOrd="0" destOrd="0" presId="urn:microsoft.com/office/officeart/2005/8/layout/cycle7"/>
    <dgm:cxn modelId="{5FCF3E32-1829-4324-85A9-48F53AF76E7F}" type="presOf" srcId="{F6D0EDBD-E813-48D7-87F4-21E3A351E432}" destId="{9E7E1CB8-C77C-4B8D-936D-44B570AEABB2}" srcOrd="1" destOrd="0" presId="urn:microsoft.com/office/officeart/2005/8/layout/cycle7"/>
    <dgm:cxn modelId="{0B6E8F6B-53FC-4893-9512-7021B4BCE69C}" srcId="{B4161DA8-39D5-4398-8D4B-91ACDC0B1749}" destId="{BB0DCB5F-8250-447A-A059-62F775163CE9}" srcOrd="0" destOrd="0" parTransId="{5FF211EA-015C-4EC0-BE45-BF627A6CB190}" sibTransId="{F6D0EDBD-E813-48D7-87F4-21E3A351E432}"/>
    <dgm:cxn modelId="{88C7C052-F992-4824-8908-93A542D5C209}" type="presOf" srcId="{0EF55117-F8A8-41C1-8683-358538C5CF0C}" destId="{865B0E9C-9C7F-4C7D-95E2-7F8D9D8B2F68}" srcOrd="0" destOrd="0" presId="urn:microsoft.com/office/officeart/2005/8/layout/cycle7"/>
    <dgm:cxn modelId="{94C71973-2776-425D-A358-FE75821D64B6}" type="presOf" srcId="{BB0DCB5F-8250-447A-A059-62F775163CE9}" destId="{AA0E9B25-A5E9-4662-B7E7-7BFFD53325D8}" srcOrd="0" destOrd="0" presId="urn:microsoft.com/office/officeart/2005/8/layout/cycle7"/>
    <dgm:cxn modelId="{2AE1D784-4C59-4991-B645-2896B600F74F}" type="presOf" srcId="{B4161DA8-39D5-4398-8D4B-91ACDC0B1749}" destId="{2E49F57C-E2BD-4354-A768-821E9C62A541}" srcOrd="0" destOrd="0" presId="urn:microsoft.com/office/officeart/2005/8/layout/cycle7"/>
    <dgm:cxn modelId="{C614F69E-F25B-4362-B460-B02CB90B8152}" type="presOf" srcId="{304CC1C8-2EC3-48B5-842C-F812707550F0}" destId="{83772146-C544-43D5-B7BF-FA0566072647}" srcOrd="0" destOrd="0" presId="urn:microsoft.com/office/officeart/2005/8/layout/cycle7"/>
    <dgm:cxn modelId="{CB4310AF-094B-46DA-B92B-7FC69008CF29}" type="presOf" srcId="{D76A45E6-BB10-426B-96C8-3654DA4E5F7A}" destId="{23D721CA-1339-49FA-BC12-3496E2B2B0B2}" srcOrd="0" destOrd="0" presId="urn:microsoft.com/office/officeart/2005/8/layout/cycle7"/>
    <dgm:cxn modelId="{727F6BD4-4767-4B58-9EB6-1CFA28386A51}" type="presOf" srcId="{D76A45E6-BB10-426B-96C8-3654DA4E5F7A}" destId="{AB570EEC-AEFE-4D97-A174-C4750C7CF6B6}" srcOrd="1" destOrd="0" presId="urn:microsoft.com/office/officeart/2005/8/layout/cycle7"/>
    <dgm:cxn modelId="{501FD1E9-5D50-49D9-81B1-AFA29DDC0949}" type="presOf" srcId="{CCCAFD24-5380-4BC8-AD3A-4EE6109716B1}" destId="{41D3EF7B-FF39-4955-8FA5-905BE6C31DFD}" srcOrd="0" destOrd="0" presId="urn:microsoft.com/office/officeart/2005/8/layout/cycle7"/>
    <dgm:cxn modelId="{D3C1A1EA-D903-45F2-B8CF-984249B6AE19}" srcId="{B4161DA8-39D5-4398-8D4B-91ACDC0B1749}" destId="{0EF55117-F8A8-41C1-8683-358538C5CF0C}" srcOrd="1" destOrd="0" parTransId="{9992E354-7C18-4C90-9176-C3FF10E04949}" sibTransId="{D76A45E6-BB10-426B-96C8-3654DA4E5F7A}"/>
    <dgm:cxn modelId="{0E906486-931E-4459-B621-BD643D691DD0}" type="presParOf" srcId="{2E49F57C-E2BD-4354-A768-821E9C62A541}" destId="{AA0E9B25-A5E9-4662-B7E7-7BFFD53325D8}" srcOrd="0" destOrd="0" presId="urn:microsoft.com/office/officeart/2005/8/layout/cycle7"/>
    <dgm:cxn modelId="{D0F7CE72-9531-414B-9793-A531E0380E38}" type="presParOf" srcId="{2E49F57C-E2BD-4354-A768-821E9C62A541}" destId="{1DE216D1-779C-4464-B8C5-91EFD9884F0E}" srcOrd="1" destOrd="0" presId="urn:microsoft.com/office/officeart/2005/8/layout/cycle7"/>
    <dgm:cxn modelId="{CE0F982C-D644-4BA9-8F51-859F5DF00117}" type="presParOf" srcId="{1DE216D1-779C-4464-B8C5-91EFD9884F0E}" destId="{9E7E1CB8-C77C-4B8D-936D-44B570AEABB2}" srcOrd="0" destOrd="0" presId="urn:microsoft.com/office/officeart/2005/8/layout/cycle7"/>
    <dgm:cxn modelId="{756469D9-3941-4AE4-8003-9552871AC5AD}" type="presParOf" srcId="{2E49F57C-E2BD-4354-A768-821E9C62A541}" destId="{865B0E9C-9C7F-4C7D-95E2-7F8D9D8B2F68}" srcOrd="2" destOrd="0" presId="urn:microsoft.com/office/officeart/2005/8/layout/cycle7"/>
    <dgm:cxn modelId="{A6E6B119-E03C-4BE6-B201-9F8CB7898C32}" type="presParOf" srcId="{2E49F57C-E2BD-4354-A768-821E9C62A541}" destId="{23D721CA-1339-49FA-BC12-3496E2B2B0B2}" srcOrd="3" destOrd="0" presId="urn:microsoft.com/office/officeart/2005/8/layout/cycle7"/>
    <dgm:cxn modelId="{55D516BF-D7F0-439C-9C47-40F61E065FC3}" type="presParOf" srcId="{23D721CA-1339-49FA-BC12-3496E2B2B0B2}" destId="{AB570EEC-AEFE-4D97-A174-C4750C7CF6B6}" srcOrd="0" destOrd="0" presId="urn:microsoft.com/office/officeart/2005/8/layout/cycle7"/>
    <dgm:cxn modelId="{2C049FD6-AFA2-4AAD-9972-214FFA219FD8}" type="presParOf" srcId="{2E49F57C-E2BD-4354-A768-821E9C62A541}" destId="{83772146-C544-43D5-B7BF-FA0566072647}" srcOrd="4" destOrd="0" presId="urn:microsoft.com/office/officeart/2005/8/layout/cycle7"/>
    <dgm:cxn modelId="{4816C905-010D-4820-915B-88A3BE3C9F7F}" type="presParOf" srcId="{2E49F57C-E2BD-4354-A768-821E9C62A541}" destId="{41D3EF7B-FF39-4955-8FA5-905BE6C31DFD}" srcOrd="5" destOrd="0" presId="urn:microsoft.com/office/officeart/2005/8/layout/cycle7"/>
    <dgm:cxn modelId="{20EFA7E2-4D69-4E76-88C6-AA8711C1D17A}" type="presParOf" srcId="{41D3EF7B-FF39-4955-8FA5-905BE6C31DFD}" destId="{D8243593-332C-478B-A893-E48EE9266878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161DA8-39D5-4398-8D4B-91ACDC0B1749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B0DCB5F-8250-447A-A059-62F775163CE9}">
      <dgm:prSet phldrT="[텍스트]"/>
      <dgm:spPr/>
      <dgm:t>
        <a:bodyPr/>
        <a:lstStyle/>
        <a:p>
          <a:pPr latinLnBrk="1"/>
          <a:r>
            <a:rPr lang="en-US" altLang="ko-KR" dirty="0"/>
            <a:t>Master</a:t>
          </a:r>
          <a:endParaRPr lang="ko-KR" altLang="en-US" dirty="0"/>
        </a:p>
      </dgm:t>
    </dgm:pt>
    <dgm:pt modelId="{5FF211EA-015C-4EC0-BE45-BF627A6CB190}" type="parTrans" cxnId="{0B6E8F6B-53FC-4893-9512-7021B4BCE69C}">
      <dgm:prSet/>
      <dgm:spPr/>
      <dgm:t>
        <a:bodyPr/>
        <a:lstStyle/>
        <a:p>
          <a:pPr latinLnBrk="1"/>
          <a:endParaRPr lang="ko-KR" altLang="en-US"/>
        </a:p>
      </dgm:t>
    </dgm:pt>
    <dgm:pt modelId="{F6D0EDBD-E813-48D7-87F4-21E3A351E432}" type="sibTrans" cxnId="{0B6E8F6B-53FC-4893-9512-7021B4BCE69C}">
      <dgm:prSet/>
      <dgm:spPr>
        <a:solidFill>
          <a:schemeClr val="bg1"/>
        </a:solidFill>
      </dgm:spPr>
      <dgm:t>
        <a:bodyPr/>
        <a:lstStyle/>
        <a:p>
          <a:pPr latinLnBrk="1"/>
          <a:endParaRPr lang="ko-KR" altLang="en-US"/>
        </a:p>
      </dgm:t>
    </dgm:pt>
    <dgm:pt modelId="{0EF55117-F8A8-41C1-8683-358538C5CF0C}">
      <dgm:prSet phldrT="[텍스트]"/>
      <dgm:spPr/>
      <dgm:t>
        <a:bodyPr/>
        <a:lstStyle/>
        <a:p>
          <a:pPr latinLnBrk="1"/>
          <a:r>
            <a:rPr lang="en-US" altLang="ko-KR" dirty="0"/>
            <a:t>Worker2</a:t>
          </a:r>
        </a:p>
      </dgm:t>
    </dgm:pt>
    <dgm:pt modelId="{9992E354-7C18-4C90-9176-C3FF10E04949}" type="parTrans" cxnId="{D3C1A1EA-D903-45F2-B8CF-984249B6AE19}">
      <dgm:prSet/>
      <dgm:spPr/>
      <dgm:t>
        <a:bodyPr/>
        <a:lstStyle/>
        <a:p>
          <a:pPr latinLnBrk="1"/>
          <a:endParaRPr lang="ko-KR" altLang="en-US"/>
        </a:p>
      </dgm:t>
    </dgm:pt>
    <dgm:pt modelId="{D76A45E6-BB10-426B-96C8-3654DA4E5F7A}" type="sibTrans" cxnId="{D3C1A1EA-D903-45F2-B8CF-984249B6AE19}">
      <dgm:prSet/>
      <dgm:spPr/>
      <dgm:t>
        <a:bodyPr/>
        <a:lstStyle/>
        <a:p>
          <a:pPr latinLnBrk="1"/>
          <a:endParaRPr lang="ko-KR" altLang="en-US"/>
        </a:p>
      </dgm:t>
    </dgm:pt>
    <dgm:pt modelId="{304CC1C8-2EC3-48B5-842C-F812707550F0}">
      <dgm:prSet phldrT="[텍스트]"/>
      <dgm:spPr/>
      <dgm:t>
        <a:bodyPr/>
        <a:lstStyle/>
        <a:p>
          <a:pPr latinLnBrk="1"/>
          <a:r>
            <a:rPr lang="en-US" altLang="ko-KR" dirty="0"/>
            <a:t>Worker1</a:t>
          </a:r>
          <a:endParaRPr lang="ko-KR" altLang="en-US" dirty="0"/>
        </a:p>
      </dgm:t>
    </dgm:pt>
    <dgm:pt modelId="{A068C23B-BEB7-402C-A237-287D9AE20254}" type="parTrans" cxnId="{4869741D-4F49-4C6F-A6F8-503EE2006453}">
      <dgm:prSet/>
      <dgm:spPr/>
      <dgm:t>
        <a:bodyPr/>
        <a:lstStyle/>
        <a:p>
          <a:pPr latinLnBrk="1"/>
          <a:endParaRPr lang="ko-KR" altLang="en-US"/>
        </a:p>
      </dgm:t>
    </dgm:pt>
    <dgm:pt modelId="{CCCAFD24-5380-4BC8-AD3A-4EE6109716B1}" type="sibTrans" cxnId="{4869741D-4F49-4C6F-A6F8-503EE2006453}">
      <dgm:prSet/>
      <dgm:spPr/>
      <dgm:t>
        <a:bodyPr/>
        <a:lstStyle/>
        <a:p>
          <a:pPr latinLnBrk="1"/>
          <a:endParaRPr lang="ko-KR" altLang="en-US"/>
        </a:p>
      </dgm:t>
    </dgm:pt>
    <dgm:pt modelId="{2E49F57C-E2BD-4354-A768-821E9C62A541}" type="pres">
      <dgm:prSet presAssocID="{B4161DA8-39D5-4398-8D4B-91ACDC0B1749}" presName="Name0" presStyleCnt="0">
        <dgm:presLayoutVars>
          <dgm:dir/>
          <dgm:resizeHandles val="exact"/>
        </dgm:presLayoutVars>
      </dgm:prSet>
      <dgm:spPr/>
    </dgm:pt>
    <dgm:pt modelId="{AA0E9B25-A5E9-4662-B7E7-7BFFD53325D8}" type="pres">
      <dgm:prSet presAssocID="{BB0DCB5F-8250-447A-A059-62F775163CE9}" presName="node" presStyleLbl="node1" presStyleIdx="0" presStyleCnt="3">
        <dgm:presLayoutVars>
          <dgm:bulletEnabled val="1"/>
        </dgm:presLayoutVars>
      </dgm:prSet>
      <dgm:spPr/>
    </dgm:pt>
    <dgm:pt modelId="{1DE216D1-779C-4464-B8C5-91EFD9884F0E}" type="pres">
      <dgm:prSet presAssocID="{F6D0EDBD-E813-48D7-87F4-21E3A351E432}" presName="sibTrans" presStyleLbl="sibTrans2D1" presStyleIdx="0" presStyleCnt="3"/>
      <dgm:spPr/>
    </dgm:pt>
    <dgm:pt modelId="{9E7E1CB8-C77C-4B8D-936D-44B570AEABB2}" type="pres">
      <dgm:prSet presAssocID="{F6D0EDBD-E813-48D7-87F4-21E3A351E432}" presName="connectorText" presStyleLbl="sibTrans2D1" presStyleIdx="0" presStyleCnt="3"/>
      <dgm:spPr/>
    </dgm:pt>
    <dgm:pt modelId="{865B0E9C-9C7F-4C7D-95E2-7F8D9D8B2F68}" type="pres">
      <dgm:prSet presAssocID="{0EF55117-F8A8-41C1-8683-358538C5CF0C}" presName="node" presStyleLbl="node1" presStyleIdx="1" presStyleCnt="3">
        <dgm:presLayoutVars>
          <dgm:bulletEnabled val="1"/>
        </dgm:presLayoutVars>
      </dgm:prSet>
      <dgm:spPr/>
    </dgm:pt>
    <dgm:pt modelId="{23D721CA-1339-49FA-BC12-3496E2B2B0B2}" type="pres">
      <dgm:prSet presAssocID="{D76A45E6-BB10-426B-96C8-3654DA4E5F7A}" presName="sibTrans" presStyleLbl="sibTrans2D1" presStyleIdx="1" presStyleCnt="3"/>
      <dgm:spPr>
        <a:prstGeom prst="rightArrow">
          <a:avLst/>
        </a:prstGeom>
      </dgm:spPr>
    </dgm:pt>
    <dgm:pt modelId="{AB570EEC-AEFE-4D97-A174-C4750C7CF6B6}" type="pres">
      <dgm:prSet presAssocID="{D76A45E6-BB10-426B-96C8-3654DA4E5F7A}" presName="connectorText" presStyleLbl="sibTrans2D1" presStyleIdx="1" presStyleCnt="3"/>
      <dgm:spPr/>
    </dgm:pt>
    <dgm:pt modelId="{83772146-C544-43D5-B7BF-FA0566072647}" type="pres">
      <dgm:prSet presAssocID="{304CC1C8-2EC3-48B5-842C-F812707550F0}" presName="node" presStyleLbl="node1" presStyleIdx="2" presStyleCnt="3">
        <dgm:presLayoutVars>
          <dgm:bulletEnabled val="1"/>
        </dgm:presLayoutVars>
      </dgm:prSet>
      <dgm:spPr/>
    </dgm:pt>
    <dgm:pt modelId="{41D3EF7B-FF39-4955-8FA5-905BE6C31DFD}" type="pres">
      <dgm:prSet presAssocID="{CCCAFD24-5380-4BC8-AD3A-4EE6109716B1}" presName="sibTrans" presStyleLbl="sibTrans2D1" presStyleIdx="2" presStyleCnt="3"/>
      <dgm:spPr>
        <a:prstGeom prst="rightArrow">
          <a:avLst/>
        </a:prstGeom>
      </dgm:spPr>
    </dgm:pt>
    <dgm:pt modelId="{D8243593-332C-478B-A893-E48EE9266878}" type="pres">
      <dgm:prSet presAssocID="{CCCAFD24-5380-4BC8-AD3A-4EE6109716B1}" presName="connectorText" presStyleLbl="sibTrans2D1" presStyleIdx="2" presStyleCnt="3"/>
      <dgm:spPr/>
    </dgm:pt>
  </dgm:ptLst>
  <dgm:cxnLst>
    <dgm:cxn modelId="{20B15E10-DC3D-4782-9064-616F85B41FA5}" type="presOf" srcId="{CCCAFD24-5380-4BC8-AD3A-4EE6109716B1}" destId="{D8243593-332C-478B-A893-E48EE9266878}" srcOrd="1" destOrd="0" presId="urn:microsoft.com/office/officeart/2005/8/layout/cycle7"/>
    <dgm:cxn modelId="{4869741D-4F49-4C6F-A6F8-503EE2006453}" srcId="{B4161DA8-39D5-4398-8D4B-91ACDC0B1749}" destId="{304CC1C8-2EC3-48B5-842C-F812707550F0}" srcOrd="2" destOrd="0" parTransId="{A068C23B-BEB7-402C-A237-287D9AE20254}" sibTransId="{CCCAFD24-5380-4BC8-AD3A-4EE6109716B1}"/>
    <dgm:cxn modelId="{5C7A2E2B-1830-4582-A756-94217CDBFF5C}" type="presOf" srcId="{F6D0EDBD-E813-48D7-87F4-21E3A351E432}" destId="{1DE216D1-779C-4464-B8C5-91EFD9884F0E}" srcOrd="0" destOrd="0" presId="urn:microsoft.com/office/officeart/2005/8/layout/cycle7"/>
    <dgm:cxn modelId="{5FCF3E32-1829-4324-85A9-48F53AF76E7F}" type="presOf" srcId="{F6D0EDBD-E813-48D7-87F4-21E3A351E432}" destId="{9E7E1CB8-C77C-4B8D-936D-44B570AEABB2}" srcOrd="1" destOrd="0" presId="urn:microsoft.com/office/officeart/2005/8/layout/cycle7"/>
    <dgm:cxn modelId="{0B6E8F6B-53FC-4893-9512-7021B4BCE69C}" srcId="{B4161DA8-39D5-4398-8D4B-91ACDC0B1749}" destId="{BB0DCB5F-8250-447A-A059-62F775163CE9}" srcOrd="0" destOrd="0" parTransId="{5FF211EA-015C-4EC0-BE45-BF627A6CB190}" sibTransId="{F6D0EDBD-E813-48D7-87F4-21E3A351E432}"/>
    <dgm:cxn modelId="{88C7C052-F992-4824-8908-93A542D5C209}" type="presOf" srcId="{0EF55117-F8A8-41C1-8683-358538C5CF0C}" destId="{865B0E9C-9C7F-4C7D-95E2-7F8D9D8B2F68}" srcOrd="0" destOrd="0" presId="urn:microsoft.com/office/officeart/2005/8/layout/cycle7"/>
    <dgm:cxn modelId="{94C71973-2776-425D-A358-FE75821D64B6}" type="presOf" srcId="{BB0DCB5F-8250-447A-A059-62F775163CE9}" destId="{AA0E9B25-A5E9-4662-B7E7-7BFFD53325D8}" srcOrd="0" destOrd="0" presId="urn:microsoft.com/office/officeart/2005/8/layout/cycle7"/>
    <dgm:cxn modelId="{2AE1D784-4C59-4991-B645-2896B600F74F}" type="presOf" srcId="{B4161DA8-39D5-4398-8D4B-91ACDC0B1749}" destId="{2E49F57C-E2BD-4354-A768-821E9C62A541}" srcOrd="0" destOrd="0" presId="urn:microsoft.com/office/officeart/2005/8/layout/cycle7"/>
    <dgm:cxn modelId="{C614F69E-F25B-4362-B460-B02CB90B8152}" type="presOf" srcId="{304CC1C8-2EC3-48B5-842C-F812707550F0}" destId="{83772146-C544-43D5-B7BF-FA0566072647}" srcOrd="0" destOrd="0" presId="urn:microsoft.com/office/officeart/2005/8/layout/cycle7"/>
    <dgm:cxn modelId="{CB4310AF-094B-46DA-B92B-7FC69008CF29}" type="presOf" srcId="{D76A45E6-BB10-426B-96C8-3654DA4E5F7A}" destId="{23D721CA-1339-49FA-BC12-3496E2B2B0B2}" srcOrd="0" destOrd="0" presId="urn:microsoft.com/office/officeart/2005/8/layout/cycle7"/>
    <dgm:cxn modelId="{727F6BD4-4767-4B58-9EB6-1CFA28386A51}" type="presOf" srcId="{D76A45E6-BB10-426B-96C8-3654DA4E5F7A}" destId="{AB570EEC-AEFE-4D97-A174-C4750C7CF6B6}" srcOrd="1" destOrd="0" presId="urn:microsoft.com/office/officeart/2005/8/layout/cycle7"/>
    <dgm:cxn modelId="{501FD1E9-5D50-49D9-81B1-AFA29DDC0949}" type="presOf" srcId="{CCCAFD24-5380-4BC8-AD3A-4EE6109716B1}" destId="{41D3EF7B-FF39-4955-8FA5-905BE6C31DFD}" srcOrd="0" destOrd="0" presId="urn:microsoft.com/office/officeart/2005/8/layout/cycle7"/>
    <dgm:cxn modelId="{D3C1A1EA-D903-45F2-B8CF-984249B6AE19}" srcId="{B4161DA8-39D5-4398-8D4B-91ACDC0B1749}" destId="{0EF55117-F8A8-41C1-8683-358538C5CF0C}" srcOrd="1" destOrd="0" parTransId="{9992E354-7C18-4C90-9176-C3FF10E04949}" sibTransId="{D76A45E6-BB10-426B-96C8-3654DA4E5F7A}"/>
    <dgm:cxn modelId="{0E906486-931E-4459-B621-BD643D691DD0}" type="presParOf" srcId="{2E49F57C-E2BD-4354-A768-821E9C62A541}" destId="{AA0E9B25-A5E9-4662-B7E7-7BFFD53325D8}" srcOrd="0" destOrd="0" presId="urn:microsoft.com/office/officeart/2005/8/layout/cycle7"/>
    <dgm:cxn modelId="{D0F7CE72-9531-414B-9793-A531E0380E38}" type="presParOf" srcId="{2E49F57C-E2BD-4354-A768-821E9C62A541}" destId="{1DE216D1-779C-4464-B8C5-91EFD9884F0E}" srcOrd="1" destOrd="0" presId="urn:microsoft.com/office/officeart/2005/8/layout/cycle7"/>
    <dgm:cxn modelId="{CE0F982C-D644-4BA9-8F51-859F5DF00117}" type="presParOf" srcId="{1DE216D1-779C-4464-B8C5-91EFD9884F0E}" destId="{9E7E1CB8-C77C-4B8D-936D-44B570AEABB2}" srcOrd="0" destOrd="0" presId="urn:microsoft.com/office/officeart/2005/8/layout/cycle7"/>
    <dgm:cxn modelId="{756469D9-3941-4AE4-8003-9552871AC5AD}" type="presParOf" srcId="{2E49F57C-E2BD-4354-A768-821E9C62A541}" destId="{865B0E9C-9C7F-4C7D-95E2-7F8D9D8B2F68}" srcOrd="2" destOrd="0" presId="urn:microsoft.com/office/officeart/2005/8/layout/cycle7"/>
    <dgm:cxn modelId="{A6E6B119-E03C-4BE6-B201-9F8CB7898C32}" type="presParOf" srcId="{2E49F57C-E2BD-4354-A768-821E9C62A541}" destId="{23D721CA-1339-49FA-BC12-3496E2B2B0B2}" srcOrd="3" destOrd="0" presId="urn:microsoft.com/office/officeart/2005/8/layout/cycle7"/>
    <dgm:cxn modelId="{55D516BF-D7F0-439C-9C47-40F61E065FC3}" type="presParOf" srcId="{23D721CA-1339-49FA-BC12-3496E2B2B0B2}" destId="{AB570EEC-AEFE-4D97-A174-C4750C7CF6B6}" srcOrd="0" destOrd="0" presId="urn:microsoft.com/office/officeart/2005/8/layout/cycle7"/>
    <dgm:cxn modelId="{2C049FD6-AFA2-4AAD-9972-214FFA219FD8}" type="presParOf" srcId="{2E49F57C-E2BD-4354-A768-821E9C62A541}" destId="{83772146-C544-43D5-B7BF-FA0566072647}" srcOrd="4" destOrd="0" presId="urn:microsoft.com/office/officeart/2005/8/layout/cycle7"/>
    <dgm:cxn modelId="{4816C905-010D-4820-915B-88A3BE3C9F7F}" type="presParOf" srcId="{2E49F57C-E2BD-4354-A768-821E9C62A541}" destId="{41D3EF7B-FF39-4955-8FA5-905BE6C31DFD}" srcOrd="5" destOrd="0" presId="urn:microsoft.com/office/officeart/2005/8/layout/cycle7"/>
    <dgm:cxn modelId="{20EFA7E2-4D69-4E76-88C6-AA8711C1D17A}" type="presParOf" srcId="{41D3EF7B-FF39-4955-8FA5-905BE6C31DFD}" destId="{D8243593-332C-478B-A893-E48EE9266878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161DA8-39D5-4398-8D4B-91ACDC0B1749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B0DCB5F-8250-447A-A059-62F775163CE9}">
      <dgm:prSet phldrT="[텍스트]"/>
      <dgm:spPr/>
      <dgm:t>
        <a:bodyPr/>
        <a:lstStyle/>
        <a:p>
          <a:pPr latinLnBrk="1"/>
          <a:r>
            <a:rPr lang="en-US" altLang="ko-KR" dirty="0"/>
            <a:t>Master</a:t>
          </a:r>
          <a:endParaRPr lang="ko-KR" altLang="en-US" dirty="0"/>
        </a:p>
      </dgm:t>
    </dgm:pt>
    <dgm:pt modelId="{5FF211EA-015C-4EC0-BE45-BF627A6CB190}" type="parTrans" cxnId="{0B6E8F6B-53FC-4893-9512-7021B4BCE69C}">
      <dgm:prSet/>
      <dgm:spPr/>
      <dgm:t>
        <a:bodyPr/>
        <a:lstStyle/>
        <a:p>
          <a:pPr latinLnBrk="1"/>
          <a:endParaRPr lang="ko-KR" altLang="en-US"/>
        </a:p>
      </dgm:t>
    </dgm:pt>
    <dgm:pt modelId="{F6D0EDBD-E813-48D7-87F4-21E3A351E432}" type="sibTrans" cxnId="{0B6E8F6B-53FC-4893-9512-7021B4BCE69C}">
      <dgm:prSet/>
      <dgm:spPr/>
      <dgm:t>
        <a:bodyPr/>
        <a:lstStyle/>
        <a:p>
          <a:pPr latinLnBrk="1"/>
          <a:endParaRPr lang="ko-KR" altLang="en-US"/>
        </a:p>
      </dgm:t>
    </dgm:pt>
    <dgm:pt modelId="{0EF55117-F8A8-41C1-8683-358538C5CF0C}">
      <dgm:prSet phldrT="[텍스트]"/>
      <dgm:spPr/>
      <dgm:t>
        <a:bodyPr/>
        <a:lstStyle/>
        <a:p>
          <a:pPr latinLnBrk="1"/>
          <a:r>
            <a:rPr lang="en-US" altLang="ko-KR" dirty="0"/>
            <a:t>Worker2</a:t>
          </a:r>
        </a:p>
      </dgm:t>
    </dgm:pt>
    <dgm:pt modelId="{9992E354-7C18-4C90-9176-C3FF10E04949}" type="parTrans" cxnId="{D3C1A1EA-D903-45F2-B8CF-984249B6AE19}">
      <dgm:prSet/>
      <dgm:spPr/>
      <dgm:t>
        <a:bodyPr/>
        <a:lstStyle/>
        <a:p>
          <a:pPr latinLnBrk="1"/>
          <a:endParaRPr lang="ko-KR" altLang="en-US"/>
        </a:p>
      </dgm:t>
    </dgm:pt>
    <dgm:pt modelId="{D76A45E6-BB10-426B-96C8-3654DA4E5F7A}" type="sibTrans" cxnId="{D3C1A1EA-D903-45F2-B8CF-984249B6AE19}">
      <dgm:prSet/>
      <dgm:spPr>
        <a:noFill/>
      </dgm:spPr>
      <dgm:t>
        <a:bodyPr/>
        <a:lstStyle/>
        <a:p>
          <a:pPr latinLnBrk="1"/>
          <a:endParaRPr lang="ko-KR" altLang="en-US"/>
        </a:p>
      </dgm:t>
    </dgm:pt>
    <dgm:pt modelId="{304CC1C8-2EC3-48B5-842C-F812707550F0}">
      <dgm:prSet phldrT="[텍스트]"/>
      <dgm:spPr/>
      <dgm:t>
        <a:bodyPr/>
        <a:lstStyle/>
        <a:p>
          <a:pPr latinLnBrk="1"/>
          <a:r>
            <a:rPr lang="en-US" altLang="ko-KR" dirty="0"/>
            <a:t>Worker1</a:t>
          </a:r>
          <a:endParaRPr lang="ko-KR" altLang="en-US" dirty="0"/>
        </a:p>
      </dgm:t>
    </dgm:pt>
    <dgm:pt modelId="{A068C23B-BEB7-402C-A237-287D9AE20254}" type="parTrans" cxnId="{4869741D-4F49-4C6F-A6F8-503EE2006453}">
      <dgm:prSet/>
      <dgm:spPr/>
      <dgm:t>
        <a:bodyPr/>
        <a:lstStyle/>
        <a:p>
          <a:pPr latinLnBrk="1"/>
          <a:endParaRPr lang="ko-KR" altLang="en-US"/>
        </a:p>
      </dgm:t>
    </dgm:pt>
    <dgm:pt modelId="{CCCAFD24-5380-4BC8-AD3A-4EE6109716B1}" type="sibTrans" cxnId="{4869741D-4F49-4C6F-A6F8-503EE2006453}">
      <dgm:prSet/>
      <dgm:spPr/>
      <dgm:t>
        <a:bodyPr/>
        <a:lstStyle/>
        <a:p>
          <a:pPr latinLnBrk="1"/>
          <a:endParaRPr lang="ko-KR" altLang="en-US"/>
        </a:p>
      </dgm:t>
    </dgm:pt>
    <dgm:pt modelId="{2E49F57C-E2BD-4354-A768-821E9C62A541}" type="pres">
      <dgm:prSet presAssocID="{B4161DA8-39D5-4398-8D4B-91ACDC0B1749}" presName="Name0" presStyleCnt="0">
        <dgm:presLayoutVars>
          <dgm:dir/>
          <dgm:resizeHandles val="exact"/>
        </dgm:presLayoutVars>
      </dgm:prSet>
      <dgm:spPr/>
    </dgm:pt>
    <dgm:pt modelId="{AA0E9B25-A5E9-4662-B7E7-7BFFD53325D8}" type="pres">
      <dgm:prSet presAssocID="{BB0DCB5F-8250-447A-A059-62F775163CE9}" presName="node" presStyleLbl="node1" presStyleIdx="0" presStyleCnt="3">
        <dgm:presLayoutVars>
          <dgm:bulletEnabled val="1"/>
        </dgm:presLayoutVars>
      </dgm:prSet>
      <dgm:spPr/>
    </dgm:pt>
    <dgm:pt modelId="{1DE216D1-779C-4464-B8C5-91EFD9884F0E}" type="pres">
      <dgm:prSet presAssocID="{F6D0EDBD-E813-48D7-87F4-21E3A351E432}" presName="sibTrans" presStyleLbl="sibTrans2D1" presStyleIdx="0" presStyleCnt="3"/>
      <dgm:spPr/>
    </dgm:pt>
    <dgm:pt modelId="{9E7E1CB8-C77C-4B8D-936D-44B570AEABB2}" type="pres">
      <dgm:prSet presAssocID="{F6D0EDBD-E813-48D7-87F4-21E3A351E432}" presName="connectorText" presStyleLbl="sibTrans2D1" presStyleIdx="0" presStyleCnt="3"/>
      <dgm:spPr/>
    </dgm:pt>
    <dgm:pt modelId="{865B0E9C-9C7F-4C7D-95E2-7F8D9D8B2F68}" type="pres">
      <dgm:prSet presAssocID="{0EF55117-F8A8-41C1-8683-358538C5CF0C}" presName="node" presStyleLbl="node1" presStyleIdx="1" presStyleCnt="3">
        <dgm:presLayoutVars>
          <dgm:bulletEnabled val="1"/>
        </dgm:presLayoutVars>
      </dgm:prSet>
      <dgm:spPr/>
    </dgm:pt>
    <dgm:pt modelId="{23D721CA-1339-49FA-BC12-3496E2B2B0B2}" type="pres">
      <dgm:prSet presAssocID="{D76A45E6-BB10-426B-96C8-3654DA4E5F7A}" presName="sibTrans" presStyleLbl="sibTrans2D1" presStyleIdx="1" presStyleCnt="3" custFlipVert="1" custFlipHor="1" custScaleX="44237" custScaleY="82171" custLinFactNeighborY="-26231"/>
      <dgm:spPr>
        <a:prstGeom prst="rect">
          <a:avLst/>
        </a:prstGeom>
      </dgm:spPr>
    </dgm:pt>
    <dgm:pt modelId="{AB570EEC-AEFE-4D97-A174-C4750C7CF6B6}" type="pres">
      <dgm:prSet presAssocID="{D76A45E6-BB10-426B-96C8-3654DA4E5F7A}" presName="connectorText" presStyleLbl="sibTrans2D1" presStyleIdx="1" presStyleCnt="3"/>
      <dgm:spPr/>
    </dgm:pt>
    <dgm:pt modelId="{83772146-C544-43D5-B7BF-FA0566072647}" type="pres">
      <dgm:prSet presAssocID="{304CC1C8-2EC3-48B5-842C-F812707550F0}" presName="node" presStyleLbl="node1" presStyleIdx="2" presStyleCnt="3">
        <dgm:presLayoutVars>
          <dgm:bulletEnabled val="1"/>
        </dgm:presLayoutVars>
      </dgm:prSet>
      <dgm:spPr/>
    </dgm:pt>
    <dgm:pt modelId="{41D3EF7B-FF39-4955-8FA5-905BE6C31DFD}" type="pres">
      <dgm:prSet presAssocID="{CCCAFD24-5380-4BC8-AD3A-4EE6109716B1}" presName="sibTrans" presStyleLbl="sibTrans2D1" presStyleIdx="2" presStyleCnt="3"/>
      <dgm:spPr/>
    </dgm:pt>
    <dgm:pt modelId="{D8243593-332C-478B-A893-E48EE9266878}" type="pres">
      <dgm:prSet presAssocID="{CCCAFD24-5380-4BC8-AD3A-4EE6109716B1}" presName="connectorText" presStyleLbl="sibTrans2D1" presStyleIdx="2" presStyleCnt="3"/>
      <dgm:spPr/>
    </dgm:pt>
  </dgm:ptLst>
  <dgm:cxnLst>
    <dgm:cxn modelId="{20B15E10-DC3D-4782-9064-616F85B41FA5}" type="presOf" srcId="{CCCAFD24-5380-4BC8-AD3A-4EE6109716B1}" destId="{D8243593-332C-478B-A893-E48EE9266878}" srcOrd="1" destOrd="0" presId="urn:microsoft.com/office/officeart/2005/8/layout/cycle7"/>
    <dgm:cxn modelId="{4869741D-4F49-4C6F-A6F8-503EE2006453}" srcId="{B4161DA8-39D5-4398-8D4B-91ACDC0B1749}" destId="{304CC1C8-2EC3-48B5-842C-F812707550F0}" srcOrd="2" destOrd="0" parTransId="{A068C23B-BEB7-402C-A237-287D9AE20254}" sibTransId="{CCCAFD24-5380-4BC8-AD3A-4EE6109716B1}"/>
    <dgm:cxn modelId="{5C7A2E2B-1830-4582-A756-94217CDBFF5C}" type="presOf" srcId="{F6D0EDBD-E813-48D7-87F4-21E3A351E432}" destId="{1DE216D1-779C-4464-B8C5-91EFD9884F0E}" srcOrd="0" destOrd="0" presId="urn:microsoft.com/office/officeart/2005/8/layout/cycle7"/>
    <dgm:cxn modelId="{5FCF3E32-1829-4324-85A9-48F53AF76E7F}" type="presOf" srcId="{F6D0EDBD-E813-48D7-87F4-21E3A351E432}" destId="{9E7E1CB8-C77C-4B8D-936D-44B570AEABB2}" srcOrd="1" destOrd="0" presId="urn:microsoft.com/office/officeart/2005/8/layout/cycle7"/>
    <dgm:cxn modelId="{0B6E8F6B-53FC-4893-9512-7021B4BCE69C}" srcId="{B4161DA8-39D5-4398-8D4B-91ACDC0B1749}" destId="{BB0DCB5F-8250-447A-A059-62F775163CE9}" srcOrd="0" destOrd="0" parTransId="{5FF211EA-015C-4EC0-BE45-BF627A6CB190}" sibTransId="{F6D0EDBD-E813-48D7-87F4-21E3A351E432}"/>
    <dgm:cxn modelId="{88C7C052-F992-4824-8908-93A542D5C209}" type="presOf" srcId="{0EF55117-F8A8-41C1-8683-358538C5CF0C}" destId="{865B0E9C-9C7F-4C7D-95E2-7F8D9D8B2F68}" srcOrd="0" destOrd="0" presId="urn:microsoft.com/office/officeart/2005/8/layout/cycle7"/>
    <dgm:cxn modelId="{94C71973-2776-425D-A358-FE75821D64B6}" type="presOf" srcId="{BB0DCB5F-8250-447A-A059-62F775163CE9}" destId="{AA0E9B25-A5E9-4662-B7E7-7BFFD53325D8}" srcOrd="0" destOrd="0" presId="urn:microsoft.com/office/officeart/2005/8/layout/cycle7"/>
    <dgm:cxn modelId="{2AE1D784-4C59-4991-B645-2896B600F74F}" type="presOf" srcId="{B4161DA8-39D5-4398-8D4B-91ACDC0B1749}" destId="{2E49F57C-E2BD-4354-A768-821E9C62A541}" srcOrd="0" destOrd="0" presId="urn:microsoft.com/office/officeart/2005/8/layout/cycle7"/>
    <dgm:cxn modelId="{C614F69E-F25B-4362-B460-B02CB90B8152}" type="presOf" srcId="{304CC1C8-2EC3-48B5-842C-F812707550F0}" destId="{83772146-C544-43D5-B7BF-FA0566072647}" srcOrd="0" destOrd="0" presId="urn:microsoft.com/office/officeart/2005/8/layout/cycle7"/>
    <dgm:cxn modelId="{CB4310AF-094B-46DA-B92B-7FC69008CF29}" type="presOf" srcId="{D76A45E6-BB10-426B-96C8-3654DA4E5F7A}" destId="{23D721CA-1339-49FA-BC12-3496E2B2B0B2}" srcOrd="0" destOrd="0" presId="urn:microsoft.com/office/officeart/2005/8/layout/cycle7"/>
    <dgm:cxn modelId="{727F6BD4-4767-4B58-9EB6-1CFA28386A51}" type="presOf" srcId="{D76A45E6-BB10-426B-96C8-3654DA4E5F7A}" destId="{AB570EEC-AEFE-4D97-A174-C4750C7CF6B6}" srcOrd="1" destOrd="0" presId="urn:microsoft.com/office/officeart/2005/8/layout/cycle7"/>
    <dgm:cxn modelId="{501FD1E9-5D50-49D9-81B1-AFA29DDC0949}" type="presOf" srcId="{CCCAFD24-5380-4BC8-AD3A-4EE6109716B1}" destId="{41D3EF7B-FF39-4955-8FA5-905BE6C31DFD}" srcOrd="0" destOrd="0" presId="urn:microsoft.com/office/officeart/2005/8/layout/cycle7"/>
    <dgm:cxn modelId="{D3C1A1EA-D903-45F2-B8CF-984249B6AE19}" srcId="{B4161DA8-39D5-4398-8D4B-91ACDC0B1749}" destId="{0EF55117-F8A8-41C1-8683-358538C5CF0C}" srcOrd="1" destOrd="0" parTransId="{9992E354-7C18-4C90-9176-C3FF10E04949}" sibTransId="{D76A45E6-BB10-426B-96C8-3654DA4E5F7A}"/>
    <dgm:cxn modelId="{0E906486-931E-4459-B621-BD643D691DD0}" type="presParOf" srcId="{2E49F57C-E2BD-4354-A768-821E9C62A541}" destId="{AA0E9B25-A5E9-4662-B7E7-7BFFD53325D8}" srcOrd="0" destOrd="0" presId="urn:microsoft.com/office/officeart/2005/8/layout/cycle7"/>
    <dgm:cxn modelId="{D0F7CE72-9531-414B-9793-A531E0380E38}" type="presParOf" srcId="{2E49F57C-E2BD-4354-A768-821E9C62A541}" destId="{1DE216D1-779C-4464-B8C5-91EFD9884F0E}" srcOrd="1" destOrd="0" presId="urn:microsoft.com/office/officeart/2005/8/layout/cycle7"/>
    <dgm:cxn modelId="{CE0F982C-D644-4BA9-8F51-859F5DF00117}" type="presParOf" srcId="{1DE216D1-779C-4464-B8C5-91EFD9884F0E}" destId="{9E7E1CB8-C77C-4B8D-936D-44B570AEABB2}" srcOrd="0" destOrd="0" presId="urn:microsoft.com/office/officeart/2005/8/layout/cycle7"/>
    <dgm:cxn modelId="{756469D9-3941-4AE4-8003-9552871AC5AD}" type="presParOf" srcId="{2E49F57C-E2BD-4354-A768-821E9C62A541}" destId="{865B0E9C-9C7F-4C7D-95E2-7F8D9D8B2F68}" srcOrd="2" destOrd="0" presId="urn:microsoft.com/office/officeart/2005/8/layout/cycle7"/>
    <dgm:cxn modelId="{A6E6B119-E03C-4BE6-B201-9F8CB7898C32}" type="presParOf" srcId="{2E49F57C-E2BD-4354-A768-821E9C62A541}" destId="{23D721CA-1339-49FA-BC12-3496E2B2B0B2}" srcOrd="3" destOrd="0" presId="urn:microsoft.com/office/officeart/2005/8/layout/cycle7"/>
    <dgm:cxn modelId="{55D516BF-D7F0-439C-9C47-40F61E065FC3}" type="presParOf" srcId="{23D721CA-1339-49FA-BC12-3496E2B2B0B2}" destId="{AB570EEC-AEFE-4D97-A174-C4750C7CF6B6}" srcOrd="0" destOrd="0" presId="urn:microsoft.com/office/officeart/2005/8/layout/cycle7"/>
    <dgm:cxn modelId="{2C049FD6-AFA2-4AAD-9972-214FFA219FD8}" type="presParOf" srcId="{2E49F57C-E2BD-4354-A768-821E9C62A541}" destId="{83772146-C544-43D5-B7BF-FA0566072647}" srcOrd="4" destOrd="0" presId="urn:microsoft.com/office/officeart/2005/8/layout/cycle7"/>
    <dgm:cxn modelId="{4816C905-010D-4820-915B-88A3BE3C9F7F}" type="presParOf" srcId="{2E49F57C-E2BD-4354-A768-821E9C62A541}" destId="{41D3EF7B-FF39-4955-8FA5-905BE6C31DFD}" srcOrd="5" destOrd="0" presId="urn:microsoft.com/office/officeart/2005/8/layout/cycle7"/>
    <dgm:cxn modelId="{20EFA7E2-4D69-4E76-88C6-AA8711C1D17A}" type="presParOf" srcId="{41D3EF7B-FF39-4955-8FA5-905BE6C31DFD}" destId="{D8243593-332C-478B-A893-E48EE9266878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D7E761-1D4C-4966-8D0D-6EFA18E76686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36341C2-6C7C-411A-82C8-1D7F809D8FFC}">
      <dgm:prSet phldrT="[텍스트]"/>
      <dgm:spPr/>
      <dgm:t>
        <a:bodyPr/>
        <a:lstStyle/>
        <a:p>
          <a:pPr latinLnBrk="1"/>
          <a:r>
            <a:rPr lang="en-US" altLang="ko-KR" dirty="0"/>
            <a:t>Master</a:t>
          </a:r>
          <a:endParaRPr lang="ko-KR" altLang="en-US" dirty="0"/>
        </a:p>
      </dgm:t>
    </dgm:pt>
    <dgm:pt modelId="{19BD0310-9536-4EBF-895C-DB78E00AAECC}" type="parTrans" cxnId="{5FA875DE-1E15-42A7-A1AA-1AE4A55F20DF}">
      <dgm:prSet/>
      <dgm:spPr/>
      <dgm:t>
        <a:bodyPr/>
        <a:lstStyle/>
        <a:p>
          <a:pPr latinLnBrk="1"/>
          <a:endParaRPr lang="ko-KR" altLang="en-US"/>
        </a:p>
      </dgm:t>
    </dgm:pt>
    <dgm:pt modelId="{7CAE744A-AA2C-4600-86E3-D074037F48CC}" type="sibTrans" cxnId="{5FA875DE-1E15-42A7-A1AA-1AE4A55F20DF}">
      <dgm:prSet/>
      <dgm:spPr/>
      <dgm:t>
        <a:bodyPr/>
        <a:lstStyle/>
        <a:p>
          <a:pPr latinLnBrk="1"/>
          <a:endParaRPr lang="ko-KR" altLang="en-US"/>
        </a:p>
      </dgm:t>
    </dgm:pt>
    <dgm:pt modelId="{44EB718A-A05D-4213-9B63-9018743BDFD4}">
      <dgm:prSet phldrT="[텍스트]"/>
      <dgm:spPr/>
      <dgm:t>
        <a:bodyPr/>
        <a:lstStyle/>
        <a:p>
          <a:pPr latinLnBrk="1"/>
          <a:r>
            <a:rPr lang="en-US" altLang="ko-KR" dirty="0"/>
            <a:t>Worker</a:t>
          </a:r>
          <a:endParaRPr lang="ko-KR" altLang="en-US" dirty="0"/>
        </a:p>
      </dgm:t>
    </dgm:pt>
    <dgm:pt modelId="{7E2A379A-373A-41DC-841B-A174D8F135C9}" type="parTrans" cxnId="{A149D959-6406-4337-BE01-0D15DEBE5F05}">
      <dgm:prSet/>
      <dgm:spPr/>
      <dgm:t>
        <a:bodyPr/>
        <a:lstStyle/>
        <a:p>
          <a:pPr latinLnBrk="1"/>
          <a:endParaRPr lang="ko-KR" altLang="en-US"/>
        </a:p>
      </dgm:t>
    </dgm:pt>
    <dgm:pt modelId="{48BBFDF6-79D9-46C4-8387-DECDEE0ADB7A}" type="sibTrans" cxnId="{A149D959-6406-4337-BE01-0D15DEBE5F05}">
      <dgm:prSet/>
      <dgm:spPr/>
      <dgm:t>
        <a:bodyPr/>
        <a:lstStyle/>
        <a:p>
          <a:pPr latinLnBrk="1"/>
          <a:endParaRPr lang="ko-KR" altLang="en-US"/>
        </a:p>
      </dgm:t>
    </dgm:pt>
    <dgm:pt modelId="{59D09F09-97BE-4541-A253-52062CA730BC}">
      <dgm:prSet phldrT="[텍스트]"/>
      <dgm:spPr/>
      <dgm:t>
        <a:bodyPr/>
        <a:lstStyle/>
        <a:p>
          <a:pPr latinLnBrk="1"/>
          <a:r>
            <a:rPr lang="en-US" altLang="ko-KR" dirty="0"/>
            <a:t>Worker</a:t>
          </a:r>
          <a:endParaRPr lang="ko-KR" altLang="en-US" dirty="0"/>
        </a:p>
      </dgm:t>
    </dgm:pt>
    <dgm:pt modelId="{3BEC9CF1-C12D-43AE-813E-6772AFFD587E}" type="parTrans" cxnId="{0DCFA65D-FC72-4BDC-92D4-1FF4666F2FCA}">
      <dgm:prSet/>
      <dgm:spPr/>
      <dgm:t>
        <a:bodyPr/>
        <a:lstStyle/>
        <a:p>
          <a:pPr latinLnBrk="1"/>
          <a:endParaRPr lang="ko-KR" altLang="en-US"/>
        </a:p>
      </dgm:t>
    </dgm:pt>
    <dgm:pt modelId="{AD3BDFC7-E7D1-41EC-9538-0D0C6A63115C}" type="sibTrans" cxnId="{0DCFA65D-FC72-4BDC-92D4-1FF4666F2FCA}">
      <dgm:prSet/>
      <dgm:spPr/>
      <dgm:t>
        <a:bodyPr/>
        <a:lstStyle/>
        <a:p>
          <a:pPr latinLnBrk="1"/>
          <a:endParaRPr lang="ko-KR" altLang="en-US"/>
        </a:p>
      </dgm:t>
    </dgm:pt>
    <dgm:pt modelId="{1B2A390A-B536-465A-A60E-501DAD67E890}">
      <dgm:prSet phldrT="[텍스트]"/>
      <dgm:spPr/>
      <dgm:t>
        <a:bodyPr/>
        <a:lstStyle/>
        <a:p>
          <a:pPr latinLnBrk="1"/>
          <a:r>
            <a:rPr lang="en-US" altLang="ko-KR" dirty="0"/>
            <a:t>Worker</a:t>
          </a:r>
          <a:endParaRPr lang="ko-KR" altLang="en-US" dirty="0"/>
        </a:p>
      </dgm:t>
    </dgm:pt>
    <dgm:pt modelId="{1914BF84-832B-4A1E-8E0C-A57A02829DF5}" type="parTrans" cxnId="{7B4E097B-2A10-465F-AA0E-97EFB65C70FA}">
      <dgm:prSet/>
      <dgm:spPr/>
      <dgm:t>
        <a:bodyPr/>
        <a:lstStyle/>
        <a:p>
          <a:pPr latinLnBrk="1"/>
          <a:endParaRPr lang="ko-KR" altLang="en-US"/>
        </a:p>
      </dgm:t>
    </dgm:pt>
    <dgm:pt modelId="{5DB6C68A-DB72-4D37-A1D8-F735FADCE108}" type="sibTrans" cxnId="{7B4E097B-2A10-465F-AA0E-97EFB65C70FA}">
      <dgm:prSet/>
      <dgm:spPr/>
      <dgm:t>
        <a:bodyPr/>
        <a:lstStyle/>
        <a:p>
          <a:pPr latinLnBrk="1"/>
          <a:endParaRPr lang="ko-KR" altLang="en-US"/>
        </a:p>
      </dgm:t>
    </dgm:pt>
    <dgm:pt modelId="{05F49926-F560-451D-BC18-EDA202C42574}">
      <dgm:prSet phldrT="[텍스트]"/>
      <dgm:spPr/>
      <dgm:t>
        <a:bodyPr/>
        <a:lstStyle/>
        <a:p>
          <a:pPr latinLnBrk="1"/>
          <a:r>
            <a:rPr lang="en-US" altLang="ko-KR" dirty="0"/>
            <a:t>Worker</a:t>
          </a:r>
          <a:endParaRPr lang="ko-KR" altLang="en-US" dirty="0"/>
        </a:p>
      </dgm:t>
    </dgm:pt>
    <dgm:pt modelId="{0B773ED9-0DB6-4846-ADB2-D924BB8C6DE8}" type="parTrans" cxnId="{6724745C-2A7E-424C-831B-BA7E43ABE73E}">
      <dgm:prSet/>
      <dgm:spPr/>
      <dgm:t>
        <a:bodyPr/>
        <a:lstStyle/>
        <a:p>
          <a:pPr latinLnBrk="1"/>
          <a:endParaRPr lang="ko-KR" altLang="en-US"/>
        </a:p>
      </dgm:t>
    </dgm:pt>
    <dgm:pt modelId="{BD73BE63-0E38-4E83-973D-478AB9111A71}" type="sibTrans" cxnId="{6724745C-2A7E-424C-831B-BA7E43ABE73E}">
      <dgm:prSet/>
      <dgm:spPr/>
      <dgm:t>
        <a:bodyPr/>
        <a:lstStyle/>
        <a:p>
          <a:pPr latinLnBrk="1"/>
          <a:endParaRPr lang="ko-KR" altLang="en-US"/>
        </a:p>
      </dgm:t>
    </dgm:pt>
    <dgm:pt modelId="{AA4FAA1C-0A74-40AF-B516-F6EA1FBECBE3}">
      <dgm:prSet phldrT="[텍스트]"/>
      <dgm:spPr/>
      <dgm:t>
        <a:bodyPr/>
        <a:lstStyle/>
        <a:p>
          <a:pPr latinLnBrk="1"/>
          <a:r>
            <a:rPr lang="en-US" altLang="ko-KR" dirty="0"/>
            <a:t>Worker</a:t>
          </a:r>
          <a:endParaRPr lang="ko-KR" altLang="en-US" dirty="0"/>
        </a:p>
      </dgm:t>
    </dgm:pt>
    <dgm:pt modelId="{D38F2ECC-6493-4B5A-A4A0-1A7BF84A51A5}" type="parTrans" cxnId="{9FD53BAD-1403-4BB0-AC5E-CBB67216E23D}">
      <dgm:prSet/>
      <dgm:spPr/>
      <dgm:t>
        <a:bodyPr/>
        <a:lstStyle/>
        <a:p>
          <a:pPr latinLnBrk="1"/>
          <a:endParaRPr lang="ko-KR" altLang="en-US"/>
        </a:p>
      </dgm:t>
    </dgm:pt>
    <dgm:pt modelId="{00D0BFB6-3EC3-4008-A953-DA92279F6DC5}" type="sibTrans" cxnId="{9FD53BAD-1403-4BB0-AC5E-CBB67216E23D}">
      <dgm:prSet/>
      <dgm:spPr/>
      <dgm:t>
        <a:bodyPr/>
        <a:lstStyle/>
        <a:p>
          <a:pPr latinLnBrk="1"/>
          <a:endParaRPr lang="ko-KR" altLang="en-US"/>
        </a:p>
      </dgm:t>
    </dgm:pt>
    <dgm:pt modelId="{D504B54A-9017-46C9-914C-8B81CAF587F4}">
      <dgm:prSet phldrT="[텍스트]"/>
      <dgm:spPr/>
      <dgm:t>
        <a:bodyPr/>
        <a:lstStyle/>
        <a:p>
          <a:pPr latinLnBrk="1"/>
          <a:r>
            <a:rPr lang="en-US" altLang="ko-KR" dirty="0"/>
            <a:t>Worker</a:t>
          </a:r>
          <a:endParaRPr lang="ko-KR" altLang="en-US" dirty="0"/>
        </a:p>
      </dgm:t>
    </dgm:pt>
    <dgm:pt modelId="{59318E3A-3C52-433F-84BB-37FF809B777B}" type="parTrans" cxnId="{47C9D620-9F51-4057-BFC1-5E8FCA713952}">
      <dgm:prSet/>
      <dgm:spPr/>
      <dgm:t>
        <a:bodyPr/>
        <a:lstStyle/>
        <a:p>
          <a:pPr latinLnBrk="1"/>
          <a:endParaRPr lang="ko-KR" altLang="en-US"/>
        </a:p>
      </dgm:t>
    </dgm:pt>
    <dgm:pt modelId="{1DE504EF-16D3-4985-8DB0-BC8E2C40B3F2}" type="sibTrans" cxnId="{47C9D620-9F51-4057-BFC1-5E8FCA713952}">
      <dgm:prSet/>
      <dgm:spPr/>
      <dgm:t>
        <a:bodyPr/>
        <a:lstStyle/>
        <a:p>
          <a:pPr latinLnBrk="1"/>
          <a:endParaRPr lang="ko-KR" altLang="en-US"/>
        </a:p>
      </dgm:t>
    </dgm:pt>
    <dgm:pt modelId="{DB164DB2-D0C9-4893-AE2C-02AD1754A5F0}" type="pres">
      <dgm:prSet presAssocID="{2ED7E761-1D4C-4966-8D0D-6EFA18E76686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1D23CA5-66F4-4C2D-9FED-EB43D2C46731}" type="pres">
      <dgm:prSet presAssocID="{636341C2-6C7C-411A-82C8-1D7F809D8FFC}" presName="hierRoot1" presStyleCnt="0">
        <dgm:presLayoutVars>
          <dgm:hierBranch val="init"/>
        </dgm:presLayoutVars>
      </dgm:prSet>
      <dgm:spPr/>
    </dgm:pt>
    <dgm:pt modelId="{E990DA63-8074-4111-AA53-297ED39242EA}" type="pres">
      <dgm:prSet presAssocID="{636341C2-6C7C-411A-82C8-1D7F809D8FFC}" presName="rootComposite1" presStyleCnt="0"/>
      <dgm:spPr/>
    </dgm:pt>
    <dgm:pt modelId="{C2579AEB-7477-464F-8601-1F91E46EB87D}" type="pres">
      <dgm:prSet presAssocID="{636341C2-6C7C-411A-82C8-1D7F809D8FFC}" presName="rootText1" presStyleLbl="alignAcc1" presStyleIdx="0" presStyleCnt="0">
        <dgm:presLayoutVars>
          <dgm:chPref val="3"/>
        </dgm:presLayoutVars>
      </dgm:prSet>
      <dgm:spPr/>
    </dgm:pt>
    <dgm:pt modelId="{51884EEA-FD22-442C-8BFE-65D6B5F065C0}" type="pres">
      <dgm:prSet presAssocID="{636341C2-6C7C-411A-82C8-1D7F809D8FFC}" presName="topArc1" presStyleLbl="parChTrans1D1" presStyleIdx="0" presStyleCnt="14"/>
      <dgm:spPr/>
    </dgm:pt>
    <dgm:pt modelId="{E2654F26-7ACE-4514-93DB-760488DEB2A0}" type="pres">
      <dgm:prSet presAssocID="{636341C2-6C7C-411A-82C8-1D7F809D8FFC}" presName="bottomArc1" presStyleLbl="parChTrans1D1" presStyleIdx="1" presStyleCnt="14"/>
      <dgm:spPr/>
    </dgm:pt>
    <dgm:pt modelId="{F7475842-9450-40E7-8A66-39968B390150}" type="pres">
      <dgm:prSet presAssocID="{636341C2-6C7C-411A-82C8-1D7F809D8FFC}" presName="topConnNode1" presStyleLbl="node1" presStyleIdx="0" presStyleCnt="0"/>
      <dgm:spPr/>
    </dgm:pt>
    <dgm:pt modelId="{EDF0E586-62AE-43DD-B08C-79595FD36290}" type="pres">
      <dgm:prSet presAssocID="{636341C2-6C7C-411A-82C8-1D7F809D8FFC}" presName="hierChild2" presStyleCnt="0"/>
      <dgm:spPr/>
    </dgm:pt>
    <dgm:pt modelId="{E07C5A50-3D9F-4457-86BF-CD49D41A4846}" type="pres">
      <dgm:prSet presAssocID="{7E2A379A-373A-41DC-841B-A174D8F135C9}" presName="Name28" presStyleLbl="parChTrans1D2" presStyleIdx="0" presStyleCnt="6"/>
      <dgm:spPr/>
    </dgm:pt>
    <dgm:pt modelId="{ADC4D0EF-1CE6-4D48-A77F-11BA612F34E5}" type="pres">
      <dgm:prSet presAssocID="{44EB718A-A05D-4213-9B63-9018743BDFD4}" presName="hierRoot2" presStyleCnt="0">
        <dgm:presLayoutVars>
          <dgm:hierBranch val="init"/>
        </dgm:presLayoutVars>
      </dgm:prSet>
      <dgm:spPr/>
    </dgm:pt>
    <dgm:pt modelId="{0437AE30-FC8C-45E0-A613-A282C5038D33}" type="pres">
      <dgm:prSet presAssocID="{44EB718A-A05D-4213-9B63-9018743BDFD4}" presName="rootComposite2" presStyleCnt="0"/>
      <dgm:spPr/>
    </dgm:pt>
    <dgm:pt modelId="{2B454562-5AA1-4704-AD1F-B0865C9B6236}" type="pres">
      <dgm:prSet presAssocID="{44EB718A-A05D-4213-9B63-9018743BDFD4}" presName="rootText2" presStyleLbl="alignAcc1" presStyleIdx="0" presStyleCnt="0">
        <dgm:presLayoutVars>
          <dgm:chPref val="3"/>
        </dgm:presLayoutVars>
      </dgm:prSet>
      <dgm:spPr/>
    </dgm:pt>
    <dgm:pt modelId="{2BDAE836-C6BA-4DFC-92DC-85E40B69F512}" type="pres">
      <dgm:prSet presAssocID="{44EB718A-A05D-4213-9B63-9018743BDFD4}" presName="topArc2" presStyleLbl="parChTrans1D1" presStyleIdx="2" presStyleCnt="14"/>
      <dgm:spPr/>
    </dgm:pt>
    <dgm:pt modelId="{EFAEFC88-5BF2-4AA7-9DE4-94874A48224F}" type="pres">
      <dgm:prSet presAssocID="{44EB718A-A05D-4213-9B63-9018743BDFD4}" presName="bottomArc2" presStyleLbl="parChTrans1D1" presStyleIdx="3" presStyleCnt="14"/>
      <dgm:spPr/>
    </dgm:pt>
    <dgm:pt modelId="{EB75F573-E221-4B78-9C0D-F124B0DFE791}" type="pres">
      <dgm:prSet presAssocID="{44EB718A-A05D-4213-9B63-9018743BDFD4}" presName="topConnNode2" presStyleLbl="node2" presStyleIdx="0" presStyleCnt="0"/>
      <dgm:spPr/>
    </dgm:pt>
    <dgm:pt modelId="{15F0D9F9-A26E-4D72-AD08-6FBA282DE3D1}" type="pres">
      <dgm:prSet presAssocID="{44EB718A-A05D-4213-9B63-9018743BDFD4}" presName="hierChild4" presStyleCnt="0"/>
      <dgm:spPr/>
    </dgm:pt>
    <dgm:pt modelId="{08550850-1093-4C6D-8E7B-38CFAF1B0852}" type="pres">
      <dgm:prSet presAssocID="{44EB718A-A05D-4213-9B63-9018743BDFD4}" presName="hierChild5" presStyleCnt="0"/>
      <dgm:spPr/>
    </dgm:pt>
    <dgm:pt modelId="{43596FFF-BC2D-4551-B36F-39D6A35ADB7F}" type="pres">
      <dgm:prSet presAssocID="{3BEC9CF1-C12D-43AE-813E-6772AFFD587E}" presName="Name28" presStyleLbl="parChTrans1D2" presStyleIdx="1" presStyleCnt="6"/>
      <dgm:spPr/>
    </dgm:pt>
    <dgm:pt modelId="{DF071ACA-804B-4EA7-907E-851957C19194}" type="pres">
      <dgm:prSet presAssocID="{59D09F09-97BE-4541-A253-52062CA730BC}" presName="hierRoot2" presStyleCnt="0">
        <dgm:presLayoutVars>
          <dgm:hierBranch val="init"/>
        </dgm:presLayoutVars>
      </dgm:prSet>
      <dgm:spPr/>
    </dgm:pt>
    <dgm:pt modelId="{1A632932-B387-4169-98A1-DE89B24A51D2}" type="pres">
      <dgm:prSet presAssocID="{59D09F09-97BE-4541-A253-52062CA730BC}" presName="rootComposite2" presStyleCnt="0"/>
      <dgm:spPr/>
    </dgm:pt>
    <dgm:pt modelId="{5F9C89C0-58E3-41B7-9A84-C44228A4C6DF}" type="pres">
      <dgm:prSet presAssocID="{59D09F09-97BE-4541-A253-52062CA730BC}" presName="rootText2" presStyleLbl="alignAcc1" presStyleIdx="0" presStyleCnt="0">
        <dgm:presLayoutVars>
          <dgm:chPref val="3"/>
        </dgm:presLayoutVars>
      </dgm:prSet>
      <dgm:spPr/>
    </dgm:pt>
    <dgm:pt modelId="{23B2FEE5-89E8-41FF-A26A-C2A205A3FD1A}" type="pres">
      <dgm:prSet presAssocID="{59D09F09-97BE-4541-A253-52062CA730BC}" presName="topArc2" presStyleLbl="parChTrans1D1" presStyleIdx="4" presStyleCnt="14"/>
      <dgm:spPr/>
    </dgm:pt>
    <dgm:pt modelId="{291D3BAA-5D99-46CB-9A1C-7BC0F1CDFAF5}" type="pres">
      <dgm:prSet presAssocID="{59D09F09-97BE-4541-A253-52062CA730BC}" presName="bottomArc2" presStyleLbl="parChTrans1D1" presStyleIdx="5" presStyleCnt="14"/>
      <dgm:spPr/>
    </dgm:pt>
    <dgm:pt modelId="{924B5A1A-D01E-4844-89C4-CC556D2DD628}" type="pres">
      <dgm:prSet presAssocID="{59D09F09-97BE-4541-A253-52062CA730BC}" presName="topConnNode2" presStyleLbl="node2" presStyleIdx="0" presStyleCnt="0"/>
      <dgm:spPr/>
    </dgm:pt>
    <dgm:pt modelId="{9C5B51A2-3A27-4B69-AD58-333C8BC25C7E}" type="pres">
      <dgm:prSet presAssocID="{59D09F09-97BE-4541-A253-52062CA730BC}" presName="hierChild4" presStyleCnt="0"/>
      <dgm:spPr/>
    </dgm:pt>
    <dgm:pt modelId="{4A61E0AE-F2E3-4BB1-89B7-FA458ADDFD16}" type="pres">
      <dgm:prSet presAssocID="{59D09F09-97BE-4541-A253-52062CA730BC}" presName="hierChild5" presStyleCnt="0"/>
      <dgm:spPr/>
    </dgm:pt>
    <dgm:pt modelId="{60487348-46D2-474E-BBD4-6AC63155F34D}" type="pres">
      <dgm:prSet presAssocID="{1914BF84-832B-4A1E-8E0C-A57A02829DF5}" presName="Name28" presStyleLbl="parChTrans1D2" presStyleIdx="2" presStyleCnt="6"/>
      <dgm:spPr/>
    </dgm:pt>
    <dgm:pt modelId="{D85B5F1B-5CB2-4731-89D6-4C25BE3F71EB}" type="pres">
      <dgm:prSet presAssocID="{1B2A390A-B536-465A-A60E-501DAD67E890}" presName="hierRoot2" presStyleCnt="0">
        <dgm:presLayoutVars>
          <dgm:hierBranch val="init"/>
        </dgm:presLayoutVars>
      </dgm:prSet>
      <dgm:spPr/>
    </dgm:pt>
    <dgm:pt modelId="{B9CA25B0-9A6A-4BD1-8814-9D8678736D95}" type="pres">
      <dgm:prSet presAssocID="{1B2A390A-B536-465A-A60E-501DAD67E890}" presName="rootComposite2" presStyleCnt="0"/>
      <dgm:spPr/>
    </dgm:pt>
    <dgm:pt modelId="{9855C92C-5431-4595-88E5-346932970E32}" type="pres">
      <dgm:prSet presAssocID="{1B2A390A-B536-465A-A60E-501DAD67E890}" presName="rootText2" presStyleLbl="alignAcc1" presStyleIdx="0" presStyleCnt="0">
        <dgm:presLayoutVars>
          <dgm:chPref val="3"/>
        </dgm:presLayoutVars>
      </dgm:prSet>
      <dgm:spPr/>
    </dgm:pt>
    <dgm:pt modelId="{AE3E82A1-393E-48EC-83BC-8125F6B1F7D1}" type="pres">
      <dgm:prSet presAssocID="{1B2A390A-B536-465A-A60E-501DAD67E890}" presName="topArc2" presStyleLbl="parChTrans1D1" presStyleIdx="6" presStyleCnt="14"/>
      <dgm:spPr/>
    </dgm:pt>
    <dgm:pt modelId="{7400AD63-0724-4C98-9B27-7E6F758D9F97}" type="pres">
      <dgm:prSet presAssocID="{1B2A390A-B536-465A-A60E-501DAD67E890}" presName="bottomArc2" presStyleLbl="parChTrans1D1" presStyleIdx="7" presStyleCnt="14"/>
      <dgm:spPr/>
    </dgm:pt>
    <dgm:pt modelId="{8EB2C343-0C3E-4D4D-B98E-D5465F4E0EE9}" type="pres">
      <dgm:prSet presAssocID="{1B2A390A-B536-465A-A60E-501DAD67E890}" presName="topConnNode2" presStyleLbl="node2" presStyleIdx="0" presStyleCnt="0"/>
      <dgm:spPr/>
    </dgm:pt>
    <dgm:pt modelId="{F676A08E-4EEF-480B-B167-8A351EED0DD8}" type="pres">
      <dgm:prSet presAssocID="{1B2A390A-B536-465A-A60E-501DAD67E890}" presName="hierChild4" presStyleCnt="0"/>
      <dgm:spPr/>
    </dgm:pt>
    <dgm:pt modelId="{50DF3EEF-0D06-4BBA-B759-284C91E70DE8}" type="pres">
      <dgm:prSet presAssocID="{1B2A390A-B536-465A-A60E-501DAD67E890}" presName="hierChild5" presStyleCnt="0"/>
      <dgm:spPr/>
    </dgm:pt>
    <dgm:pt modelId="{62AD91D6-400E-47FB-B06C-965F2E29984A}" type="pres">
      <dgm:prSet presAssocID="{D38F2ECC-6493-4B5A-A4A0-1A7BF84A51A5}" presName="Name28" presStyleLbl="parChTrans1D2" presStyleIdx="3" presStyleCnt="6"/>
      <dgm:spPr/>
    </dgm:pt>
    <dgm:pt modelId="{01CAF386-8538-4C57-B94E-1878C1E725F9}" type="pres">
      <dgm:prSet presAssocID="{AA4FAA1C-0A74-40AF-B516-F6EA1FBECBE3}" presName="hierRoot2" presStyleCnt="0">
        <dgm:presLayoutVars>
          <dgm:hierBranch val="init"/>
        </dgm:presLayoutVars>
      </dgm:prSet>
      <dgm:spPr/>
    </dgm:pt>
    <dgm:pt modelId="{ACAA8852-C8EC-4428-9112-36ED5BB59EB4}" type="pres">
      <dgm:prSet presAssocID="{AA4FAA1C-0A74-40AF-B516-F6EA1FBECBE3}" presName="rootComposite2" presStyleCnt="0"/>
      <dgm:spPr/>
    </dgm:pt>
    <dgm:pt modelId="{58461178-9A8E-432D-871C-E5E02CF91718}" type="pres">
      <dgm:prSet presAssocID="{AA4FAA1C-0A74-40AF-B516-F6EA1FBECBE3}" presName="rootText2" presStyleLbl="alignAcc1" presStyleIdx="0" presStyleCnt="0">
        <dgm:presLayoutVars>
          <dgm:chPref val="3"/>
        </dgm:presLayoutVars>
      </dgm:prSet>
      <dgm:spPr/>
    </dgm:pt>
    <dgm:pt modelId="{D328F07F-4741-4B69-B2B5-B6ABB13BC157}" type="pres">
      <dgm:prSet presAssocID="{AA4FAA1C-0A74-40AF-B516-F6EA1FBECBE3}" presName="topArc2" presStyleLbl="parChTrans1D1" presStyleIdx="8" presStyleCnt="14"/>
      <dgm:spPr/>
    </dgm:pt>
    <dgm:pt modelId="{77A8485E-39DC-480E-BDC6-84863B18722F}" type="pres">
      <dgm:prSet presAssocID="{AA4FAA1C-0A74-40AF-B516-F6EA1FBECBE3}" presName="bottomArc2" presStyleLbl="parChTrans1D1" presStyleIdx="9" presStyleCnt="14"/>
      <dgm:spPr/>
    </dgm:pt>
    <dgm:pt modelId="{0305B089-D564-4907-8E79-7619407E2182}" type="pres">
      <dgm:prSet presAssocID="{AA4FAA1C-0A74-40AF-B516-F6EA1FBECBE3}" presName="topConnNode2" presStyleLbl="node2" presStyleIdx="0" presStyleCnt="0"/>
      <dgm:spPr/>
    </dgm:pt>
    <dgm:pt modelId="{61623924-0808-468F-B21A-A38100D160B1}" type="pres">
      <dgm:prSet presAssocID="{AA4FAA1C-0A74-40AF-B516-F6EA1FBECBE3}" presName="hierChild4" presStyleCnt="0"/>
      <dgm:spPr/>
    </dgm:pt>
    <dgm:pt modelId="{C809D996-0054-4455-9566-721D04BBA551}" type="pres">
      <dgm:prSet presAssocID="{AA4FAA1C-0A74-40AF-B516-F6EA1FBECBE3}" presName="hierChild5" presStyleCnt="0"/>
      <dgm:spPr/>
    </dgm:pt>
    <dgm:pt modelId="{56D5FA55-FC22-4DE2-80A0-2C7A5481AF42}" type="pres">
      <dgm:prSet presAssocID="{59318E3A-3C52-433F-84BB-37FF809B777B}" presName="Name28" presStyleLbl="parChTrans1D2" presStyleIdx="4" presStyleCnt="6"/>
      <dgm:spPr/>
    </dgm:pt>
    <dgm:pt modelId="{1F843B6B-01A0-4785-95FE-D90850AF9C1C}" type="pres">
      <dgm:prSet presAssocID="{D504B54A-9017-46C9-914C-8B81CAF587F4}" presName="hierRoot2" presStyleCnt="0">
        <dgm:presLayoutVars>
          <dgm:hierBranch val="init"/>
        </dgm:presLayoutVars>
      </dgm:prSet>
      <dgm:spPr/>
    </dgm:pt>
    <dgm:pt modelId="{032C3579-596A-4261-BF66-11DE383661BE}" type="pres">
      <dgm:prSet presAssocID="{D504B54A-9017-46C9-914C-8B81CAF587F4}" presName="rootComposite2" presStyleCnt="0"/>
      <dgm:spPr/>
    </dgm:pt>
    <dgm:pt modelId="{0275FEB6-219A-456D-ABE2-C1F0134D1F02}" type="pres">
      <dgm:prSet presAssocID="{D504B54A-9017-46C9-914C-8B81CAF587F4}" presName="rootText2" presStyleLbl="alignAcc1" presStyleIdx="0" presStyleCnt="0">
        <dgm:presLayoutVars>
          <dgm:chPref val="3"/>
        </dgm:presLayoutVars>
      </dgm:prSet>
      <dgm:spPr/>
    </dgm:pt>
    <dgm:pt modelId="{8CE0E719-46F9-4DAC-92F7-7E8674324302}" type="pres">
      <dgm:prSet presAssocID="{D504B54A-9017-46C9-914C-8B81CAF587F4}" presName="topArc2" presStyleLbl="parChTrans1D1" presStyleIdx="10" presStyleCnt="14"/>
      <dgm:spPr/>
    </dgm:pt>
    <dgm:pt modelId="{A4081A79-D7FD-41CB-96F7-DE7B88C6F7DF}" type="pres">
      <dgm:prSet presAssocID="{D504B54A-9017-46C9-914C-8B81CAF587F4}" presName="bottomArc2" presStyleLbl="parChTrans1D1" presStyleIdx="11" presStyleCnt="14"/>
      <dgm:spPr/>
    </dgm:pt>
    <dgm:pt modelId="{BBA2A1DE-CB4E-4E35-B7E8-29541490C56E}" type="pres">
      <dgm:prSet presAssocID="{D504B54A-9017-46C9-914C-8B81CAF587F4}" presName="topConnNode2" presStyleLbl="node2" presStyleIdx="0" presStyleCnt="0"/>
      <dgm:spPr/>
    </dgm:pt>
    <dgm:pt modelId="{7ABD2DA5-342F-489E-9A40-BE5C6D763D39}" type="pres">
      <dgm:prSet presAssocID="{D504B54A-9017-46C9-914C-8B81CAF587F4}" presName="hierChild4" presStyleCnt="0"/>
      <dgm:spPr/>
    </dgm:pt>
    <dgm:pt modelId="{49D41E37-6576-40F6-BEA6-145A91DC9C27}" type="pres">
      <dgm:prSet presAssocID="{D504B54A-9017-46C9-914C-8B81CAF587F4}" presName="hierChild5" presStyleCnt="0"/>
      <dgm:spPr/>
    </dgm:pt>
    <dgm:pt modelId="{5D09E7AF-80A8-4663-A97B-DD815B6077EF}" type="pres">
      <dgm:prSet presAssocID="{0B773ED9-0DB6-4846-ADB2-D924BB8C6DE8}" presName="Name28" presStyleLbl="parChTrans1D2" presStyleIdx="5" presStyleCnt="6"/>
      <dgm:spPr/>
    </dgm:pt>
    <dgm:pt modelId="{A8D280C7-48C4-428D-BDD6-94C2F1D111E6}" type="pres">
      <dgm:prSet presAssocID="{05F49926-F560-451D-BC18-EDA202C42574}" presName="hierRoot2" presStyleCnt="0">
        <dgm:presLayoutVars>
          <dgm:hierBranch val="init"/>
        </dgm:presLayoutVars>
      </dgm:prSet>
      <dgm:spPr/>
    </dgm:pt>
    <dgm:pt modelId="{A12C996C-6384-433F-B989-0F74466CA22A}" type="pres">
      <dgm:prSet presAssocID="{05F49926-F560-451D-BC18-EDA202C42574}" presName="rootComposite2" presStyleCnt="0"/>
      <dgm:spPr/>
    </dgm:pt>
    <dgm:pt modelId="{66701483-3234-464F-8A8A-55BF5486639A}" type="pres">
      <dgm:prSet presAssocID="{05F49926-F560-451D-BC18-EDA202C42574}" presName="rootText2" presStyleLbl="alignAcc1" presStyleIdx="0" presStyleCnt="0">
        <dgm:presLayoutVars>
          <dgm:chPref val="3"/>
        </dgm:presLayoutVars>
      </dgm:prSet>
      <dgm:spPr/>
    </dgm:pt>
    <dgm:pt modelId="{A7CC006D-6A54-4C58-88A7-6EAA2D133483}" type="pres">
      <dgm:prSet presAssocID="{05F49926-F560-451D-BC18-EDA202C42574}" presName="topArc2" presStyleLbl="parChTrans1D1" presStyleIdx="12" presStyleCnt="14"/>
      <dgm:spPr/>
    </dgm:pt>
    <dgm:pt modelId="{646C4F37-BE44-4734-8D6F-CF8341AA13AE}" type="pres">
      <dgm:prSet presAssocID="{05F49926-F560-451D-BC18-EDA202C42574}" presName="bottomArc2" presStyleLbl="parChTrans1D1" presStyleIdx="13" presStyleCnt="14"/>
      <dgm:spPr/>
    </dgm:pt>
    <dgm:pt modelId="{D7E3CEEF-4C4C-40CB-840B-061FD675EC2C}" type="pres">
      <dgm:prSet presAssocID="{05F49926-F560-451D-BC18-EDA202C42574}" presName="topConnNode2" presStyleLbl="node2" presStyleIdx="0" presStyleCnt="0"/>
      <dgm:spPr/>
    </dgm:pt>
    <dgm:pt modelId="{35268829-3005-4952-B290-DB1481075BF7}" type="pres">
      <dgm:prSet presAssocID="{05F49926-F560-451D-BC18-EDA202C42574}" presName="hierChild4" presStyleCnt="0"/>
      <dgm:spPr/>
    </dgm:pt>
    <dgm:pt modelId="{72FFE0C3-1E87-4B09-9067-A2CF93636F33}" type="pres">
      <dgm:prSet presAssocID="{05F49926-F560-451D-BC18-EDA202C42574}" presName="hierChild5" presStyleCnt="0"/>
      <dgm:spPr/>
    </dgm:pt>
    <dgm:pt modelId="{01187FEF-4CC8-4442-BEA3-682E5696FE31}" type="pres">
      <dgm:prSet presAssocID="{636341C2-6C7C-411A-82C8-1D7F809D8FFC}" presName="hierChild3" presStyleCnt="0"/>
      <dgm:spPr/>
    </dgm:pt>
  </dgm:ptLst>
  <dgm:cxnLst>
    <dgm:cxn modelId="{B688381B-9E40-4F78-BB36-91BE7F7A1685}" type="presOf" srcId="{59D09F09-97BE-4541-A253-52062CA730BC}" destId="{924B5A1A-D01E-4844-89C4-CC556D2DD628}" srcOrd="1" destOrd="0" presId="urn:microsoft.com/office/officeart/2008/layout/HalfCircleOrganizationChart"/>
    <dgm:cxn modelId="{47C9D620-9F51-4057-BFC1-5E8FCA713952}" srcId="{636341C2-6C7C-411A-82C8-1D7F809D8FFC}" destId="{D504B54A-9017-46C9-914C-8B81CAF587F4}" srcOrd="4" destOrd="0" parTransId="{59318E3A-3C52-433F-84BB-37FF809B777B}" sibTransId="{1DE504EF-16D3-4985-8DB0-BC8E2C40B3F2}"/>
    <dgm:cxn modelId="{8BAA2E23-8644-4C32-BB3B-D47F515BED38}" type="presOf" srcId="{636341C2-6C7C-411A-82C8-1D7F809D8FFC}" destId="{C2579AEB-7477-464F-8601-1F91E46EB87D}" srcOrd="0" destOrd="0" presId="urn:microsoft.com/office/officeart/2008/layout/HalfCircleOrganizationChart"/>
    <dgm:cxn modelId="{7FBE5627-DD76-4EEE-804E-2261B12097F8}" type="presOf" srcId="{0B773ED9-0DB6-4846-ADB2-D924BB8C6DE8}" destId="{5D09E7AF-80A8-4663-A97B-DD815B6077EF}" srcOrd="0" destOrd="0" presId="urn:microsoft.com/office/officeart/2008/layout/HalfCircleOrganizationChart"/>
    <dgm:cxn modelId="{5D40B92E-7801-4B48-B3BC-51339C7DEB00}" type="presOf" srcId="{44EB718A-A05D-4213-9B63-9018743BDFD4}" destId="{EB75F573-E221-4B78-9C0D-F124B0DFE791}" srcOrd="1" destOrd="0" presId="urn:microsoft.com/office/officeart/2008/layout/HalfCircleOrganizationChart"/>
    <dgm:cxn modelId="{6724745C-2A7E-424C-831B-BA7E43ABE73E}" srcId="{636341C2-6C7C-411A-82C8-1D7F809D8FFC}" destId="{05F49926-F560-451D-BC18-EDA202C42574}" srcOrd="5" destOrd="0" parTransId="{0B773ED9-0DB6-4846-ADB2-D924BB8C6DE8}" sibTransId="{BD73BE63-0E38-4E83-973D-478AB9111A71}"/>
    <dgm:cxn modelId="{0DCFA65D-FC72-4BDC-92D4-1FF4666F2FCA}" srcId="{636341C2-6C7C-411A-82C8-1D7F809D8FFC}" destId="{59D09F09-97BE-4541-A253-52062CA730BC}" srcOrd="1" destOrd="0" parTransId="{3BEC9CF1-C12D-43AE-813E-6772AFFD587E}" sibTransId="{AD3BDFC7-E7D1-41EC-9538-0D0C6A63115C}"/>
    <dgm:cxn modelId="{F4D76541-5696-4ED7-9BB3-696C6DD06080}" type="presOf" srcId="{3BEC9CF1-C12D-43AE-813E-6772AFFD587E}" destId="{43596FFF-BC2D-4551-B36F-39D6A35ADB7F}" srcOrd="0" destOrd="0" presId="urn:microsoft.com/office/officeart/2008/layout/HalfCircleOrganizationChart"/>
    <dgm:cxn modelId="{5F9E5975-D1C4-4B0B-87C2-0D1CD6CC627C}" type="presOf" srcId="{1B2A390A-B536-465A-A60E-501DAD67E890}" destId="{9855C92C-5431-4595-88E5-346932970E32}" srcOrd="0" destOrd="0" presId="urn:microsoft.com/office/officeart/2008/layout/HalfCircleOrganizationChart"/>
    <dgm:cxn modelId="{A149D959-6406-4337-BE01-0D15DEBE5F05}" srcId="{636341C2-6C7C-411A-82C8-1D7F809D8FFC}" destId="{44EB718A-A05D-4213-9B63-9018743BDFD4}" srcOrd="0" destOrd="0" parTransId="{7E2A379A-373A-41DC-841B-A174D8F135C9}" sibTransId="{48BBFDF6-79D9-46C4-8387-DECDEE0ADB7A}"/>
    <dgm:cxn modelId="{7B4E097B-2A10-465F-AA0E-97EFB65C70FA}" srcId="{636341C2-6C7C-411A-82C8-1D7F809D8FFC}" destId="{1B2A390A-B536-465A-A60E-501DAD67E890}" srcOrd="2" destOrd="0" parTransId="{1914BF84-832B-4A1E-8E0C-A57A02829DF5}" sibTransId="{5DB6C68A-DB72-4D37-A1D8-F735FADCE108}"/>
    <dgm:cxn modelId="{4CD3AA7B-84DF-4240-8E15-ED890B71361D}" type="presOf" srcId="{7E2A379A-373A-41DC-841B-A174D8F135C9}" destId="{E07C5A50-3D9F-4457-86BF-CD49D41A4846}" srcOrd="0" destOrd="0" presId="urn:microsoft.com/office/officeart/2008/layout/HalfCircleOrganizationChart"/>
    <dgm:cxn modelId="{8235D27C-6B92-429F-BAB7-342D47689E6B}" type="presOf" srcId="{1B2A390A-B536-465A-A60E-501DAD67E890}" destId="{8EB2C343-0C3E-4D4D-B98E-D5465F4E0EE9}" srcOrd="1" destOrd="0" presId="urn:microsoft.com/office/officeart/2008/layout/HalfCircleOrganizationChart"/>
    <dgm:cxn modelId="{4058AE88-9257-4756-BA92-DD0B32F314BE}" type="presOf" srcId="{D504B54A-9017-46C9-914C-8B81CAF587F4}" destId="{0275FEB6-219A-456D-ABE2-C1F0134D1F02}" srcOrd="0" destOrd="0" presId="urn:microsoft.com/office/officeart/2008/layout/HalfCircleOrganizationChart"/>
    <dgm:cxn modelId="{30197597-43B0-4652-BD8F-21F08D1EA253}" type="presOf" srcId="{AA4FAA1C-0A74-40AF-B516-F6EA1FBECBE3}" destId="{58461178-9A8E-432D-871C-E5E02CF91718}" srcOrd="0" destOrd="0" presId="urn:microsoft.com/office/officeart/2008/layout/HalfCircleOrganizationChart"/>
    <dgm:cxn modelId="{43969D9E-C62B-40F1-AF67-CD4EA217E272}" type="presOf" srcId="{1914BF84-832B-4A1E-8E0C-A57A02829DF5}" destId="{60487348-46D2-474E-BBD4-6AC63155F34D}" srcOrd="0" destOrd="0" presId="urn:microsoft.com/office/officeart/2008/layout/HalfCircleOrganizationChart"/>
    <dgm:cxn modelId="{3A752FA1-18C6-4AFD-B2D2-69B347175169}" type="presOf" srcId="{2ED7E761-1D4C-4966-8D0D-6EFA18E76686}" destId="{DB164DB2-D0C9-4893-AE2C-02AD1754A5F0}" srcOrd="0" destOrd="0" presId="urn:microsoft.com/office/officeart/2008/layout/HalfCircleOrganizationChart"/>
    <dgm:cxn modelId="{9FD53BAD-1403-4BB0-AC5E-CBB67216E23D}" srcId="{636341C2-6C7C-411A-82C8-1D7F809D8FFC}" destId="{AA4FAA1C-0A74-40AF-B516-F6EA1FBECBE3}" srcOrd="3" destOrd="0" parTransId="{D38F2ECC-6493-4B5A-A4A0-1A7BF84A51A5}" sibTransId="{00D0BFB6-3EC3-4008-A953-DA92279F6DC5}"/>
    <dgm:cxn modelId="{78F023BB-8FD5-4B95-9C23-7672970B7C8A}" type="presOf" srcId="{05F49926-F560-451D-BC18-EDA202C42574}" destId="{D7E3CEEF-4C4C-40CB-840B-061FD675EC2C}" srcOrd="1" destOrd="0" presId="urn:microsoft.com/office/officeart/2008/layout/HalfCircleOrganizationChart"/>
    <dgm:cxn modelId="{4B0429BD-D793-47B0-B015-ED5D25282EE0}" type="presOf" srcId="{D504B54A-9017-46C9-914C-8B81CAF587F4}" destId="{BBA2A1DE-CB4E-4E35-B7E8-29541490C56E}" srcOrd="1" destOrd="0" presId="urn:microsoft.com/office/officeart/2008/layout/HalfCircleOrganizationChart"/>
    <dgm:cxn modelId="{4E59E2D5-A1E3-4C84-969F-70251FDBEE46}" type="presOf" srcId="{636341C2-6C7C-411A-82C8-1D7F809D8FFC}" destId="{F7475842-9450-40E7-8A66-39968B390150}" srcOrd="1" destOrd="0" presId="urn:microsoft.com/office/officeart/2008/layout/HalfCircleOrganizationChart"/>
    <dgm:cxn modelId="{517A33DE-07C4-4E64-B0FE-92499BD14FDC}" type="presOf" srcId="{59D09F09-97BE-4541-A253-52062CA730BC}" destId="{5F9C89C0-58E3-41B7-9A84-C44228A4C6DF}" srcOrd="0" destOrd="0" presId="urn:microsoft.com/office/officeart/2008/layout/HalfCircleOrganizationChart"/>
    <dgm:cxn modelId="{5FA875DE-1E15-42A7-A1AA-1AE4A55F20DF}" srcId="{2ED7E761-1D4C-4966-8D0D-6EFA18E76686}" destId="{636341C2-6C7C-411A-82C8-1D7F809D8FFC}" srcOrd="0" destOrd="0" parTransId="{19BD0310-9536-4EBF-895C-DB78E00AAECC}" sibTransId="{7CAE744A-AA2C-4600-86E3-D074037F48CC}"/>
    <dgm:cxn modelId="{FFF552DF-0FA5-4012-8B54-3B9A567B9DB5}" type="presOf" srcId="{D38F2ECC-6493-4B5A-A4A0-1A7BF84A51A5}" destId="{62AD91D6-400E-47FB-B06C-965F2E29984A}" srcOrd="0" destOrd="0" presId="urn:microsoft.com/office/officeart/2008/layout/HalfCircleOrganizationChart"/>
    <dgm:cxn modelId="{E044ACEC-E207-4F13-AB0B-DF8465A4B4BA}" type="presOf" srcId="{44EB718A-A05D-4213-9B63-9018743BDFD4}" destId="{2B454562-5AA1-4704-AD1F-B0865C9B6236}" srcOrd="0" destOrd="0" presId="urn:microsoft.com/office/officeart/2008/layout/HalfCircleOrganizationChart"/>
    <dgm:cxn modelId="{FDEA25ED-370B-413A-A6D0-FE3E296A32FA}" type="presOf" srcId="{05F49926-F560-451D-BC18-EDA202C42574}" destId="{66701483-3234-464F-8A8A-55BF5486639A}" srcOrd="0" destOrd="0" presId="urn:microsoft.com/office/officeart/2008/layout/HalfCircleOrganizationChart"/>
    <dgm:cxn modelId="{51D371F6-0E59-49ED-AFF5-21763941500E}" type="presOf" srcId="{59318E3A-3C52-433F-84BB-37FF809B777B}" destId="{56D5FA55-FC22-4DE2-80A0-2C7A5481AF42}" srcOrd="0" destOrd="0" presId="urn:microsoft.com/office/officeart/2008/layout/HalfCircleOrganizationChart"/>
    <dgm:cxn modelId="{12C3F5FB-2F19-46A1-933A-E3D472B1FB0C}" type="presOf" srcId="{AA4FAA1C-0A74-40AF-B516-F6EA1FBECBE3}" destId="{0305B089-D564-4907-8E79-7619407E2182}" srcOrd="1" destOrd="0" presId="urn:microsoft.com/office/officeart/2008/layout/HalfCircleOrganizationChart"/>
    <dgm:cxn modelId="{6C9AB5BF-1891-4AA4-99AF-13BCC81FCA3D}" type="presParOf" srcId="{DB164DB2-D0C9-4893-AE2C-02AD1754A5F0}" destId="{B1D23CA5-66F4-4C2D-9FED-EB43D2C46731}" srcOrd="0" destOrd="0" presId="urn:microsoft.com/office/officeart/2008/layout/HalfCircleOrganizationChart"/>
    <dgm:cxn modelId="{8BABF966-6B02-4DCA-A38D-D141B124785F}" type="presParOf" srcId="{B1D23CA5-66F4-4C2D-9FED-EB43D2C46731}" destId="{E990DA63-8074-4111-AA53-297ED39242EA}" srcOrd="0" destOrd="0" presId="urn:microsoft.com/office/officeart/2008/layout/HalfCircleOrganizationChart"/>
    <dgm:cxn modelId="{D6689FE5-44EC-4CB6-B857-C9DBE035C97A}" type="presParOf" srcId="{E990DA63-8074-4111-AA53-297ED39242EA}" destId="{C2579AEB-7477-464F-8601-1F91E46EB87D}" srcOrd="0" destOrd="0" presId="urn:microsoft.com/office/officeart/2008/layout/HalfCircleOrganizationChart"/>
    <dgm:cxn modelId="{D985278E-BE5F-4B0D-BAA5-EB25E9D547F4}" type="presParOf" srcId="{E990DA63-8074-4111-AA53-297ED39242EA}" destId="{51884EEA-FD22-442C-8BFE-65D6B5F065C0}" srcOrd="1" destOrd="0" presId="urn:microsoft.com/office/officeart/2008/layout/HalfCircleOrganizationChart"/>
    <dgm:cxn modelId="{58166414-921E-497E-8572-098443A531CB}" type="presParOf" srcId="{E990DA63-8074-4111-AA53-297ED39242EA}" destId="{E2654F26-7ACE-4514-93DB-760488DEB2A0}" srcOrd="2" destOrd="0" presId="urn:microsoft.com/office/officeart/2008/layout/HalfCircleOrganizationChart"/>
    <dgm:cxn modelId="{DB47A71B-0D5B-41BC-9651-38FEBFBC7EAF}" type="presParOf" srcId="{E990DA63-8074-4111-AA53-297ED39242EA}" destId="{F7475842-9450-40E7-8A66-39968B390150}" srcOrd="3" destOrd="0" presId="urn:microsoft.com/office/officeart/2008/layout/HalfCircleOrganizationChart"/>
    <dgm:cxn modelId="{8AE576DE-1E22-42BC-A092-AA91DAFA87A2}" type="presParOf" srcId="{B1D23CA5-66F4-4C2D-9FED-EB43D2C46731}" destId="{EDF0E586-62AE-43DD-B08C-79595FD36290}" srcOrd="1" destOrd="0" presId="urn:microsoft.com/office/officeart/2008/layout/HalfCircleOrganizationChart"/>
    <dgm:cxn modelId="{0351CE3D-A8FD-499F-A181-E9FC08253125}" type="presParOf" srcId="{EDF0E586-62AE-43DD-B08C-79595FD36290}" destId="{E07C5A50-3D9F-4457-86BF-CD49D41A4846}" srcOrd="0" destOrd="0" presId="urn:microsoft.com/office/officeart/2008/layout/HalfCircleOrganizationChart"/>
    <dgm:cxn modelId="{1ECF3FCA-3505-44B6-85FF-D5E4CDAB8E67}" type="presParOf" srcId="{EDF0E586-62AE-43DD-B08C-79595FD36290}" destId="{ADC4D0EF-1CE6-4D48-A77F-11BA612F34E5}" srcOrd="1" destOrd="0" presId="urn:microsoft.com/office/officeart/2008/layout/HalfCircleOrganizationChart"/>
    <dgm:cxn modelId="{B88D4BB4-FA10-42F7-931F-AF3E3C47D688}" type="presParOf" srcId="{ADC4D0EF-1CE6-4D48-A77F-11BA612F34E5}" destId="{0437AE30-FC8C-45E0-A613-A282C5038D33}" srcOrd="0" destOrd="0" presId="urn:microsoft.com/office/officeart/2008/layout/HalfCircleOrganizationChart"/>
    <dgm:cxn modelId="{C5B9519E-E169-4DB2-9FF1-67ED3BCBB208}" type="presParOf" srcId="{0437AE30-FC8C-45E0-A613-A282C5038D33}" destId="{2B454562-5AA1-4704-AD1F-B0865C9B6236}" srcOrd="0" destOrd="0" presId="urn:microsoft.com/office/officeart/2008/layout/HalfCircleOrganizationChart"/>
    <dgm:cxn modelId="{22BC8EC9-84EA-421F-9634-920CB7E179E6}" type="presParOf" srcId="{0437AE30-FC8C-45E0-A613-A282C5038D33}" destId="{2BDAE836-C6BA-4DFC-92DC-85E40B69F512}" srcOrd="1" destOrd="0" presId="urn:microsoft.com/office/officeart/2008/layout/HalfCircleOrganizationChart"/>
    <dgm:cxn modelId="{35C7B75D-CA71-48A8-814E-6F1B85D1FF68}" type="presParOf" srcId="{0437AE30-FC8C-45E0-A613-A282C5038D33}" destId="{EFAEFC88-5BF2-4AA7-9DE4-94874A48224F}" srcOrd="2" destOrd="0" presId="urn:microsoft.com/office/officeart/2008/layout/HalfCircleOrganizationChart"/>
    <dgm:cxn modelId="{C8B3B3E4-0D5D-4908-89BA-7993A4E15EF1}" type="presParOf" srcId="{0437AE30-FC8C-45E0-A613-A282C5038D33}" destId="{EB75F573-E221-4B78-9C0D-F124B0DFE791}" srcOrd="3" destOrd="0" presId="urn:microsoft.com/office/officeart/2008/layout/HalfCircleOrganizationChart"/>
    <dgm:cxn modelId="{40336B69-A04F-4FFC-BDD9-263E67ACD864}" type="presParOf" srcId="{ADC4D0EF-1CE6-4D48-A77F-11BA612F34E5}" destId="{15F0D9F9-A26E-4D72-AD08-6FBA282DE3D1}" srcOrd="1" destOrd="0" presId="urn:microsoft.com/office/officeart/2008/layout/HalfCircleOrganizationChart"/>
    <dgm:cxn modelId="{A8B483A3-5F74-4009-94F5-39E59D09A85A}" type="presParOf" srcId="{ADC4D0EF-1CE6-4D48-A77F-11BA612F34E5}" destId="{08550850-1093-4C6D-8E7B-38CFAF1B0852}" srcOrd="2" destOrd="0" presId="urn:microsoft.com/office/officeart/2008/layout/HalfCircleOrganizationChart"/>
    <dgm:cxn modelId="{67099616-E2DB-4842-BC3E-2D974C232C20}" type="presParOf" srcId="{EDF0E586-62AE-43DD-B08C-79595FD36290}" destId="{43596FFF-BC2D-4551-B36F-39D6A35ADB7F}" srcOrd="2" destOrd="0" presId="urn:microsoft.com/office/officeart/2008/layout/HalfCircleOrganizationChart"/>
    <dgm:cxn modelId="{84BF04F5-38A2-413A-B2E0-53C793A28E45}" type="presParOf" srcId="{EDF0E586-62AE-43DD-B08C-79595FD36290}" destId="{DF071ACA-804B-4EA7-907E-851957C19194}" srcOrd="3" destOrd="0" presId="urn:microsoft.com/office/officeart/2008/layout/HalfCircleOrganizationChart"/>
    <dgm:cxn modelId="{C29FD096-9B18-40FE-B242-D8BCD3BCA0DE}" type="presParOf" srcId="{DF071ACA-804B-4EA7-907E-851957C19194}" destId="{1A632932-B387-4169-98A1-DE89B24A51D2}" srcOrd="0" destOrd="0" presId="urn:microsoft.com/office/officeart/2008/layout/HalfCircleOrganizationChart"/>
    <dgm:cxn modelId="{A058FAB5-3613-4333-84E3-513863406EF2}" type="presParOf" srcId="{1A632932-B387-4169-98A1-DE89B24A51D2}" destId="{5F9C89C0-58E3-41B7-9A84-C44228A4C6DF}" srcOrd="0" destOrd="0" presId="urn:microsoft.com/office/officeart/2008/layout/HalfCircleOrganizationChart"/>
    <dgm:cxn modelId="{AD83FFA4-33B1-4630-B023-936B65E39791}" type="presParOf" srcId="{1A632932-B387-4169-98A1-DE89B24A51D2}" destId="{23B2FEE5-89E8-41FF-A26A-C2A205A3FD1A}" srcOrd="1" destOrd="0" presId="urn:microsoft.com/office/officeart/2008/layout/HalfCircleOrganizationChart"/>
    <dgm:cxn modelId="{B9220E7F-D8F9-48EE-8A68-664643073A19}" type="presParOf" srcId="{1A632932-B387-4169-98A1-DE89B24A51D2}" destId="{291D3BAA-5D99-46CB-9A1C-7BC0F1CDFAF5}" srcOrd="2" destOrd="0" presId="urn:microsoft.com/office/officeart/2008/layout/HalfCircleOrganizationChart"/>
    <dgm:cxn modelId="{35BB6F1C-59ED-4978-9337-82D730A9F24B}" type="presParOf" srcId="{1A632932-B387-4169-98A1-DE89B24A51D2}" destId="{924B5A1A-D01E-4844-89C4-CC556D2DD628}" srcOrd="3" destOrd="0" presId="urn:microsoft.com/office/officeart/2008/layout/HalfCircleOrganizationChart"/>
    <dgm:cxn modelId="{E0739481-D78E-4C0B-8F32-C00662302BE3}" type="presParOf" srcId="{DF071ACA-804B-4EA7-907E-851957C19194}" destId="{9C5B51A2-3A27-4B69-AD58-333C8BC25C7E}" srcOrd="1" destOrd="0" presId="urn:microsoft.com/office/officeart/2008/layout/HalfCircleOrganizationChart"/>
    <dgm:cxn modelId="{FD138176-4BE3-4EE8-82C2-8468DC63123B}" type="presParOf" srcId="{DF071ACA-804B-4EA7-907E-851957C19194}" destId="{4A61E0AE-F2E3-4BB1-89B7-FA458ADDFD16}" srcOrd="2" destOrd="0" presId="urn:microsoft.com/office/officeart/2008/layout/HalfCircleOrganizationChart"/>
    <dgm:cxn modelId="{633934F6-6E40-41F5-945D-7368A51C0CEF}" type="presParOf" srcId="{EDF0E586-62AE-43DD-B08C-79595FD36290}" destId="{60487348-46D2-474E-BBD4-6AC63155F34D}" srcOrd="4" destOrd="0" presId="urn:microsoft.com/office/officeart/2008/layout/HalfCircleOrganizationChart"/>
    <dgm:cxn modelId="{F779709B-7990-46FD-B9CB-E169F5CF553E}" type="presParOf" srcId="{EDF0E586-62AE-43DD-B08C-79595FD36290}" destId="{D85B5F1B-5CB2-4731-89D6-4C25BE3F71EB}" srcOrd="5" destOrd="0" presId="urn:microsoft.com/office/officeart/2008/layout/HalfCircleOrganizationChart"/>
    <dgm:cxn modelId="{BDC12663-E03F-4A2B-AB01-6B5960909740}" type="presParOf" srcId="{D85B5F1B-5CB2-4731-89D6-4C25BE3F71EB}" destId="{B9CA25B0-9A6A-4BD1-8814-9D8678736D95}" srcOrd="0" destOrd="0" presId="urn:microsoft.com/office/officeart/2008/layout/HalfCircleOrganizationChart"/>
    <dgm:cxn modelId="{9CAFF3E0-5828-4080-8AC2-4ECC7B0923F5}" type="presParOf" srcId="{B9CA25B0-9A6A-4BD1-8814-9D8678736D95}" destId="{9855C92C-5431-4595-88E5-346932970E32}" srcOrd="0" destOrd="0" presId="urn:microsoft.com/office/officeart/2008/layout/HalfCircleOrganizationChart"/>
    <dgm:cxn modelId="{35109C59-8045-408D-9A02-1B9EDE63BB44}" type="presParOf" srcId="{B9CA25B0-9A6A-4BD1-8814-9D8678736D95}" destId="{AE3E82A1-393E-48EC-83BC-8125F6B1F7D1}" srcOrd="1" destOrd="0" presId="urn:microsoft.com/office/officeart/2008/layout/HalfCircleOrganizationChart"/>
    <dgm:cxn modelId="{6B32499E-FB0F-4E5D-97C8-0728FC87578F}" type="presParOf" srcId="{B9CA25B0-9A6A-4BD1-8814-9D8678736D95}" destId="{7400AD63-0724-4C98-9B27-7E6F758D9F97}" srcOrd="2" destOrd="0" presId="urn:microsoft.com/office/officeart/2008/layout/HalfCircleOrganizationChart"/>
    <dgm:cxn modelId="{C3E9BD31-0AA2-4B37-89AE-8513E460B25A}" type="presParOf" srcId="{B9CA25B0-9A6A-4BD1-8814-9D8678736D95}" destId="{8EB2C343-0C3E-4D4D-B98E-D5465F4E0EE9}" srcOrd="3" destOrd="0" presId="urn:microsoft.com/office/officeart/2008/layout/HalfCircleOrganizationChart"/>
    <dgm:cxn modelId="{AAA423D6-B900-403C-9E12-3CF6A9F7EBFD}" type="presParOf" srcId="{D85B5F1B-5CB2-4731-89D6-4C25BE3F71EB}" destId="{F676A08E-4EEF-480B-B167-8A351EED0DD8}" srcOrd="1" destOrd="0" presId="urn:microsoft.com/office/officeart/2008/layout/HalfCircleOrganizationChart"/>
    <dgm:cxn modelId="{98C9AF42-66A0-4D01-B217-9C77C18FE645}" type="presParOf" srcId="{D85B5F1B-5CB2-4731-89D6-4C25BE3F71EB}" destId="{50DF3EEF-0D06-4BBA-B759-284C91E70DE8}" srcOrd="2" destOrd="0" presId="urn:microsoft.com/office/officeart/2008/layout/HalfCircleOrganizationChart"/>
    <dgm:cxn modelId="{FCCDE2C3-5481-4417-A3FA-5C7698710CD6}" type="presParOf" srcId="{EDF0E586-62AE-43DD-B08C-79595FD36290}" destId="{62AD91D6-400E-47FB-B06C-965F2E29984A}" srcOrd="6" destOrd="0" presId="urn:microsoft.com/office/officeart/2008/layout/HalfCircleOrganizationChart"/>
    <dgm:cxn modelId="{F7715250-0299-44C0-B5F2-383BBE6C1604}" type="presParOf" srcId="{EDF0E586-62AE-43DD-B08C-79595FD36290}" destId="{01CAF386-8538-4C57-B94E-1878C1E725F9}" srcOrd="7" destOrd="0" presId="urn:microsoft.com/office/officeart/2008/layout/HalfCircleOrganizationChart"/>
    <dgm:cxn modelId="{3B0E87F9-9CD4-4134-AC9B-9A88AD75B4D6}" type="presParOf" srcId="{01CAF386-8538-4C57-B94E-1878C1E725F9}" destId="{ACAA8852-C8EC-4428-9112-36ED5BB59EB4}" srcOrd="0" destOrd="0" presId="urn:microsoft.com/office/officeart/2008/layout/HalfCircleOrganizationChart"/>
    <dgm:cxn modelId="{23A2406A-8DC4-463B-8ECB-9B542D70DF3A}" type="presParOf" srcId="{ACAA8852-C8EC-4428-9112-36ED5BB59EB4}" destId="{58461178-9A8E-432D-871C-E5E02CF91718}" srcOrd="0" destOrd="0" presId="urn:microsoft.com/office/officeart/2008/layout/HalfCircleOrganizationChart"/>
    <dgm:cxn modelId="{74B2585F-3060-4C78-BD35-4D0E06197AA9}" type="presParOf" srcId="{ACAA8852-C8EC-4428-9112-36ED5BB59EB4}" destId="{D328F07F-4741-4B69-B2B5-B6ABB13BC157}" srcOrd="1" destOrd="0" presId="urn:microsoft.com/office/officeart/2008/layout/HalfCircleOrganizationChart"/>
    <dgm:cxn modelId="{7D16A855-F009-4641-A6AD-8C64453DFD1A}" type="presParOf" srcId="{ACAA8852-C8EC-4428-9112-36ED5BB59EB4}" destId="{77A8485E-39DC-480E-BDC6-84863B18722F}" srcOrd="2" destOrd="0" presId="urn:microsoft.com/office/officeart/2008/layout/HalfCircleOrganizationChart"/>
    <dgm:cxn modelId="{CAB62874-74B2-4DA7-8C9B-64FD8408FCE4}" type="presParOf" srcId="{ACAA8852-C8EC-4428-9112-36ED5BB59EB4}" destId="{0305B089-D564-4907-8E79-7619407E2182}" srcOrd="3" destOrd="0" presId="urn:microsoft.com/office/officeart/2008/layout/HalfCircleOrganizationChart"/>
    <dgm:cxn modelId="{6E2C87C1-00AC-47D8-A234-B68760D6D989}" type="presParOf" srcId="{01CAF386-8538-4C57-B94E-1878C1E725F9}" destId="{61623924-0808-468F-B21A-A38100D160B1}" srcOrd="1" destOrd="0" presId="urn:microsoft.com/office/officeart/2008/layout/HalfCircleOrganizationChart"/>
    <dgm:cxn modelId="{CB4239FB-DD93-4CF3-BBAF-F5CCBA915310}" type="presParOf" srcId="{01CAF386-8538-4C57-B94E-1878C1E725F9}" destId="{C809D996-0054-4455-9566-721D04BBA551}" srcOrd="2" destOrd="0" presId="urn:microsoft.com/office/officeart/2008/layout/HalfCircleOrganizationChart"/>
    <dgm:cxn modelId="{73708043-3DEE-48F9-B56D-191C69B19689}" type="presParOf" srcId="{EDF0E586-62AE-43DD-B08C-79595FD36290}" destId="{56D5FA55-FC22-4DE2-80A0-2C7A5481AF42}" srcOrd="8" destOrd="0" presId="urn:microsoft.com/office/officeart/2008/layout/HalfCircleOrganizationChart"/>
    <dgm:cxn modelId="{521445F2-80B8-4928-BBEF-F1EF679503F1}" type="presParOf" srcId="{EDF0E586-62AE-43DD-B08C-79595FD36290}" destId="{1F843B6B-01A0-4785-95FE-D90850AF9C1C}" srcOrd="9" destOrd="0" presId="urn:microsoft.com/office/officeart/2008/layout/HalfCircleOrganizationChart"/>
    <dgm:cxn modelId="{43545789-D1B9-4F4A-B644-B4604EABA10C}" type="presParOf" srcId="{1F843B6B-01A0-4785-95FE-D90850AF9C1C}" destId="{032C3579-596A-4261-BF66-11DE383661BE}" srcOrd="0" destOrd="0" presId="urn:microsoft.com/office/officeart/2008/layout/HalfCircleOrganizationChart"/>
    <dgm:cxn modelId="{D43B1CB7-A36E-435E-A820-87245DF5DE98}" type="presParOf" srcId="{032C3579-596A-4261-BF66-11DE383661BE}" destId="{0275FEB6-219A-456D-ABE2-C1F0134D1F02}" srcOrd="0" destOrd="0" presId="urn:microsoft.com/office/officeart/2008/layout/HalfCircleOrganizationChart"/>
    <dgm:cxn modelId="{D1CFF063-7125-41F1-A013-9B6FBAE6740A}" type="presParOf" srcId="{032C3579-596A-4261-BF66-11DE383661BE}" destId="{8CE0E719-46F9-4DAC-92F7-7E8674324302}" srcOrd="1" destOrd="0" presId="urn:microsoft.com/office/officeart/2008/layout/HalfCircleOrganizationChart"/>
    <dgm:cxn modelId="{72F480C7-3FD8-4899-8A4D-14774751AFC0}" type="presParOf" srcId="{032C3579-596A-4261-BF66-11DE383661BE}" destId="{A4081A79-D7FD-41CB-96F7-DE7B88C6F7DF}" srcOrd="2" destOrd="0" presId="urn:microsoft.com/office/officeart/2008/layout/HalfCircleOrganizationChart"/>
    <dgm:cxn modelId="{021C073B-EE7E-4822-A3A4-67EED269518E}" type="presParOf" srcId="{032C3579-596A-4261-BF66-11DE383661BE}" destId="{BBA2A1DE-CB4E-4E35-B7E8-29541490C56E}" srcOrd="3" destOrd="0" presId="urn:microsoft.com/office/officeart/2008/layout/HalfCircleOrganizationChart"/>
    <dgm:cxn modelId="{EBF03CF2-308E-456A-940D-C1C78CFE57CA}" type="presParOf" srcId="{1F843B6B-01A0-4785-95FE-D90850AF9C1C}" destId="{7ABD2DA5-342F-489E-9A40-BE5C6D763D39}" srcOrd="1" destOrd="0" presId="urn:microsoft.com/office/officeart/2008/layout/HalfCircleOrganizationChart"/>
    <dgm:cxn modelId="{F0D4CF46-1E60-46DC-8759-DE8EDA5FD115}" type="presParOf" srcId="{1F843B6B-01A0-4785-95FE-D90850AF9C1C}" destId="{49D41E37-6576-40F6-BEA6-145A91DC9C27}" srcOrd="2" destOrd="0" presId="urn:microsoft.com/office/officeart/2008/layout/HalfCircleOrganizationChart"/>
    <dgm:cxn modelId="{259AF3E8-E02E-43E2-A1D7-E475B80F2F4F}" type="presParOf" srcId="{EDF0E586-62AE-43DD-B08C-79595FD36290}" destId="{5D09E7AF-80A8-4663-A97B-DD815B6077EF}" srcOrd="10" destOrd="0" presId="urn:microsoft.com/office/officeart/2008/layout/HalfCircleOrganizationChart"/>
    <dgm:cxn modelId="{021A241F-A5A8-4CE3-BDC5-D5E4CF71DFA4}" type="presParOf" srcId="{EDF0E586-62AE-43DD-B08C-79595FD36290}" destId="{A8D280C7-48C4-428D-BDD6-94C2F1D111E6}" srcOrd="11" destOrd="0" presId="urn:microsoft.com/office/officeart/2008/layout/HalfCircleOrganizationChart"/>
    <dgm:cxn modelId="{162EDB43-9C82-4016-8218-03A0319F7AB9}" type="presParOf" srcId="{A8D280C7-48C4-428D-BDD6-94C2F1D111E6}" destId="{A12C996C-6384-433F-B989-0F74466CA22A}" srcOrd="0" destOrd="0" presId="urn:microsoft.com/office/officeart/2008/layout/HalfCircleOrganizationChart"/>
    <dgm:cxn modelId="{EE1D54E7-84E1-41FF-B6DF-B5A49115B609}" type="presParOf" srcId="{A12C996C-6384-433F-B989-0F74466CA22A}" destId="{66701483-3234-464F-8A8A-55BF5486639A}" srcOrd="0" destOrd="0" presId="urn:microsoft.com/office/officeart/2008/layout/HalfCircleOrganizationChart"/>
    <dgm:cxn modelId="{391521A3-CDD5-439B-AE8B-17226E037D8D}" type="presParOf" srcId="{A12C996C-6384-433F-B989-0F74466CA22A}" destId="{A7CC006D-6A54-4C58-88A7-6EAA2D133483}" srcOrd="1" destOrd="0" presId="urn:microsoft.com/office/officeart/2008/layout/HalfCircleOrganizationChart"/>
    <dgm:cxn modelId="{CFC0776E-A3BE-45E0-AE70-6A9AF97648D7}" type="presParOf" srcId="{A12C996C-6384-433F-B989-0F74466CA22A}" destId="{646C4F37-BE44-4734-8D6F-CF8341AA13AE}" srcOrd="2" destOrd="0" presId="urn:microsoft.com/office/officeart/2008/layout/HalfCircleOrganizationChart"/>
    <dgm:cxn modelId="{4D3584E6-9307-4E0F-8D73-B313ADE632B3}" type="presParOf" srcId="{A12C996C-6384-433F-B989-0F74466CA22A}" destId="{D7E3CEEF-4C4C-40CB-840B-061FD675EC2C}" srcOrd="3" destOrd="0" presId="urn:microsoft.com/office/officeart/2008/layout/HalfCircleOrganizationChart"/>
    <dgm:cxn modelId="{289F6F20-4E19-4197-BF0E-C9F27F8A34F3}" type="presParOf" srcId="{A8D280C7-48C4-428D-BDD6-94C2F1D111E6}" destId="{35268829-3005-4952-B290-DB1481075BF7}" srcOrd="1" destOrd="0" presId="urn:microsoft.com/office/officeart/2008/layout/HalfCircleOrganizationChart"/>
    <dgm:cxn modelId="{0B078B8A-675D-4831-B364-4B034D9820C0}" type="presParOf" srcId="{A8D280C7-48C4-428D-BDD6-94C2F1D111E6}" destId="{72FFE0C3-1E87-4B09-9067-A2CF93636F33}" srcOrd="2" destOrd="0" presId="urn:microsoft.com/office/officeart/2008/layout/HalfCircleOrganizationChart"/>
    <dgm:cxn modelId="{807C8146-12EE-4DAB-AA1B-2B0FAF5D4089}" type="presParOf" srcId="{B1D23CA5-66F4-4C2D-9FED-EB43D2C46731}" destId="{01187FEF-4CC8-4442-BEA3-682E5696FE31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ED7E761-1D4C-4966-8D0D-6EFA18E76686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36341C2-6C7C-411A-82C8-1D7F809D8FFC}">
      <dgm:prSet phldrT="[텍스트]"/>
      <dgm:spPr/>
      <dgm:t>
        <a:bodyPr/>
        <a:lstStyle/>
        <a:p>
          <a:pPr latinLnBrk="1"/>
          <a:r>
            <a:rPr lang="en-US" altLang="ko-KR" dirty="0"/>
            <a:t>Master</a:t>
          </a:r>
          <a:endParaRPr lang="ko-KR" altLang="en-US" dirty="0"/>
        </a:p>
      </dgm:t>
    </dgm:pt>
    <dgm:pt modelId="{19BD0310-9536-4EBF-895C-DB78E00AAECC}" type="parTrans" cxnId="{5FA875DE-1E15-42A7-A1AA-1AE4A55F20DF}">
      <dgm:prSet/>
      <dgm:spPr/>
      <dgm:t>
        <a:bodyPr/>
        <a:lstStyle/>
        <a:p>
          <a:pPr latinLnBrk="1"/>
          <a:endParaRPr lang="ko-KR" altLang="en-US"/>
        </a:p>
      </dgm:t>
    </dgm:pt>
    <dgm:pt modelId="{7CAE744A-AA2C-4600-86E3-D074037F48CC}" type="sibTrans" cxnId="{5FA875DE-1E15-42A7-A1AA-1AE4A55F20DF}">
      <dgm:prSet/>
      <dgm:spPr/>
      <dgm:t>
        <a:bodyPr/>
        <a:lstStyle/>
        <a:p>
          <a:pPr latinLnBrk="1"/>
          <a:endParaRPr lang="ko-KR" altLang="en-US"/>
        </a:p>
      </dgm:t>
    </dgm:pt>
    <dgm:pt modelId="{44EB718A-A05D-4213-9B63-9018743BDFD4}">
      <dgm:prSet phldrT="[텍스트]"/>
      <dgm:spPr/>
      <dgm:t>
        <a:bodyPr/>
        <a:lstStyle/>
        <a:p>
          <a:pPr latinLnBrk="1"/>
          <a:r>
            <a:rPr lang="en-US" altLang="ko-KR" dirty="0"/>
            <a:t>Worker</a:t>
          </a:r>
          <a:endParaRPr lang="ko-KR" altLang="en-US" dirty="0"/>
        </a:p>
      </dgm:t>
    </dgm:pt>
    <dgm:pt modelId="{7E2A379A-373A-41DC-841B-A174D8F135C9}" type="parTrans" cxnId="{A149D959-6406-4337-BE01-0D15DEBE5F05}">
      <dgm:prSet/>
      <dgm:spPr/>
      <dgm:t>
        <a:bodyPr/>
        <a:lstStyle/>
        <a:p>
          <a:pPr latinLnBrk="1"/>
          <a:endParaRPr lang="ko-KR" altLang="en-US"/>
        </a:p>
      </dgm:t>
    </dgm:pt>
    <dgm:pt modelId="{48BBFDF6-79D9-46C4-8387-DECDEE0ADB7A}" type="sibTrans" cxnId="{A149D959-6406-4337-BE01-0D15DEBE5F05}">
      <dgm:prSet/>
      <dgm:spPr/>
      <dgm:t>
        <a:bodyPr/>
        <a:lstStyle/>
        <a:p>
          <a:pPr latinLnBrk="1"/>
          <a:endParaRPr lang="ko-KR" altLang="en-US"/>
        </a:p>
      </dgm:t>
    </dgm:pt>
    <dgm:pt modelId="{59D09F09-97BE-4541-A253-52062CA730BC}">
      <dgm:prSet phldrT="[텍스트]"/>
      <dgm:spPr/>
      <dgm:t>
        <a:bodyPr/>
        <a:lstStyle/>
        <a:p>
          <a:pPr latinLnBrk="1"/>
          <a:r>
            <a:rPr lang="en-US" altLang="ko-KR" dirty="0"/>
            <a:t>Worker</a:t>
          </a:r>
          <a:endParaRPr lang="ko-KR" altLang="en-US" dirty="0"/>
        </a:p>
      </dgm:t>
    </dgm:pt>
    <dgm:pt modelId="{3BEC9CF1-C12D-43AE-813E-6772AFFD587E}" type="parTrans" cxnId="{0DCFA65D-FC72-4BDC-92D4-1FF4666F2FCA}">
      <dgm:prSet/>
      <dgm:spPr/>
      <dgm:t>
        <a:bodyPr/>
        <a:lstStyle/>
        <a:p>
          <a:pPr latinLnBrk="1"/>
          <a:endParaRPr lang="ko-KR" altLang="en-US"/>
        </a:p>
      </dgm:t>
    </dgm:pt>
    <dgm:pt modelId="{AD3BDFC7-E7D1-41EC-9538-0D0C6A63115C}" type="sibTrans" cxnId="{0DCFA65D-FC72-4BDC-92D4-1FF4666F2FCA}">
      <dgm:prSet/>
      <dgm:spPr/>
      <dgm:t>
        <a:bodyPr/>
        <a:lstStyle/>
        <a:p>
          <a:pPr latinLnBrk="1"/>
          <a:endParaRPr lang="ko-KR" altLang="en-US"/>
        </a:p>
      </dgm:t>
    </dgm:pt>
    <dgm:pt modelId="{1B2A390A-B536-465A-A60E-501DAD67E890}">
      <dgm:prSet phldrT="[텍스트]"/>
      <dgm:spPr/>
      <dgm:t>
        <a:bodyPr/>
        <a:lstStyle/>
        <a:p>
          <a:pPr latinLnBrk="1"/>
          <a:r>
            <a:rPr lang="en-US" altLang="ko-KR" dirty="0"/>
            <a:t>Worker</a:t>
          </a:r>
          <a:endParaRPr lang="ko-KR" altLang="en-US" dirty="0"/>
        </a:p>
      </dgm:t>
    </dgm:pt>
    <dgm:pt modelId="{1914BF84-832B-4A1E-8E0C-A57A02829DF5}" type="parTrans" cxnId="{7B4E097B-2A10-465F-AA0E-97EFB65C70FA}">
      <dgm:prSet/>
      <dgm:spPr/>
      <dgm:t>
        <a:bodyPr/>
        <a:lstStyle/>
        <a:p>
          <a:pPr latinLnBrk="1"/>
          <a:endParaRPr lang="ko-KR" altLang="en-US"/>
        </a:p>
      </dgm:t>
    </dgm:pt>
    <dgm:pt modelId="{5DB6C68A-DB72-4D37-A1D8-F735FADCE108}" type="sibTrans" cxnId="{7B4E097B-2A10-465F-AA0E-97EFB65C70FA}">
      <dgm:prSet/>
      <dgm:spPr/>
      <dgm:t>
        <a:bodyPr/>
        <a:lstStyle/>
        <a:p>
          <a:pPr latinLnBrk="1"/>
          <a:endParaRPr lang="ko-KR" altLang="en-US"/>
        </a:p>
      </dgm:t>
    </dgm:pt>
    <dgm:pt modelId="{05F49926-F560-451D-BC18-EDA202C42574}">
      <dgm:prSet phldrT="[텍스트]"/>
      <dgm:spPr/>
      <dgm:t>
        <a:bodyPr/>
        <a:lstStyle/>
        <a:p>
          <a:pPr latinLnBrk="1"/>
          <a:r>
            <a:rPr lang="en-US" altLang="ko-KR" dirty="0"/>
            <a:t>Worker</a:t>
          </a:r>
          <a:endParaRPr lang="ko-KR" altLang="en-US" dirty="0"/>
        </a:p>
      </dgm:t>
    </dgm:pt>
    <dgm:pt modelId="{0B773ED9-0DB6-4846-ADB2-D924BB8C6DE8}" type="parTrans" cxnId="{6724745C-2A7E-424C-831B-BA7E43ABE73E}">
      <dgm:prSet/>
      <dgm:spPr/>
      <dgm:t>
        <a:bodyPr/>
        <a:lstStyle/>
        <a:p>
          <a:pPr latinLnBrk="1"/>
          <a:endParaRPr lang="ko-KR" altLang="en-US"/>
        </a:p>
      </dgm:t>
    </dgm:pt>
    <dgm:pt modelId="{BD73BE63-0E38-4E83-973D-478AB9111A71}" type="sibTrans" cxnId="{6724745C-2A7E-424C-831B-BA7E43ABE73E}">
      <dgm:prSet/>
      <dgm:spPr/>
      <dgm:t>
        <a:bodyPr/>
        <a:lstStyle/>
        <a:p>
          <a:pPr latinLnBrk="1"/>
          <a:endParaRPr lang="ko-KR" altLang="en-US"/>
        </a:p>
      </dgm:t>
    </dgm:pt>
    <dgm:pt modelId="{AA4FAA1C-0A74-40AF-B516-F6EA1FBECBE3}">
      <dgm:prSet phldrT="[텍스트]"/>
      <dgm:spPr/>
      <dgm:t>
        <a:bodyPr/>
        <a:lstStyle/>
        <a:p>
          <a:pPr latinLnBrk="1"/>
          <a:r>
            <a:rPr lang="en-US" altLang="ko-KR" dirty="0"/>
            <a:t>Worker</a:t>
          </a:r>
          <a:endParaRPr lang="ko-KR" altLang="en-US" dirty="0"/>
        </a:p>
      </dgm:t>
    </dgm:pt>
    <dgm:pt modelId="{D38F2ECC-6493-4B5A-A4A0-1A7BF84A51A5}" type="parTrans" cxnId="{9FD53BAD-1403-4BB0-AC5E-CBB67216E23D}">
      <dgm:prSet/>
      <dgm:spPr/>
      <dgm:t>
        <a:bodyPr/>
        <a:lstStyle/>
        <a:p>
          <a:pPr latinLnBrk="1"/>
          <a:endParaRPr lang="ko-KR" altLang="en-US"/>
        </a:p>
      </dgm:t>
    </dgm:pt>
    <dgm:pt modelId="{00D0BFB6-3EC3-4008-A953-DA92279F6DC5}" type="sibTrans" cxnId="{9FD53BAD-1403-4BB0-AC5E-CBB67216E23D}">
      <dgm:prSet/>
      <dgm:spPr/>
      <dgm:t>
        <a:bodyPr/>
        <a:lstStyle/>
        <a:p>
          <a:pPr latinLnBrk="1"/>
          <a:endParaRPr lang="ko-KR" altLang="en-US"/>
        </a:p>
      </dgm:t>
    </dgm:pt>
    <dgm:pt modelId="{D504B54A-9017-46C9-914C-8B81CAF587F4}">
      <dgm:prSet phldrT="[텍스트]"/>
      <dgm:spPr/>
      <dgm:t>
        <a:bodyPr/>
        <a:lstStyle/>
        <a:p>
          <a:pPr latinLnBrk="1"/>
          <a:r>
            <a:rPr lang="en-US" altLang="ko-KR" dirty="0"/>
            <a:t>Worker</a:t>
          </a:r>
          <a:endParaRPr lang="ko-KR" altLang="en-US" dirty="0"/>
        </a:p>
      </dgm:t>
    </dgm:pt>
    <dgm:pt modelId="{59318E3A-3C52-433F-84BB-37FF809B777B}" type="parTrans" cxnId="{47C9D620-9F51-4057-BFC1-5E8FCA713952}">
      <dgm:prSet/>
      <dgm:spPr/>
      <dgm:t>
        <a:bodyPr/>
        <a:lstStyle/>
        <a:p>
          <a:pPr latinLnBrk="1"/>
          <a:endParaRPr lang="ko-KR" altLang="en-US"/>
        </a:p>
      </dgm:t>
    </dgm:pt>
    <dgm:pt modelId="{1DE504EF-16D3-4985-8DB0-BC8E2C40B3F2}" type="sibTrans" cxnId="{47C9D620-9F51-4057-BFC1-5E8FCA713952}">
      <dgm:prSet/>
      <dgm:spPr/>
      <dgm:t>
        <a:bodyPr/>
        <a:lstStyle/>
        <a:p>
          <a:pPr latinLnBrk="1"/>
          <a:endParaRPr lang="ko-KR" altLang="en-US"/>
        </a:p>
      </dgm:t>
    </dgm:pt>
    <dgm:pt modelId="{DB164DB2-D0C9-4893-AE2C-02AD1754A5F0}" type="pres">
      <dgm:prSet presAssocID="{2ED7E761-1D4C-4966-8D0D-6EFA18E76686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1D23CA5-66F4-4C2D-9FED-EB43D2C46731}" type="pres">
      <dgm:prSet presAssocID="{636341C2-6C7C-411A-82C8-1D7F809D8FFC}" presName="hierRoot1" presStyleCnt="0">
        <dgm:presLayoutVars>
          <dgm:hierBranch val="init"/>
        </dgm:presLayoutVars>
      </dgm:prSet>
      <dgm:spPr/>
    </dgm:pt>
    <dgm:pt modelId="{E990DA63-8074-4111-AA53-297ED39242EA}" type="pres">
      <dgm:prSet presAssocID="{636341C2-6C7C-411A-82C8-1D7F809D8FFC}" presName="rootComposite1" presStyleCnt="0"/>
      <dgm:spPr/>
    </dgm:pt>
    <dgm:pt modelId="{C2579AEB-7477-464F-8601-1F91E46EB87D}" type="pres">
      <dgm:prSet presAssocID="{636341C2-6C7C-411A-82C8-1D7F809D8FFC}" presName="rootText1" presStyleLbl="alignAcc1" presStyleIdx="0" presStyleCnt="0">
        <dgm:presLayoutVars>
          <dgm:chPref val="3"/>
        </dgm:presLayoutVars>
      </dgm:prSet>
      <dgm:spPr/>
    </dgm:pt>
    <dgm:pt modelId="{51884EEA-FD22-442C-8BFE-65D6B5F065C0}" type="pres">
      <dgm:prSet presAssocID="{636341C2-6C7C-411A-82C8-1D7F809D8FFC}" presName="topArc1" presStyleLbl="parChTrans1D1" presStyleIdx="0" presStyleCnt="14"/>
      <dgm:spPr/>
    </dgm:pt>
    <dgm:pt modelId="{E2654F26-7ACE-4514-93DB-760488DEB2A0}" type="pres">
      <dgm:prSet presAssocID="{636341C2-6C7C-411A-82C8-1D7F809D8FFC}" presName="bottomArc1" presStyleLbl="parChTrans1D1" presStyleIdx="1" presStyleCnt="14"/>
      <dgm:spPr/>
    </dgm:pt>
    <dgm:pt modelId="{F7475842-9450-40E7-8A66-39968B390150}" type="pres">
      <dgm:prSet presAssocID="{636341C2-6C7C-411A-82C8-1D7F809D8FFC}" presName="topConnNode1" presStyleLbl="node1" presStyleIdx="0" presStyleCnt="0"/>
      <dgm:spPr/>
    </dgm:pt>
    <dgm:pt modelId="{EDF0E586-62AE-43DD-B08C-79595FD36290}" type="pres">
      <dgm:prSet presAssocID="{636341C2-6C7C-411A-82C8-1D7F809D8FFC}" presName="hierChild2" presStyleCnt="0"/>
      <dgm:spPr/>
    </dgm:pt>
    <dgm:pt modelId="{E07C5A50-3D9F-4457-86BF-CD49D41A4846}" type="pres">
      <dgm:prSet presAssocID="{7E2A379A-373A-41DC-841B-A174D8F135C9}" presName="Name28" presStyleLbl="parChTrans1D2" presStyleIdx="0" presStyleCnt="6"/>
      <dgm:spPr/>
    </dgm:pt>
    <dgm:pt modelId="{ADC4D0EF-1CE6-4D48-A77F-11BA612F34E5}" type="pres">
      <dgm:prSet presAssocID="{44EB718A-A05D-4213-9B63-9018743BDFD4}" presName="hierRoot2" presStyleCnt="0">
        <dgm:presLayoutVars>
          <dgm:hierBranch val="init"/>
        </dgm:presLayoutVars>
      </dgm:prSet>
      <dgm:spPr/>
    </dgm:pt>
    <dgm:pt modelId="{0437AE30-FC8C-45E0-A613-A282C5038D33}" type="pres">
      <dgm:prSet presAssocID="{44EB718A-A05D-4213-9B63-9018743BDFD4}" presName="rootComposite2" presStyleCnt="0"/>
      <dgm:spPr/>
    </dgm:pt>
    <dgm:pt modelId="{2B454562-5AA1-4704-AD1F-B0865C9B6236}" type="pres">
      <dgm:prSet presAssocID="{44EB718A-A05D-4213-9B63-9018743BDFD4}" presName="rootText2" presStyleLbl="alignAcc1" presStyleIdx="0" presStyleCnt="0">
        <dgm:presLayoutVars>
          <dgm:chPref val="3"/>
        </dgm:presLayoutVars>
      </dgm:prSet>
      <dgm:spPr/>
    </dgm:pt>
    <dgm:pt modelId="{2BDAE836-C6BA-4DFC-92DC-85E40B69F512}" type="pres">
      <dgm:prSet presAssocID="{44EB718A-A05D-4213-9B63-9018743BDFD4}" presName="topArc2" presStyleLbl="parChTrans1D1" presStyleIdx="2" presStyleCnt="14"/>
      <dgm:spPr/>
    </dgm:pt>
    <dgm:pt modelId="{EFAEFC88-5BF2-4AA7-9DE4-94874A48224F}" type="pres">
      <dgm:prSet presAssocID="{44EB718A-A05D-4213-9B63-9018743BDFD4}" presName="bottomArc2" presStyleLbl="parChTrans1D1" presStyleIdx="3" presStyleCnt="14"/>
      <dgm:spPr/>
    </dgm:pt>
    <dgm:pt modelId="{EB75F573-E221-4B78-9C0D-F124B0DFE791}" type="pres">
      <dgm:prSet presAssocID="{44EB718A-A05D-4213-9B63-9018743BDFD4}" presName="topConnNode2" presStyleLbl="node2" presStyleIdx="0" presStyleCnt="0"/>
      <dgm:spPr/>
    </dgm:pt>
    <dgm:pt modelId="{15F0D9F9-A26E-4D72-AD08-6FBA282DE3D1}" type="pres">
      <dgm:prSet presAssocID="{44EB718A-A05D-4213-9B63-9018743BDFD4}" presName="hierChild4" presStyleCnt="0"/>
      <dgm:spPr/>
    </dgm:pt>
    <dgm:pt modelId="{08550850-1093-4C6D-8E7B-38CFAF1B0852}" type="pres">
      <dgm:prSet presAssocID="{44EB718A-A05D-4213-9B63-9018743BDFD4}" presName="hierChild5" presStyleCnt="0"/>
      <dgm:spPr/>
    </dgm:pt>
    <dgm:pt modelId="{43596FFF-BC2D-4551-B36F-39D6A35ADB7F}" type="pres">
      <dgm:prSet presAssocID="{3BEC9CF1-C12D-43AE-813E-6772AFFD587E}" presName="Name28" presStyleLbl="parChTrans1D2" presStyleIdx="1" presStyleCnt="6"/>
      <dgm:spPr/>
    </dgm:pt>
    <dgm:pt modelId="{DF071ACA-804B-4EA7-907E-851957C19194}" type="pres">
      <dgm:prSet presAssocID="{59D09F09-97BE-4541-A253-52062CA730BC}" presName="hierRoot2" presStyleCnt="0">
        <dgm:presLayoutVars>
          <dgm:hierBranch val="init"/>
        </dgm:presLayoutVars>
      </dgm:prSet>
      <dgm:spPr/>
    </dgm:pt>
    <dgm:pt modelId="{1A632932-B387-4169-98A1-DE89B24A51D2}" type="pres">
      <dgm:prSet presAssocID="{59D09F09-97BE-4541-A253-52062CA730BC}" presName="rootComposite2" presStyleCnt="0"/>
      <dgm:spPr/>
    </dgm:pt>
    <dgm:pt modelId="{5F9C89C0-58E3-41B7-9A84-C44228A4C6DF}" type="pres">
      <dgm:prSet presAssocID="{59D09F09-97BE-4541-A253-52062CA730BC}" presName="rootText2" presStyleLbl="alignAcc1" presStyleIdx="0" presStyleCnt="0">
        <dgm:presLayoutVars>
          <dgm:chPref val="3"/>
        </dgm:presLayoutVars>
      </dgm:prSet>
      <dgm:spPr/>
    </dgm:pt>
    <dgm:pt modelId="{23B2FEE5-89E8-41FF-A26A-C2A205A3FD1A}" type="pres">
      <dgm:prSet presAssocID="{59D09F09-97BE-4541-A253-52062CA730BC}" presName="topArc2" presStyleLbl="parChTrans1D1" presStyleIdx="4" presStyleCnt="14"/>
      <dgm:spPr/>
    </dgm:pt>
    <dgm:pt modelId="{291D3BAA-5D99-46CB-9A1C-7BC0F1CDFAF5}" type="pres">
      <dgm:prSet presAssocID="{59D09F09-97BE-4541-A253-52062CA730BC}" presName="bottomArc2" presStyleLbl="parChTrans1D1" presStyleIdx="5" presStyleCnt="14"/>
      <dgm:spPr/>
    </dgm:pt>
    <dgm:pt modelId="{924B5A1A-D01E-4844-89C4-CC556D2DD628}" type="pres">
      <dgm:prSet presAssocID="{59D09F09-97BE-4541-A253-52062CA730BC}" presName="topConnNode2" presStyleLbl="node2" presStyleIdx="0" presStyleCnt="0"/>
      <dgm:spPr/>
    </dgm:pt>
    <dgm:pt modelId="{9C5B51A2-3A27-4B69-AD58-333C8BC25C7E}" type="pres">
      <dgm:prSet presAssocID="{59D09F09-97BE-4541-A253-52062CA730BC}" presName="hierChild4" presStyleCnt="0"/>
      <dgm:spPr/>
    </dgm:pt>
    <dgm:pt modelId="{4A61E0AE-F2E3-4BB1-89B7-FA458ADDFD16}" type="pres">
      <dgm:prSet presAssocID="{59D09F09-97BE-4541-A253-52062CA730BC}" presName="hierChild5" presStyleCnt="0"/>
      <dgm:spPr/>
    </dgm:pt>
    <dgm:pt modelId="{60487348-46D2-474E-BBD4-6AC63155F34D}" type="pres">
      <dgm:prSet presAssocID="{1914BF84-832B-4A1E-8E0C-A57A02829DF5}" presName="Name28" presStyleLbl="parChTrans1D2" presStyleIdx="2" presStyleCnt="6"/>
      <dgm:spPr/>
    </dgm:pt>
    <dgm:pt modelId="{D85B5F1B-5CB2-4731-89D6-4C25BE3F71EB}" type="pres">
      <dgm:prSet presAssocID="{1B2A390A-B536-465A-A60E-501DAD67E890}" presName="hierRoot2" presStyleCnt="0">
        <dgm:presLayoutVars>
          <dgm:hierBranch val="init"/>
        </dgm:presLayoutVars>
      </dgm:prSet>
      <dgm:spPr/>
    </dgm:pt>
    <dgm:pt modelId="{B9CA25B0-9A6A-4BD1-8814-9D8678736D95}" type="pres">
      <dgm:prSet presAssocID="{1B2A390A-B536-465A-A60E-501DAD67E890}" presName="rootComposite2" presStyleCnt="0"/>
      <dgm:spPr/>
    </dgm:pt>
    <dgm:pt modelId="{9855C92C-5431-4595-88E5-346932970E32}" type="pres">
      <dgm:prSet presAssocID="{1B2A390A-B536-465A-A60E-501DAD67E890}" presName="rootText2" presStyleLbl="alignAcc1" presStyleIdx="0" presStyleCnt="0">
        <dgm:presLayoutVars>
          <dgm:chPref val="3"/>
        </dgm:presLayoutVars>
      </dgm:prSet>
      <dgm:spPr/>
    </dgm:pt>
    <dgm:pt modelId="{AE3E82A1-393E-48EC-83BC-8125F6B1F7D1}" type="pres">
      <dgm:prSet presAssocID="{1B2A390A-B536-465A-A60E-501DAD67E890}" presName="topArc2" presStyleLbl="parChTrans1D1" presStyleIdx="6" presStyleCnt="14"/>
      <dgm:spPr/>
    </dgm:pt>
    <dgm:pt modelId="{7400AD63-0724-4C98-9B27-7E6F758D9F97}" type="pres">
      <dgm:prSet presAssocID="{1B2A390A-B536-465A-A60E-501DAD67E890}" presName="bottomArc2" presStyleLbl="parChTrans1D1" presStyleIdx="7" presStyleCnt="14"/>
      <dgm:spPr/>
    </dgm:pt>
    <dgm:pt modelId="{8EB2C343-0C3E-4D4D-B98E-D5465F4E0EE9}" type="pres">
      <dgm:prSet presAssocID="{1B2A390A-B536-465A-A60E-501DAD67E890}" presName="topConnNode2" presStyleLbl="node2" presStyleIdx="0" presStyleCnt="0"/>
      <dgm:spPr/>
    </dgm:pt>
    <dgm:pt modelId="{F676A08E-4EEF-480B-B167-8A351EED0DD8}" type="pres">
      <dgm:prSet presAssocID="{1B2A390A-B536-465A-A60E-501DAD67E890}" presName="hierChild4" presStyleCnt="0"/>
      <dgm:spPr/>
    </dgm:pt>
    <dgm:pt modelId="{50DF3EEF-0D06-4BBA-B759-284C91E70DE8}" type="pres">
      <dgm:prSet presAssocID="{1B2A390A-B536-465A-A60E-501DAD67E890}" presName="hierChild5" presStyleCnt="0"/>
      <dgm:spPr/>
    </dgm:pt>
    <dgm:pt modelId="{62AD91D6-400E-47FB-B06C-965F2E29984A}" type="pres">
      <dgm:prSet presAssocID="{D38F2ECC-6493-4B5A-A4A0-1A7BF84A51A5}" presName="Name28" presStyleLbl="parChTrans1D2" presStyleIdx="3" presStyleCnt="6"/>
      <dgm:spPr/>
    </dgm:pt>
    <dgm:pt modelId="{01CAF386-8538-4C57-B94E-1878C1E725F9}" type="pres">
      <dgm:prSet presAssocID="{AA4FAA1C-0A74-40AF-B516-F6EA1FBECBE3}" presName="hierRoot2" presStyleCnt="0">
        <dgm:presLayoutVars>
          <dgm:hierBranch val="init"/>
        </dgm:presLayoutVars>
      </dgm:prSet>
      <dgm:spPr/>
    </dgm:pt>
    <dgm:pt modelId="{ACAA8852-C8EC-4428-9112-36ED5BB59EB4}" type="pres">
      <dgm:prSet presAssocID="{AA4FAA1C-0A74-40AF-B516-F6EA1FBECBE3}" presName="rootComposite2" presStyleCnt="0"/>
      <dgm:spPr/>
    </dgm:pt>
    <dgm:pt modelId="{58461178-9A8E-432D-871C-E5E02CF91718}" type="pres">
      <dgm:prSet presAssocID="{AA4FAA1C-0A74-40AF-B516-F6EA1FBECBE3}" presName="rootText2" presStyleLbl="alignAcc1" presStyleIdx="0" presStyleCnt="0">
        <dgm:presLayoutVars>
          <dgm:chPref val="3"/>
        </dgm:presLayoutVars>
      </dgm:prSet>
      <dgm:spPr/>
    </dgm:pt>
    <dgm:pt modelId="{D328F07F-4741-4B69-B2B5-B6ABB13BC157}" type="pres">
      <dgm:prSet presAssocID="{AA4FAA1C-0A74-40AF-B516-F6EA1FBECBE3}" presName="topArc2" presStyleLbl="parChTrans1D1" presStyleIdx="8" presStyleCnt="14"/>
      <dgm:spPr/>
    </dgm:pt>
    <dgm:pt modelId="{77A8485E-39DC-480E-BDC6-84863B18722F}" type="pres">
      <dgm:prSet presAssocID="{AA4FAA1C-0A74-40AF-B516-F6EA1FBECBE3}" presName="bottomArc2" presStyleLbl="parChTrans1D1" presStyleIdx="9" presStyleCnt="14"/>
      <dgm:spPr/>
    </dgm:pt>
    <dgm:pt modelId="{0305B089-D564-4907-8E79-7619407E2182}" type="pres">
      <dgm:prSet presAssocID="{AA4FAA1C-0A74-40AF-B516-F6EA1FBECBE3}" presName="topConnNode2" presStyleLbl="node2" presStyleIdx="0" presStyleCnt="0"/>
      <dgm:spPr/>
    </dgm:pt>
    <dgm:pt modelId="{61623924-0808-468F-B21A-A38100D160B1}" type="pres">
      <dgm:prSet presAssocID="{AA4FAA1C-0A74-40AF-B516-F6EA1FBECBE3}" presName="hierChild4" presStyleCnt="0"/>
      <dgm:spPr/>
    </dgm:pt>
    <dgm:pt modelId="{C809D996-0054-4455-9566-721D04BBA551}" type="pres">
      <dgm:prSet presAssocID="{AA4FAA1C-0A74-40AF-B516-F6EA1FBECBE3}" presName="hierChild5" presStyleCnt="0"/>
      <dgm:spPr/>
    </dgm:pt>
    <dgm:pt modelId="{56D5FA55-FC22-4DE2-80A0-2C7A5481AF42}" type="pres">
      <dgm:prSet presAssocID="{59318E3A-3C52-433F-84BB-37FF809B777B}" presName="Name28" presStyleLbl="parChTrans1D2" presStyleIdx="4" presStyleCnt="6"/>
      <dgm:spPr/>
    </dgm:pt>
    <dgm:pt modelId="{1F843B6B-01A0-4785-95FE-D90850AF9C1C}" type="pres">
      <dgm:prSet presAssocID="{D504B54A-9017-46C9-914C-8B81CAF587F4}" presName="hierRoot2" presStyleCnt="0">
        <dgm:presLayoutVars>
          <dgm:hierBranch val="init"/>
        </dgm:presLayoutVars>
      </dgm:prSet>
      <dgm:spPr/>
    </dgm:pt>
    <dgm:pt modelId="{032C3579-596A-4261-BF66-11DE383661BE}" type="pres">
      <dgm:prSet presAssocID="{D504B54A-9017-46C9-914C-8B81CAF587F4}" presName="rootComposite2" presStyleCnt="0"/>
      <dgm:spPr/>
    </dgm:pt>
    <dgm:pt modelId="{0275FEB6-219A-456D-ABE2-C1F0134D1F02}" type="pres">
      <dgm:prSet presAssocID="{D504B54A-9017-46C9-914C-8B81CAF587F4}" presName="rootText2" presStyleLbl="alignAcc1" presStyleIdx="0" presStyleCnt="0">
        <dgm:presLayoutVars>
          <dgm:chPref val="3"/>
        </dgm:presLayoutVars>
      </dgm:prSet>
      <dgm:spPr/>
    </dgm:pt>
    <dgm:pt modelId="{8CE0E719-46F9-4DAC-92F7-7E8674324302}" type="pres">
      <dgm:prSet presAssocID="{D504B54A-9017-46C9-914C-8B81CAF587F4}" presName="topArc2" presStyleLbl="parChTrans1D1" presStyleIdx="10" presStyleCnt="14"/>
      <dgm:spPr/>
    </dgm:pt>
    <dgm:pt modelId="{A4081A79-D7FD-41CB-96F7-DE7B88C6F7DF}" type="pres">
      <dgm:prSet presAssocID="{D504B54A-9017-46C9-914C-8B81CAF587F4}" presName="bottomArc2" presStyleLbl="parChTrans1D1" presStyleIdx="11" presStyleCnt="14"/>
      <dgm:spPr/>
    </dgm:pt>
    <dgm:pt modelId="{BBA2A1DE-CB4E-4E35-B7E8-29541490C56E}" type="pres">
      <dgm:prSet presAssocID="{D504B54A-9017-46C9-914C-8B81CAF587F4}" presName="topConnNode2" presStyleLbl="node2" presStyleIdx="0" presStyleCnt="0"/>
      <dgm:spPr/>
    </dgm:pt>
    <dgm:pt modelId="{7ABD2DA5-342F-489E-9A40-BE5C6D763D39}" type="pres">
      <dgm:prSet presAssocID="{D504B54A-9017-46C9-914C-8B81CAF587F4}" presName="hierChild4" presStyleCnt="0"/>
      <dgm:spPr/>
    </dgm:pt>
    <dgm:pt modelId="{49D41E37-6576-40F6-BEA6-145A91DC9C27}" type="pres">
      <dgm:prSet presAssocID="{D504B54A-9017-46C9-914C-8B81CAF587F4}" presName="hierChild5" presStyleCnt="0"/>
      <dgm:spPr/>
    </dgm:pt>
    <dgm:pt modelId="{5D09E7AF-80A8-4663-A97B-DD815B6077EF}" type="pres">
      <dgm:prSet presAssocID="{0B773ED9-0DB6-4846-ADB2-D924BB8C6DE8}" presName="Name28" presStyleLbl="parChTrans1D2" presStyleIdx="5" presStyleCnt="6"/>
      <dgm:spPr/>
    </dgm:pt>
    <dgm:pt modelId="{A8D280C7-48C4-428D-BDD6-94C2F1D111E6}" type="pres">
      <dgm:prSet presAssocID="{05F49926-F560-451D-BC18-EDA202C42574}" presName="hierRoot2" presStyleCnt="0">
        <dgm:presLayoutVars>
          <dgm:hierBranch val="init"/>
        </dgm:presLayoutVars>
      </dgm:prSet>
      <dgm:spPr/>
    </dgm:pt>
    <dgm:pt modelId="{A12C996C-6384-433F-B989-0F74466CA22A}" type="pres">
      <dgm:prSet presAssocID="{05F49926-F560-451D-BC18-EDA202C42574}" presName="rootComposite2" presStyleCnt="0"/>
      <dgm:spPr/>
    </dgm:pt>
    <dgm:pt modelId="{66701483-3234-464F-8A8A-55BF5486639A}" type="pres">
      <dgm:prSet presAssocID="{05F49926-F560-451D-BC18-EDA202C42574}" presName="rootText2" presStyleLbl="alignAcc1" presStyleIdx="0" presStyleCnt="0">
        <dgm:presLayoutVars>
          <dgm:chPref val="3"/>
        </dgm:presLayoutVars>
      </dgm:prSet>
      <dgm:spPr/>
    </dgm:pt>
    <dgm:pt modelId="{A7CC006D-6A54-4C58-88A7-6EAA2D133483}" type="pres">
      <dgm:prSet presAssocID="{05F49926-F560-451D-BC18-EDA202C42574}" presName="topArc2" presStyleLbl="parChTrans1D1" presStyleIdx="12" presStyleCnt="14"/>
      <dgm:spPr/>
    </dgm:pt>
    <dgm:pt modelId="{646C4F37-BE44-4734-8D6F-CF8341AA13AE}" type="pres">
      <dgm:prSet presAssocID="{05F49926-F560-451D-BC18-EDA202C42574}" presName="bottomArc2" presStyleLbl="parChTrans1D1" presStyleIdx="13" presStyleCnt="14"/>
      <dgm:spPr/>
    </dgm:pt>
    <dgm:pt modelId="{D7E3CEEF-4C4C-40CB-840B-061FD675EC2C}" type="pres">
      <dgm:prSet presAssocID="{05F49926-F560-451D-BC18-EDA202C42574}" presName="topConnNode2" presStyleLbl="node2" presStyleIdx="0" presStyleCnt="0"/>
      <dgm:spPr/>
    </dgm:pt>
    <dgm:pt modelId="{35268829-3005-4952-B290-DB1481075BF7}" type="pres">
      <dgm:prSet presAssocID="{05F49926-F560-451D-BC18-EDA202C42574}" presName="hierChild4" presStyleCnt="0"/>
      <dgm:spPr/>
    </dgm:pt>
    <dgm:pt modelId="{72FFE0C3-1E87-4B09-9067-A2CF93636F33}" type="pres">
      <dgm:prSet presAssocID="{05F49926-F560-451D-BC18-EDA202C42574}" presName="hierChild5" presStyleCnt="0"/>
      <dgm:spPr/>
    </dgm:pt>
    <dgm:pt modelId="{01187FEF-4CC8-4442-BEA3-682E5696FE31}" type="pres">
      <dgm:prSet presAssocID="{636341C2-6C7C-411A-82C8-1D7F809D8FFC}" presName="hierChild3" presStyleCnt="0"/>
      <dgm:spPr/>
    </dgm:pt>
  </dgm:ptLst>
  <dgm:cxnLst>
    <dgm:cxn modelId="{B688381B-9E40-4F78-BB36-91BE7F7A1685}" type="presOf" srcId="{59D09F09-97BE-4541-A253-52062CA730BC}" destId="{924B5A1A-D01E-4844-89C4-CC556D2DD628}" srcOrd="1" destOrd="0" presId="urn:microsoft.com/office/officeart/2008/layout/HalfCircleOrganizationChart"/>
    <dgm:cxn modelId="{47C9D620-9F51-4057-BFC1-5E8FCA713952}" srcId="{636341C2-6C7C-411A-82C8-1D7F809D8FFC}" destId="{D504B54A-9017-46C9-914C-8B81CAF587F4}" srcOrd="4" destOrd="0" parTransId="{59318E3A-3C52-433F-84BB-37FF809B777B}" sibTransId="{1DE504EF-16D3-4985-8DB0-BC8E2C40B3F2}"/>
    <dgm:cxn modelId="{8BAA2E23-8644-4C32-BB3B-D47F515BED38}" type="presOf" srcId="{636341C2-6C7C-411A-82C8-1D7F809D8FFC}" destId="{C2579AEB-7477-464F-8601-1F91E46EB87D}" srcOrd="0" destOrd="0" presId="urn:microsoft.com/office/officeart/2008/layout/HalfCircleOrganizationChart"/>
    <dgm:cxn modelId="{7FBE5627-DD76-4EEE-804E-2261B12097F8}" type="presOf" srcId="{0B773ED9-0DB6-4846-ADB2-D924BB8C6DE8}" destId="{5D09E7AF-80A8-4663-A97B-DD815B6077EF}" srcOrd="0" destOrd="0" presId="urn:microsoft.com/office/officeart/2008/layout/HalfCircleOrganizationChart"/>
    <dgm:cxn modelId="{5D40B92E-7801-4B48-B3BC-51339C7DEB00}" type="presOf" srcId="{44EB718A-A05D-4213-9B63-9018743BDFD4}" destId="{EB75F573-E221-4B78-9C0D-F124B0DFE791}" srcOrd="1" destOrd="0" presId="urn:microsoft.com/office/officeart/2008/layout/HalfCircleOrganizationChart"/>
    <dgm:cxn modelId="{6724745C-2A7E-424C-831B-BA7E43ABE73E}" srcId="{636341C2-6C7C-411A-82C8-1D7F809D8FFC}" destId="{05F49926-F560-451D-BC18-EDA202C42574}" srcOrd="5" destOrd="0" parTransId="{0B773ED9-0DB6-4846-ADB2-D924BB8C6DE8}" sibTransId="{BD73BE63-0E38-4E83-973D-478AB9111A71}"/>
    <dgm:cxn modelId="{0DCFA65D-FC72-4BDC-92D4-1FF4666F2FCA}" srcId="{636341C2-6C7C-411A-82C8-1D7F809D8FFC}" destId="{59D09F09-97BE-4541-A253-52062CA730BC}" srcOrd="1" destOrd="0" parTransId="{3BEC9CF1-C12D-43AE-813E-6772AFFD587E}" sibTransId="{AD3BDFC7-E7D1-41EC-9538-0D0C6A63115C}"/>
    <dgm:cxn modelId="{F4D76541-5696-4ED7-9BB3-696C6DD06080}" type="presOf" srcId="{3BEC9CF1-C12D-43AE-813E-6772AFFD587E}" destId="{43596FFF-BC2D-4551-B36F-39D6A35ADB7F}" srcOrd="0" destOrd="0" presId="urn:microsoft.com/office/officeart/2008/layout/HalfCircleOrganizationChart"/>
    <dgm:cxn modelId="{5F9E5975-D1C4-4B0B-87C2-0D1CD6CC627C}" type="presOf" srcId="{1B2A390A-B536-465A-A60E-501DAD67E890}" destId="{9855C92C-5431-4595-88E5-346932970E32}" srcOrd="0" destOrd="0" presId="urn:microsoft.com/office/officeart/2008/layout/HalfCircleOrganizationChart"/>
    <dgm:cxn modelId="{A149D959-6406-4337-BE01-0D15DEBE5F05}" srcId="{636341C2-6C7C-411A-82C8-1D7F809D8FFC}" destId="{44EB718A-A05D-4213-9B63-9018743BDFD4}" srcOrd="0" destOrd="0" parTransId="{7E2A379A-373A-41DC-841B-A174D8F135C9}" sibTransId="{48BBFDF6-79D9-46C4-8387-DECDEE0ADB7A}"/>
    <dgm:cxn modelId="{7B4E097B-2A10-465F-AA0E-97EFB65C70FA}" srcId="{636341C2-6C7C-411A-82C8-1D7F809D8FFC}" destId="{1B2A390A-B536-465A-A60E-501DAD67E890}" srcOrd="2" destOrd="0" parTransId="{1914BF84-832B-4A1E-8E0C-A57A02829DF5}" sibTransId="{5DB6C68A-DB72-4D37-A1D8-F735FADCE108}"/>
    <dgm:cxn modelId="{4CD3AA7B-84DF-4240-8E15-ED890B71361D}" type="presOf" srcId="{7E2A379A-373A-41DC-841B-A174D8F135C9}" destId="{E07C5A50-3D9F-4457-86BF-CD49D41A4846}" srcOrd="0" destOrd="0" presId="urn:microsoft.com/office/officeart/2008/layout/HalfCircleOrganizationChart"/>
    <dgm:cxn modelId="{8235D27C-6B92-429F-BAB7-342D47689E6B}" type="presOf" srcId="{1B2A390A-B536-465A-A60E-501DAD67E890}" destId="{8EB2C343-0C3E-4D4D-B98E-D5465F4E0EE9}" srcOrd="1" destOrd="0" presId="urn:microsoft.com/office/officeart/2008/layout/HalfCircleOrganizationChart"/>
    <dgm:cxn modelId="{4058AE88-9257-4756-BA92-DD0B32F314BE}" type="presOf" srcId="{D504B54A-9017-46C9-914C-8B81CAF587F4}" destId="{0275FEB6-219A-456D-ABE2-C1F0134D1F02}" srcOrd="0" destOrd="0" presId="urn:microsoft.com/office/officeart/2008/layout/HalfCircleOrganizationChart"/>
    <dgm:cxn modelId="{30197597-43B0-4652-BD8F-21F08D1EA253}" type="presOf" srcId="{AA4FAA1C-0A74-40AF-B516-F6EA1FBECBE3}" destId="{58461178-9A8E-432D-871C-E5E02CF91718}" srcOrd="0" destOrd="0" presId="urn:microsoft.com/office/officeart/2008/layout/HalfCircleOrganizationChart"/>
    <dgm:cxn modelId="{43969D9E-C62B-40F1-AF67-CD4EA217E272}" type="presOf" srcId="{1914BF84-832B-4A1E-8E0C-A57A02829DF5}" destId="{60487348-46D2-474E-BBD4-6AC63155F34D}" srcOrd="0" destOrd="0" presId="urn:microsoft.com/office/officeart/2008/layout/HalfCircleOrganizationChart"/>
    <dgm:cxn modelId="{3A752FA1-18C6-4AFD-B2D2-69B347175169}" type="presOf" srcId="{2ED7E761-1D4C-4966-8D0D-6EFA18E76686}" destId="{DB164DB2-D0C9-4893-AE2C-02AD1754A5F0}" srcOrd="0" destOrd="0" presId="urn:microsoft.com/office/officeart/2008/layout/HalfCircleOrganizationChart"/>
    <dgm:cxn modelId="{9FD53BAD-1403-4BB0-AC5E-CBB67216E23D}" srcId="{636341C2-6C7C-411A-82C8-1D7F809D8FFC}" destId="{AA4FAA1C-0A74-40AF-B516-F6EA1FBECBE3}" srcOrd="3" destOrd="0" parTransId="{D38F2ECC-6493-4B5A-A4A0-1A7BF84A51A5}" sibTransId="{00D0BFB6-3EC3-4008-A953-DA92279F6DC5}"/>
    <dgm:cxn modelId="{78F023BB-8FD5-4B95-9C23-7672970B7C8A}" type="presOf" srcId="{05F49926-F560-451D-BC18-EDA202C42574}" destId="{D7E3CEEF-4C4C-40CB-840B-061FD675EC2C}" srcOrd="1" destOrd="0" presId="urn:microsoft.com/office/officeart/2008/layout/HalfCircleOrganizationChart"/>
    <dgm:cxn modelId="{4B0429BD-D793-47B0-B015-ED5D25282EE0}" type="presOf" srcId="{D504B54A-9017-46C9-914C-8B81CAF587F4}" destId="{BBA2A1DE-CB4E-4E35-B7E8-29541490C56E}" srcOrd="1" destOrd="0" presId="urn:microsoft.com/office/officeart/2008/layout/HalfCircleOrganizationChart"/>
    <dgm:cxn modelId="{4E59E2D5-A1E3-4C84-969F-70251FDBEE46}" type="presOf" srcId="{636341C2-6C7C-411A-82C8-1D7F809D8FFC}" destId="{F7475842-9450-40E7-8A66-39968B390150}" srcOrd="1" destOrd="0" presId="urn:microsoft.com/office/officeart/2008/layout/HalfCircleOrganizationChart"/>
    <dgm:cxn modelId="{517A33DE-07C4-4E64-B0FE-92499BD14FDC}" type="presOf" srcId="{59D09F09-97BE-4541-A253-52062CA730BC}" destId="{5F9C89C0-58E3-41B7-9A84-C44228A4C6DF}" srcOrd="0" destOrd="0" presId="urn:microsoft.com/office/officeart/2008/layout/HalfCircleOrganizationChart"/>
    <dgm:cxn modelId="{5FA875DE-1E15-42A7-A1AA-1AE4A55F20DF}" srcId="{2ED7E761-1D4C-4966-8D0D-6EFA18E76686}" destId="{636341C2-6C7C-411A-82C8-1D7F809D8FFC}" srcOrd="0" destOrd="0" parTransId="{19BD0310-9536-4EBF-895C-DB78E00AAECC}" sibTransId="{7CAE744A-AA2C-4600-86E3-D074037F48CC}"/>
    <dgm:cxn modelId="{FFF552DF-0FA5-4012-8B54-3B9A567B9DB5}" type="presOf" srcId="{D38F2ECC-6493-4B5A-A4A0-1A7BF84A51A5}" destId="{62AD91D6-400E-47FB-B06C-965F2E29984A}" srcOrd="0" destOrd="0" presId="urn:microsoft.com/office/officeart/2008/layout/HalfCircleOrganizationChart"/>
    <dgm:cxn modelId="{E044ACEC-E207-4F13-AB0B-DF8465A4B4BA}" type="presOf" srcId="{44EB718A-A05D-4213-9B63-9018743BDFD4}" destId="{2B454562-5AA1-4704-AD1F-B0865C9B6236}" srcOrd="0" destOrd="0" presId="urn:microsoft.com/office/officeart/2008/layout/HalfCircleOrganizationChart"/>
    <dgm:cxn modelId="{FDEA25ED-370B-413A-A6D0-FE3E296A32FA}" type="presOf" srcId="{05F49926-F560-451D-BC18-EDA202C42574}" destId="{66701483-3234-464F-8A8A-55BF5486639A}" srcOrd="0" destOrd="0" presId="urn:microsoft.com/office/officeart/2008/layout/HalfCircleOrganizationChart"/>
    <dgm:cxn modelId="{51D371F6-0E59-49ED-AFF5-21763941500E}" type="presOf" srcId="{59318E3A-3C52-433F-84BB-37FF809B777B}" destId="{56D5FA55-FC22-4DE2-80A0-2C7A5481AF42}" srcOrd="0" destOrd="0" presId="urn:microsoft.com/office/officeart/2008/layout/HalfCircleOrganizationChart"/>
    <dgm:cxn modelId="{12C3F5FB-2F19-46A1-933A-E3D472B1FB0C}" type="presOf" srcId="{AA4FAA1C-0A74-40AF-B516-F6EA1FBECBE3}" destId="{0305B089-D564-4907-8E79-7619407E2182}" srcOrd="1" destOrd="0" presId="urn:microsoft.com/office/officeart/2008/layout/HalfCircleOrganizationChart"/>
    <dgm:cxn modelId="{6C9AB5BF-1891-4AA4-99AF-13BCC81FCA3D}" type="presParOf" srcId="{DB164DB2-D0C9-4893-AE2C-02AD1754A5F0}" destId="{B1D23CA5-66F4-4C2D-9FED-EB43D2C46731}" srcOrd="0" destOrd="0" presId="urn:microsoft.com/office/officeart/2008/layout/HalfCircleOrganizationChart"/>
    <dgm:cxn modelId="{8BABF966-6B02-4DCA-A38D-D141B124785F}" type="presParOf" srcId="{B1D23CA5-66F4-4C2D-9FED-EB43D2C46731}" destId="{E990DA63-8074-4111-AA53-297ED39242EA}" srcOrd="0" destOrd="0" presId="urn:microsoft.com/office/officeart/2008/layout/HalfCircleOrganizationChart"/>
    <dgm:cxn modelId="{D6689FE5-44EC-4CB6-B857-C9DBE035C97A}" type="presParOf" srcId="{E990DA63-8074-4111-AA53-297ED39242EA}" destId="{C2579AEB-7477-464F-8601-1F91E46EB87D}" srcOrd="0" destOrd="0" presId="urn:microsoft.com/office/officeart/2008/layout/HalfCircleOrganizationChart"/>
    <dgm:cxn modelId="{D985278E-BE5F-4B0D-BAA5-EB25E9D547F4}" type="presParOf" srcId="{E990DA63-8074-4111-AA53-297ED39242EA}" destId="{51884EEA-FD22-442C-8BFE-65D6B5F065C0}" srcOrd="1" destOrd="0" presId="urn:microsoft.com/office/officeart/2008/layout/HalfCircleOrganizationChart"/>
    <dgm:cxn modelId="{58166414-921E-497E-8572-098443A531CB}" type="presParOf" srcId="{E990DA63-8074-4111-AA53-297ED39242EA}" destId="{E2654F26-7ACE-4514-93DB-760488DEB2A0}" srcOrd="2" destOrd="0" presId="urn:microsoft.com/office/officeart/2008/layout/HalfCircleOrganizationChart"/>
    <dgm:cxn modelId="{DB47A71B-0D5B-41BC-9651-38FEBFBC7EAF}" type="presParOf" srcId="{E990DA63-8074-4111-AA53-297ED39242EA}" destId="{F7475842-9450-40E7-8A66-39968B390150}" srcOrd="3" destOrd="0" presId="urn:microsoft.com/office/officeart/2008/layout/HalfCircleOrganizationChart"/>
    <dgm:cxn modelId="{8AE576DE-1E22-42BC-A092-AA91DAFA87A2}" type="presParOf" srcId="{B1D23CA5-66F4-4C2D-9FED-EB43D2C46731}" destId="{EDF0E586-62AE-43DD-B08C-79595FD36290}" srcOrd="1" destOrd="0" presId="urn:microsoft.com/office/officeart/2008/layout/HalfCircleOrganizationChart"/>
    <dgm:cxn modelId="{0351CE3D-A8FD-499F-A181-E9FC08253125}" type="presParOf" srcId="{EDF0E586-62AE-43DD-B08C-79595FD36290}" destId="{E07C5A50-3D9F-4457-86BF-CD49D41A4846}" srcOrd="0" destOrd="0" presId="urn:microsoft.com/office/officeart/2008/layout/HalfCircleOrganizationChart"/>
    <dgm:cxn modelId="{1ECF3FCA-3505-44B6-85FF-D5E4CDAB8E67}" type="presParOf" srcId="{EDF0E586-62AE-43DD-B08C-79595FD36290}" destId="{ADC4D0EF-1CE6-4D48-A77F-11BA612F34E5}" srcOrd="1" destOrd="0" presId="urn:microsoft.com/office/officeart/2008/layout/HalfCircleOrganizationChart"/>
    <dgm:cxn modelId="{B88D4BB4-FA10-42F7-931F-AF3E3C47D688}" type="presParOf" srcId="{ADC4D0EF-1CE6-4D48-A77F-11BA612F34E5}" destId="{0437AE30-FC8C-45E0-A613-A282C5038D33}" srcOrd="0" destOrd="0" presId="urn:microsoft.com/office/officeart/2008/layout/HalfCircleOrganizationChart"/>
    <dgm:cxn modelId="{C5B9519E-E169-4DB2-9FF1-67ED3BCBB208}" type="presParOf" srcId="{0437AE30-FC8C-45E0-A613-A282C5038D33}" destId="{2B454562-5AA1-4704-AD1F-B0865C9B6236}" srcOrd="0" destOrd="0" presId="urn:microsoft.com/office/officeart/2008/layout/HalfCircleOrganizationChart"/>
    <dgm:cxn modelId="{22BC8EC9-84EA-421F-9634-920CB7E179E6}" type="presParOf" srcId="{0437AE30-FC8C-45E0-A613-A282C5038D33}" destId="{2BDAE836-C6BA-4DFC-92DC-85E40B69F512}" srcOrd="1" destOrd="0" presId="urn:microsoft.com/office/officeart/2008/layout/HalfCircleOrganizationChart"/>
    <dgm:cxn modelId="{35C7B75D-CA71-48A8-814E-6F1B85D1FF68}" type="presParOf" srcId="{0437AE30-FC8C-45E0-A613-A282C5038D33}" destId="{EFAEFC88-5BF2-4AA7-9DE4-94874A48224F}" srcOrd="2" destOrd="0" presId="urn:microsoft.com/office/officeart/2008/layout/HalfCircleOrganizationChart"/>
    <dgm:cxn modelId="{C8B3B3E4-0D5D-4908-89BA-7993A4E15EF1}" type="presParOf" srcId="{0437AE30-FC8C-45E0-A613-A282C5038D33}" destId="{EB75F573-E221-4B78-9C0D-F124B0DFE791}" srcOrd="3" destOrd="0" presId="urn:microsoft.com/office/officeart/2008/layout/HalfCircleOrganizationChart"/>
    <dgm:cxn modelId="{40336B69-A04F-4FFC-BDD9-263E67ACD864}" type="presParOf" srcId="{ADC4D0EF-1CE6-4D48-A77F-11BA612F34E5}" destId="{15F0D9F9-A26E-4D72-AD08-6FBA282DE3D1}" srcOrd="1" destOrd="0" presId="urn:microsoft.com/office/officeart/2008/layout/HalfCircleOrganizationChart"/>
    <dgm:cxn modelId="{A8B483A3-5F74-4009-94F5-39E59D09A85A}" type="presParOf" srcId="{ADC4D0EF-1CE6-4D48-A77F-11BA612F34E5}" destId="{08550850-1093-4C6D-8E7B-38CFAF1B0852}" srcOrd="2" destOrd="0" presId="urn:microsoft.com/office/officeart/2008/layout/HalfCircleOrganizationChart"/>
    <dgm:cxn modelId="{67099616-E2DB-4842-BC3E-2D974C232C20}" type="presParOf" srcId="{EDF0E586-62AE-43DD-B08C-79595FD36290}" destId="{43596FFF-BC2D-4551-B36F-39D6A35ADB7F}" srcOrd="2" destOrd="0" presId="urn:microsoft.com/office/officeart/2008/layout/HalfCircleOrganizationChart"/>
    <dgm:cxn modelId="{84BF04F5-38A2-413A-B2E0-53C793A28E45}" type="presParOf" srcId="{EDF0E586-62AE-43DD-B08C-79595FD36290}" destId="{DF071ACA-804B-4EA7-907E-851957C19194}" srcOrd="3" destOrd="0" presId="urn:microsoft.com/office/officeart/2008/layout/HalfCircleOrganizationChart"/>
    <dgm:cxn modelId="{C29FD096-9B18-40FE-B242-D8BCD3BCA0DE}" type="presParOf" srcId="{DF071ACA-804B-4EA7-907E-851957C19194}" destId="{1A632932-B387-4169-98A1-DE89B24A51D2}" srcOrd="0" destOrd="0" presId="urn:microsoft.com/office/officeart/2008/layout/HalfCircleOrganizationChart"/>
    <dgm:cxn modelId="{A058FAB5-3613-4333-84E3-513863406EF2}" type="presParOf" srcId="{1A632932-B387-4169-98A1-DE89B24A51D2}" destId="{5F9C89C0-58E3-41B7-9A84-C44228A4C6DF}" srcOrd="0" destOrd="0" presId="urn:microsoft.com/office/officeart/2008/layout/HalfCircleOrganizationChart"/>
    <dgm:cxn modelId="{AD83FFA4-33B1-4630-B023-936B65E39791}" type="presParOf" srcId="{1A632932-B387-4169-98A1-DE89B24A51D2}" destId="{23B2FEE5-89E8-41FF-A26A-C2A205A3FD1A}" srcOrd="1" destOrd="0" presId="urn:microsoft.com/office/officeart/2008/layout/HalfCircleOrganizationChart"/>
    <dgm:cxn modelId="{B9220E7F-D8F9-48EE-8A68-664643073A19}" type="presParOf" srcId="{1A632932-B387-4169-98A1-DE89B24A51D2}" destId="{291D3BAA-5D99-46CB-9A1C-7BC0F1CDFAF5}" srcOrd="2" destOrd="0" presId="urn:microsoft.com/office/officeart/2008/layout/HalfCircleOrganizationChart"/>
    <dgm:cxn modelId="{35BB6F1C-59ED-4978-9337-82D730A9F24B}" type="presParOf" srcId="{1A632932-B387-4169-98A1-DE89B24A51D2}" destId="{924B5A1A-D01E-4844-89C4-CC556D2DD628}" srcOrd="3" destOrd="0" presId="urn:microsoft.com/office/officeart/2008/layout/HalfCircleOrganizationChart"/>
    <dgm:cxn modelId="{E0739481-D78E-4C0B-8F32-C00662302BE3}" type="presParOf" srcId="{DF071ACA-804B-4EA7-907E-851957C19194}" destId="{9C5B51A2-3A27-4B69-AD58-333C8BC25C7E}" srcOrd="1" destOrd="0" presId="urn:microsoft.com/office/officeart/2008/layout/HalfCircleOrganizationChart"/>
    <dgm:cxn modelId="{FD138176-4BE3-4EE8-82C2-8468DC63123B}" type="presParOf" srcId="{DF071ACA-804B-4EA7-907E-851957C19194}" destId="{4A61E0AE-F2E3-4BB1-89B7-FA458ADDFD16}" srcOrd="2" destOrd="0" presId="urn:microsoft.com/office/officeart/2008/layout/HalfCircleOrganizationChart"/>
    <dgm:cxn modelId="{633934F6-6E40-41F5-945D-7368A51C0CEF}" type="presParOf" srcId="{EDF0E586-62AE-43DD-B08C-79595FD36290}" destId="{60487348-46D2-474E-BBD4-6AC63155F34D}" srcOrd="4" destOrd="0" presId="urn:microsoft.com/office/officeart/2008/layout/HalfCircleOrganizationChart"/>
    <dgm:cxn modelId="{F779709B-7990-46FD-B9CB-E169F5CF553E}" type="presParOf" srcId="{EDF0E586-62AE-43DD-B08C-79595FD36290}" destId="{D85B5F1B-5CB2-4731-89D6-4C25BE3F71EB}" srcOrd="5" destOrd="0" presId="urn:microsoft.com/office/officeart/2008/layout/HalfCircleOrganizationChart"/>
    <dgm:cxn modelId="{BDC12663-E03F-4A2B-AB01-6B5960909740}" type="presParOf" srcId="{D85B5F1B-5CB2-4731-89D6-4C25BE3F71EB}" destId="{B9CA25B0-9A6A-4BD1-8814-9D8678736D95}" srcOrd="0" destOrd="0" presId="urn:microsoft.com/office/officeart/2008/layout/HalfCircleOrganizationChart"/>
    <dgm:cxn modelId="{9CAFF3E0-5828-4080-8AC2-4ECC7B0923F5}" type="presParOf" srcId="{B9CA25B0-9A6A-4BD1-8814-9D8678736D95}" destId="{9855C92C-5431-4595-88E5-346932970E32}" srcOrd="0" destOrd="0" presId="urn:microsoft.com/office/officeart/2008/layout/HalfCircleOrganizationChart"/>
    <dgm:cxn modelId="{35109C59-8045-408D-9A02-1B9EDE63BB44}" type="presParOf" srcId="{B9CA25B0-9A6A-4BD1-8814-9D8678736D95}" destId="{AE3E82A1-393E-48EC-83BC-8125F6B1F7D1}" srcOrd="1" destOrd="0" presId="urn:microsoft.com/office/officeart/2008/layout/HalfCircleOrganizationChart"/>
    <dgm:cxn modelId="{6B32499E-FB0F-4E5D-97C8-0728FC87578F}" type="presParOf" srcId="{B9CA25B0-9A6A-4BD1-8814-9D8678736D95}" destId="{7400AD63-0724-4C98-9B27-7E6F758D9F97}" srcOrd="2" destOrd="0" presId="urn:microsoft.com/office/officeart/2008/layout/HalfCircleOrganizationChart"/>
    <dgm:cxn modelId="{C3E9BD31-0AA2-4B37-89AE-8513E460B25A}" type="presParOf" srcId="{B9CA25B0-9A6A-4BD1-8814-9D8678736D95}" destId="{8EB2C343-0C3E-4D4D-B98E-D5465F4E0EE9}" srcOrd="3" destOrd="0" presId="urn:microsoft.com/office/officeart/2008/layout/HalfCircleOrganizationChart"/>
    <dgm:cxn modelId="{AAA423D6-B900-403C-9E12-3CF6A9F7EBFD}" type="presParOf" srcId="{D85B5F1B-5CB2-4731-89D6-4C25BE3F71EB}" destId="{F676A08E-4EEF-480B-B167-8A351EED0DD8}" srcOrd="1" destOrd="0" presId="urn:microsoft.com/office/officeart/2008/layout/HalfCircleOrganizationChart"/>
    <dgm:cxn modelId="{98C9AF42-66A0-4D01-B217-9C77C18FE645}" type="presParOf" srcId="{D85B5F1B-5CB2-4731-89D6-4C25BE3F71EB}" destId="{50DF3EEF-0D06-4BBA-B759-284C91E70DE8}" srcOrd="2" destOrd="0" presId="urn:microsoft.com/office/officeart/2008/layout/HalfCircleOrganizationChart"/>
    <dgm:cxn modelId="{FCCDE2C3-5481-4417-A3FA-5C7698710CD6}" type="presParOf" srcId="{EDF0E586-62AE-43DD-B08C-79595FD36290}" destId="{62AD91D6-400E-47FB-B06C-965F2E29984A}" srcOrd="6" destOrd="0" presId="urn:microsoft.com/office/officeart/2008/layout/HalfCircleOrganizationChart"/>
    <dgm:cxn modelId="{F7715250-0299-44C0-B5F2-383BBE6C1604}" type="presParOf" srcId="{EDF0E586-62AE-43DD-B08C-79595FD36290}" destId="{01CAF386-8538-4C57-B94E-1878C1E725F9}" srcOrd="7" destOrd="0" presId="urn:microsoft.com/office/officeart/2008/layout/HalfCircleOrganizationChart"/>
    <dgm:cxn modelId="{3B0E87F9-9CD4-4134-AC9B-9A88AD75B4D6}" type="presParOf" srcId="{01CAF386-8538-4C57-B94E-1878C1E725F9}" destId="{ACAA8852-C8EC-4428-9112-36ED5BB59EB4}" srcOrd="0" destOrd="0" presId="urn:microsoft.com/office/officeart/2008/layout/HalfCircleOrganizationChart"/>
    <dgm:cxn modelId="{23A2406A-8DC4-463B-8ECB-9B542D70DF3A}" type="presParOf" srcId="{ACAA8852-C8EC-4428-9112-36ED5BB59EB4}" destId="{58461178-9A8E-432D-871C-E5E02CF91718}" srcOrd="0" destOrd="0" presId="urn:microsoft.com/office/officeart/2008/layout/HalfCircleOrganizationChart"/>
    <dgm:cxn modelId="{74B2585F-3060-4C78-BD35-4D0E06197AA9}" type="presParOf" srcId="{ACAA8852-C8EC-4428-9112-36ED5BB59EB4}" destId="{D328F07F-4741-4B69-B2B5-B6ABB13BC157}" srcOrd="1" destOrd="0" presId="urn:microsoft.com/office/officeart/2008/layout/HalfCircleOrganizationChart"/>
    <dgm:cxn modelId="{7D16A855-F009-4641-A6AD-8C64453DFD1A}" type="presParOf" srcId="{ACAA8852-C8EC-4428-9112-36ED5BB59EB4}" destId="{77A8485E-39DC-480E-BDC6-84863B18722F}" srcOrd="2" destOrd="0" presId="urn:microsoft.com/office/officeart/2008/layout/HalfCircleOrganizationChart"/>
    <dgm:cxn modelId="{CAB62874-74B2-4DA7-8C9B-64FD8408FCE4}" type="presParOf" srcId="{ACAA8852-C8EC-4428-9112-36ED5BB59EB4}" destId="{0305B089-D564-4907-8E79-7619407E2182}" srcOrd="3" destOrd="0" presId="urn:microsoft.com/office/officeart/2008/layout/HalfCircleOrganizationChart"/>
    <dgm:cxn modelId="{6E2C87C1-00AC-47D8-A234-B68760D6D989}" type="presParOf" srcId="{01CAF386-8538-4C57-B94E-1878C1E725F9}" destId="{61623924-0808-468F-B21A-A38100D160B1}" srcOrd="1" destOrd="0" presId="urn:microsoft.com/office/officeart/2008/layout/HalfCircleOrganizationChart"/>
    <dgm:cxn modelId="{CB4239FB-DD93-4CF3-BBAF-F5CCBA915310}" type="presParOf" srcId="{01CAF386-8538-4C57-B94E-1878C1E725F9}" destId="{C809D996-0054-4455-9566-721D04BBA551}" srcOrd="2" destOrd="0" presId="urn:microsoft.com/office/officeart/2008/layout/HalfCircleOrganizationChart"/>
    <dgm:cxn modelId="{73708043-3DEE-48F9-B56D-191C69B19689}" type="presParOf" srcId="{EDF0E586-62AE-43DD-B08C-79595FD36290}" destId="{56D5FA55-FC22-4DE2-80A0-2C7A5481AF42}" srcOrd="8" destOrd="0" presId="urn:microsoft.com/office/officeart/2008/layout/HalfCircleOrganizationChart"/>
    <dgm:cxn modelId="{521445F2-80B8-4928-BBEF-F1EF679503F1}" type="presParOf" srcId="{EDF0E586-62AE-43DD-B08C-79595FD36290}" destId="{1F843B6B-01A0-4785-95FE-D90850AF9C1C}" srcOrd="9" destOrd="0" presId="urn:microsoft.com/office/officeart/2008/layout/HalfCircleOrganizationChart"/>
    <dgm:cxn modelId="{43545789-D1B9-4F4A-B644-B4604EABA10C}" type="presParOf" srcId="{1F843B6B-01A0-4785-95FE-D90850AF9C1C}" destId="{032C3579-596A-4261-BF66-11DE383661BE}" srcOrd="0" destOrd="0" presId="urn:microsoft.com/office/officeart/2008/layout/HalfCircleOrganizationChart"/>
    <dgm:cxn modelId="{D43B1CB7-A36E-435E-A820-87245DF5DE98}" type="presParOf" srcId="{032C3579-596A-4261-BF66-11DE383661BE}" destId="{0275FEB6-219A-456D-ABE2-C1F0134D1F02}" srcOrd="0" destOrd="0" presId="urn:microsoft.com/office/officeart/2008/layout/HalfCircleOrganizationChart"/>
    <dgm:cxn modelId="{D1CFF063-7125-41F1-A013-9B6FBAE6740A}" type="presParOf" srcId="{032C3579-596A-4261-BF66-11DE383661BE}" destId="{8CE0E719-46F9-4DAC-92F7-7E8674324302}" srcOrd="1" destOrd="0" presId="urn:microsoft.com/office/officeart/2008/layout/HalfCircleOrganizationChart"/>
    <dgm:cxn modelId="{72F480C7-3FD8-4899-8A4D-14774751AFC0}" type="presParOf" srcId="{032C3579-596A-4261-BF66-11DE383661BE}" destId="{A4081A79-D7FD-41CB-96F7-DE7B88C6F7DF}" srcOrd="2" destOrd="0" presId="urn:microsoft.com/office/officeart/2008/layout/HalfCircleOrganizationChart"/>
    <dgm:cxn modelId="{021C073B-EE7E-4822-A3A4-67EED269518E}" type="presParOf" srcId="{032C3579-596A-4261-BF66-11DE383661BE}" destId="{BBA2A1DE-CB4E-4E35-B7E8-29541490C56E}" srcOrd="3" destOrd="0" presId="urn:microsoft.com/office/officeart/2008/layout/HalfCircleOrganizationChart"/>
    <dgm:cxn modelId="{EBF03CF2-308E-456A-940D-C1C78CFE57CA}" type="presParOf" srcId="{1F843B6B-01A0-4785-95FE-D90850AF9C1C}" destId="{7ABD2DA5-342F-489E-9A40-BE5C6D763D39}" srcOrd="1" destOrd="0" presId="urn:microsoft.com/office/officeart/2008/layout/HalfCircleOrganizationChart"/>
    <dgm:cxn modelId="{F0D4CF46-1E60-46DC-8759-DE8EDA5FD115}" type="presParOf" srcId="{1F843B6B-01A0-4785-95FE-D90850AF9C1C}" destId="{49D41E37-6576-40F6-BEA6-145A91DC9C27}" srcOrd="2" destOrd="0" presId="urn:microsoft.com/office/officeart/2008/layout/HalfCircleOrganizationChart"/>
    <dgm:cxn modelId="{259AF3E8-E02E-43E2-A1D7-E475B80F2F4F}" type="presParOf" srcId="{EDF0E586-62AE-43DD-B08C-79595FD36290}" destId="{5D09E7AF-80A8-4663-A97B-DD815B6077EF}" srcOrd="10" destOrd="0" presId="urn:microsoft.com/office/officeart/2008/layout/HalfCircleOrganizationChart"/>
    <dgm:cxn modelId="{021A241F-A5A8-4CE3-BDC5-D5E4CF71DFA4}" type="presParOf" srcId="{EDF0E586-62AE-43DD-B08C-79595FD36290}" destId="{A8D280C7-48C4-428D-BDD6-94C2F1D111E6}" srcOrd="11" destOrd="0" presId="urn:microsoft.com/office/officeart/2008/layout/HalfCircleOrganizationChart"/>
    <dgm:cxn modelId="{162EDB43-9C82-4016-8218-03A0319F7AB9}" type="presParOf" srcId="{A8D280C7-48C4-428D-BDD6-94C2F1D111E6}" destId="{A12C996C-6384-433F-B989-0F74466CA22A}" srcOrd="0" destOrd="0" presId="urn:microsoft.com/office/officeart/2008/layout/HalfCircleOrganizationChart"/>
    <dgm:cxn modelId="{EE1D54E7-84E1-41FF-B6DF-B5A49115B609}" type="presParOf" srcId="{A12C996C-6384-433F-B989-0F74466CA22A}" destId="{66701483-3234-464F-8A8A-55BF5486639A}" srcOrd="0" destOrd="0" presId="urn:microsoft.com/office/officeart/2008/layout/HalfCircleOrganizationChart"/>
    <dgm:cxn modelId="{391521A3-CDD5-439B-AE8B-17226E037D8D}" type="presParOf" srcId="{A12C996C-6384-433F-B989-0F74466CA22A}" destId="{A7CC006D-6A54-4C58-88A7-6EAA2D133483}" srcOrd="1" destOrd="0" presId="urn:microsoft.com/office/officeart/2008/layout/HalfCircleOrganizationChart"/>
    <dgm:cxn modelId="{CFC0776E-A3BE-45E0-AE70-6A9AF97648D7}" type="presParOf" srcId="{A12C996C-6384-433F-B989-0F74466CA22A}" destId="{646C4F37-BE44-4734-8D6F-CF8341AA13AE}" srcOrd="2" destOrd="0" presId="urn:microsoft.com/office/officeart/2008/layout/HalfCircleOrganizationChart"/>
    <dgm:cxn modelId="{4D3584E6-9307-4E0F-8D73-B313ADE632B3}" type="presParOf" srcId="{A12C996C-6384-433F-B989-0F74466CA22A}" destId="{D7E3CEEF-4C4C-40CB-840B-061FD675EC2C}" srcOrd="3" destOrd="0" presId="urn:microsoft.com/office/officeart/2008/layout/HalfCircleOrganizationChart"/>
    <dgm:cxn modelId="{289F6F20-4E19-4197-BF0E-C9F27F8A34F3}" type="presParOf" srcId="{A8D280C7-48C4-428D-BDD6-94C2F1D111E6}" destId="{35268829-3005-4952-B290-DB1481075BF7}" srcOrd="1" destOrd="0" presId="urn:microsoft.com/office/officeart/2008/layout/HalfCircleOrganizationChart"/>
    <dgm:cxn modelId="{0B078B8A-675D-4831-B364-4B034D9820C0}" type="presParOf" srcId="{A8D280C7-48C4-428D-BDD6-94C2F1D111E6}" destId="{72FFE0C3-1E87-4B09-9067-A2CF93636F33}" srcOrd="2" destOrd="0" presId="urn:microsoft.com/office/officeart/2008/layout/HalfCircleOrganizationChart"/>
    <dgm:cxn modelId="{807C8146-12EE-4DAB-AA1B-2B0FAF5D4089}" type="presParOf" srcId="{B1D23CA5-66F4-4C2D-9FED-EB43D2C46731}" destId="{01187FEF-4CC8-4442-BEA3-682E5696FE31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E9B25-A5E9-4662-B7E7-7BFFD53325D8}">
      <dsp:nvSpPr>
        <dsp:cNvPr id="0" name=""/>
        <dsp:cNvSpPr/>
      </dsp:nvSpPr>
      <dsp:spPr>
        <a:xfrm>
          <a:off x="2661046" y="1572"/>
          <a:ext cx="2805906" cy="1402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700" kern="1200" dirty="0"/>
            <a:t>Master</a:t>
          </a:r>
          <a:endParaRPr lang="ko-KR" altLang="en-US" sz="4700" kern="1200" dirty="0"/>
        </a:p>
      </dsp:txBody>
      <dsp:txXfrm>
        <a:off x="2702137" y="42663"/>
        <a:ext cx="2723724" cy="1320771"/>
      </dsp:txXfrm>
    </dsp:sp>
    <dsp:sp modelId="{1DE216D1-779C-4464-B8C5-91EFD9884F0E}">
      <dsp:nvSpPr>
        <dsp:cNvPr id="0" name=""/>
        <dsp:cNvSpPr/>
      </dsp:nvSpPr>
      <dsp:spPr>
        <a:xfrm rot="3600000">
          <a:off x="4491365" y="2463816"/>
          <a:ext cx="1461927" cy="491033"/>
        </a:xfrm>
        <a:prstGeom prst="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/>
        </a:p>
      </dsp:txBody>
      <dsp:txXfrm>
        <a:off x="4638675" y="2562023"/>
        <a:ext cx="1167307" cy="294619"/>
      </dsp:txXfrm>
    </dsp:sp>
    <dsp:sp modelId="{865B0E9C-9C7F-4C7D-95E2-7F8D9D8B2F68}">
      <dsp:nvSpPr>
        <dsp:cNvPr id="0" name=""/>
        <dsp:cNvSpPr/>
      </dsp:nvSpPr>
      <dsp:spPr>
        <a:xfrm>
          <a:off x="4977704" y="4014141"/>
          <a:ext cx="2805906" cy="1402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700" kern="1200" dirty="0"/>
            <a:t>Worker2</a:t>
          </a:r>
        </a:p>
      </dsp:txBody>
      <dsp:txXfrm>
        <a:off x="5018795" y="4055232"/>
        <a:ext cx="2723724" cy="1320771"/>
      </dsp:txXfrm>
    </dsp:sp>
    <dsp:sp modelId="{23D721CA-1339-49FA-BC12-3496E2B2B0B2}">
      <dsp:nvSpPr>
        <dsp:cNvPr id="0" name=""/>
        <dsp:cNvSpPr/>
      </dsp:nvSpPr>
      <dsp:spPr>
        <a:xfrm rot="10800000">
          <a:off x="3333036" y="4470101"/>
          <a:ext cx="1461927" cy="49103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/>
        </a:p>
      </dsp:txBody>
      <dsp:txXfrm rot="10800000">
        <a:off x="3480346" y="4568308"/>
        <a:ext cx="1167307" cy="294619"/>
      </dsp:txXfrm>
    </dsp:sp>
    <dsp:sp modelId="{83772146-C544-43D5-B7BF-FA0566072647}">
      <dsp:nvSpPr>
        <dsp:cNvPr id="0" name=""/>
        <dsp:cNvSpPr/>
      </dsp:nvSpPr>
      <dsp:spPr>
        <a:xfrm>
          <a:off x="344389" y="4014141"/>
          <a:ext cx="2805906" cy="1402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700" kern="1200" dirty="0"/>
            <a:t>Worker1</a:t>
          </a:r>
          <a:endParaRPr lang="ko-KR" altLang="en-US" sz="4700" kern="1200" dirty="0"/>
        </a:p>
      </dsp:txBody>
      <dsp:txXfrm>
        <a:off x="385480" y="4055232"/>
        <a:ext cx="2723724" cy="1320771"/>
      </dsp:txXfrm>
    </dsp:sp>
    <dsp:sp modelId="{41D3EF7B-FF39-4955-8FA5-905BE6C31DFD}">
      <dsp:nvSpPr>
        <dsp:cNvPr id="0" name=""/>
        <dsp:cNvSpPr/>
      </dsp:nvSpPr>
      <dsp:spPr>
        <a:xfrm rot="18000000">
          <a:off x="2174707" y="2463816"/>
          <a:ext cx="1461927" cy="491033"/>
        </a:xfrm>
        <a:prstGeom prst="lef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/>
        </a:p>
      </dsp:txBody>
      <dsp:txXfrm>
        <a:off x="2322017" y="2562023"/>
        <a:ext cx="1167307" cy="2946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E9B25-A5E9-4662-B7E7-7BFFD53325D8}">
      <dsp:nvSpPr>
        <dsp:cNvPr id="0" name=""/>
        <dsp:cNvSpPr/>
      </dsp:nvSpPr>
      <dsp:spPr>
        <a:xfrm>
          <a:off x="2661046" y="1572"/>
          <a:ext cx="2805906" cy="1402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700" kern="1200" dirty="0"/>
            <a:t>Master</a:t>
          </a:r>
          <a:endParaRPr lang="ko-KR" altLang="en-US" sz="4700" kern="1200" dirty="0"/>
        </a:p>
      </dsp:txBody>
      <dsp:txXfrm>
        <a:off x="2702137" y="42663"/>
        <a:ext cx="2723724" cy="1320771"/>
      </dsp:txXfrm>
    </dsp:sp>
    <dsp:sp modelId="{1DE216D1-779C-4464-B8C5-91EFD9884F0E}">
      <dsp:nvSpPr>
        <dsp:cNvPr id="0" name=""/>
        <dsp:cNvSpPr/>
      </dsp:nvSpPr>
      <dsp:spPr>
        <a:xfrm rot="3600000">
          <a:off x="4491365" y="2463816"/>
          <a:ext cx="1461927" cy="491033"/>
        </a:xfrm>
        <a:prstGeom prst="left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/>
        </a:p>
      </dsp:txBody>
      <dsp:txXfrm>
        <a:off x="4638675" y="2562023"/>
        <a:ext cx="1167307" cy="294619"/>
      </dsp:txXfrm>
    </dsp:sp>
    <dsp:sp modelId="{865B0E9C-9C7F-4C7D-95E2-7F8D9D8B2F68}">
      <dsp:nvSpPr>
        <dsp:cNvPr id="0" name=""/>
        <dsp:cNvSpPr/>
      </dsp:nvSpPr>
      <dsp:spPr>
        <a:xfrm>
          <a:off x="4977704" y="4014141"/>
          <a:ext cx="2805906" cy="1402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700" kern="1200" dirty="0"/>
            <a:t>Worker2</a:t>
          </a:r>
        </a:p>
      </dsp:txBody>
      <dsp:txXfrm>
        <a:off x="5018795" y="4055232"/>
        <a:ext cx="2723724" cy="1320771"/>
      </dsp:txXfrm>
    </dsp:sp>
    <dsp:sp modelId="{23D721CA-1339-49FA-BC12-3496E2B2B0B2}">
      <dsp:nvSpPr>
        <dsp:cNvPr id="0" name=""/>
        <dsp:cNvSpPr/>
      </dsp:nvSpPr>
      <dsp:spPr>
        <a:xfrm rot="10800000">
          <a:off x="3333036" y="4470101"/>
          <a:ext cx="1461927" cy="491033"/>
        </a:xfrm>
        <a:prstGeom prst="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/>
        </a:p>
      </dsp:txBody>
      <dsp:txXfrm rot="10800000">
        <a:off x="3480346" y="4568308"/>
        <a:ext cx="1167307" cy="294619"/>
      </dsp:txXfrm>
    </dsp:sp>
    <dsp:sp modelId="{83772146-C544-43D5-B7BF-FA0566072647}">
      <dsp:nvSpPr>
        <dsp:cNvPr id="0" name=""/>
        <dsp:cNvSpPr/>
      </dsp:nvSpPr>
      <dsp:spPr>
        <a:xfrm>
          <a:off x="344389" y="4014141"/>
          <a:ext cx="2805906" cy="1402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700" kern="1200" dirty="0"/>
            <a:t>Worker1</a:t>
          </a:r>
          <a:endParaRPr lang="ko-KR" altLang="en-US" sz="4700" kern="1200" dirty="0"/>
        </a:p>
      </dsp:txBody>
      <dsp:txXfrm>
        <a:off x="385480" y="4055232"/>
        <a:ext cx="2723724" cy="1320771"/>
      </dsp:txXfrm>
    </dsp:sp>
    <dsp:sp modelId="{41D3EF7B-FF39-4955-8FA5-905BE6C31DFD}">
      <dsp:nvSpPr>
        <dsp:cNvPr id="0" name=""/>
        <dsp:cNvSpPr/>
      </dsp:nvSpPr>
      <dsp:spPr>
        <a:xfrm rot="18000000">
          <a:off x="2174707" y="2463816"/>
          <a:ext cx="1461927" cy="491033"/>
        </a:xfrm>
        <a:prstGeom prst="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/>
        </a:p>
      </dsp:txBody>
      <dsp:txXfrm>
        <a:off x="2322017" y="2562023"/>
        <a:ext cx="1167307" cy="2946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E9B25-A5E9-4662-B7E7-7BFFD53325D8}">
      <dsp:nvSpPr>
        <dsp:cNvPr id="0" name=""/>
        <dsp:cNvSpPr/>
      </dsp:nvSpPr>
      <dsp:spPr>
        <a:xfrm>
          <a:off x="2661046" y="1572"/>
          <a:ext cx="2805906" cy="1402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700" kern="1200" dirty="0"/>
            <a:t>Master</a:t>
          </a:r>
          <a:endParaRPr lang="ko-KR" altLang="en-US" sz="4700" kern="1200" dirty="0"/>
        </a:p>
      </dsp:txBody>
      <dsp:txXfrm>
        <a:off x="2702137" y="42663"/>
        <a:ext cx="2723724" cy="1320771"/>
      </dsp:txXfrm>
    </dsp:sp>
    <dsp:sp modelId="{1DE216D1-779C-4464-B8C5-91EFD9884F0E}">
      <dsp:nvSpPr>
        <dsp:cNvPr id="0" name=""/>
        <dsp:cNvSpPr/>
      </dsp:nvSpPr>
      <dsp:spPr>
        <a:xfrm rot="3600000">
          <a:off x="4491365" y="2463816"/>
          <a:ext cx="1461927" cy="49103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/>
        </a:p>
      </dsp:txBody>
      <dsp:txXfrm>
        <a:off x="4638675" y="2562023"/>
        <a:ext cx="1167307" cy="294619"/>
      </dsp:txXfrm>
    </dsp:sp>
    <dsp:sp modelId="{865B0E9C-9C7F-4C7D-95E2-7F8D9D8B2F68}">
      <dsp:nvSpPr>
        <dsp:cNvPr id="0" name=""/>
        <dsp:cNvSpPr/>
      </dsp:nvSpPr>
      <dsp:spPr>
        <a:xfrm>
          <a:off x="4977704" y="4014141"/>
          <a:ext cx="2805906" cy="1402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700" kern="1200" dirty="0"/>
            <a:t>Worker2</a:t>
          </a:r>
        </a:p>
      </dsp:txBody>
      <dsp:txXfrm>
        <a:off x="5018795" y="4055232"/>
        <a:ext cx="2723724" cy="1320771"/>
      </dsp:txXfrm>
    </dsp:sp>
    <dsp:sp modelId="{23D721CA-1339-49FA-BC12-3496E2B2B0B2}">
      <dsp:nvSpPr>
        <dsp:cNvPr id="0" name=""/>
        <dsp:cNvSpPr/>
      </dsp:nvSpPr>
      <dsp:spPr>
        <a:xfrm rot="10800000" flipH="1" flipV="1">
          <a:off x="3740643" y="4385071"/>
          <a:ext cx="646712" cy="403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/>
        </a:p>
      </dsp:txBody>
      <dsp:txXfrm rot="10800000">
        <a:off x="3861689" y="4465768"/>
        <a:ext cx="404620" cy="242093"/>
      </dsp:txXfrm>
    </dsp:sp>
    <dsp:sp modelId="{83772146-C544-43D5-B7BF-FA0566072647}">
      <dsp:nvSpPr>
        <dsp:cNvPr id="0" name=""/>
        <dsp:cNvSpPr/>
      </dsp:nvSpPr>
      <dsp:spPr>
        <a:xfrm>
          <a:off x="344389" y="4014141"/>
          <a:ext cx="2805906" cy="1402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700" kern="1200" dirty="0"/>
            <a:t>Worker1</a:t>
          </a:r>
          <a:endParaRPr lang="ko-KR" altLang="en-US" sz="4700" kern="1200" dirty="0"/>
        </a:p>
      </dsp:txBody>
      <dsp:txXfrm>
        <a:off x="385480" y="4055232"/>
        <a:ext cx="2723724" cy="1320771"/>
      </dsp:txXfrm>
    </dsp:sp>
    <dsp:sp modelId="{41D3EF7B-FF39-4955-8FA5-905BE6C31DFD}">
      <dsp:nvSpPr>
        <dsp:cNvPr id="0" name=""/>
        <dsp:cNvSpPr/>
      </dsp:nvSpPr>
      <dsp:spPr>
        <a:xfrm rot="18000000">
          <a:off x="2174707" y="2463816"/>
          <a:ext cx="1461927" cy="49103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/>
        </a:p>
      </dsp:txBody>
      <dsp:txXfrm>
        <a:off x="2322017" y="2562023"/>
        <a:ext cx="1167307" cy="2946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09E7AF-80A8-4663-A97B-DD815B6077EF}">
      <dsp:nvSpPr>
        <dsp:cNvPr id="0" name=""/>
        <dsp:cNvSpPr/>
      </dsp:nvSpPr>
      <dsp:spPr>
        <a:xfrm>
          <a:off x="5438691" y="3133915"/>
          <a:ext cx="4664290" cy="3238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900"/>
              </a:lnTo>
              <a:lnTo>
                <a:pt x="4664290" y="161900"/>
              </a:lnTo>
              <a:lnTo>
                <a:pt x="4664290" y="32380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D5FA55-FC22-4DE2-80A0-2C7A5481AF42}">
      <dsp:nvSpPr>
        <dsp:cNvPr id="0" name=""/>
        <dsp:cNvSpPr/>
      </dsp:nvSpPr>
      <dsp:spPr>
        <a:xfrm>
          <a:off x="5438691" y="3133915"/>
          <a:ext cx="2798574" cy="3238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900"/>
              </a:lnTo>
              <a:lnTo>
                <a:pt x="2798574" y="161900"/>
              </a:lnTo>
              <a:lnTo>
                <a:pt x="2798574" y="32380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AD91D6-400E-47FB-B06C-965F2E29984A}">
      <dsp:nvSpPr>
        <dsp:cNvPr id="0" name=""/>
        <dsp:cNvSpPr/>
      </dsp:nvSpPr>
      <dsp:spPr>
        <a:xfrm>
          <a:off x="5438691" y="3133915"/>
          <a:ext cx="932858" cy="3238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900"/>
              </a:lnTo>
              <a:lnTo>
                <a:pt x="932858" y="161900"/>
              </a:lnTo>
              <a:lnTo>
                <a:pt x="932858" y="32380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487348-46D2-474E-BBD4-6AC63155F34D}">
      <dsp:nvSpPr>
        <dsp:cNvPr id="0" name=""/>
        <dsp:cNvSpPr/>
      </dsp:nvSpPr>
      <dsp:spPr>
        <a:xfrm>
          <a:off x="4505833" y="3133915"/>
          <a:ext cx="932858" cy="323801"/>
        </a:xfrm>
        <a:custGeom>
          <a:avLst/>
          <a:gdLst/>
          <a:ahLst/>
          <a:cxnLst/>
          <a:rect l="0" t="0" r="0" b="0"/>
          <a:pathLst>
            <a:path>
              <a:moveTo>
                <a:pt x="932858" y="0"/>
              </a:moveTo>
              <a:lnTo>
                <a:pt x="932858" y="161900"/>
              </a:lnTo>
              <a:lnTo>
                <a:pt x="0" y="161900"/>
              </a:lnTo>
              <a:lnTo>
                <a:pt x="0" y="32380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596FFF-BC2D-4551-B36F-39D6A35ADB7F}">
      <dsp:nvSpPr>
        <dsp:cNvPr id="0" name=""/>
        <dsp:cNvSpPr/>
      </dsp:nvSpPr>
      <dsp:spPr>
        <a:xfrm>
          <a:off x="2640117" y="3133915"/>
          <a:ext cx="2798574" cy="323801"/>
        </a:xfrm>
        <a:custGeom>
          <a:avLst/>
          <a:gdLst/>
          <a:ahLst/>
          <a:cxnLst/>
          <a:rect l="0" t="0" r="0" b="0"/>
          <a:pathLst>
            <a:path>
              <a:moveTo>
                <a:pt x="2798574" y="0"/>
              </a:moveTo>
              <a:lnTo>
                <a:pt x="2798574" y="161900"/>
              </a:lnTo>
              <a:lnTo>
                <a:pt x="0" y="161900"/>
              </a:lnTo>
              <a:lnTo>
                <a:pt x="0" y="32380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7C5A50-3D9F-4457-86BF-CD49D41A4846}">
      <dsp:nvSpPr>
        <dsp:cNvPr id="0" name=""/>
        <dsp:cNvSpPr/>
      </dsp:nvSpPr>
      <dsp:spPr>
        <a:xfrm>
          <a:off x="774401" y="3133915"/>
          <a:ext cx="4664290" cy="323801"/>
        </a:xfrm>
        <a:custGeom>
          <a:avLst/>
          <a:gdLst/>
          <a:ahLst/>
          <a:cxnLst/>
          <a:rect l="0" t="0" r="0" b="0"/>
          <a:pathLst>
            <a:path>
              <a:moveTo>
                <a:pt x="4664290" y="0"/>
              </a:moveTo>
              <a:lnTo>
                <a:pt x="4664290" y="161900"/>
              </a:lnTo>
              <a:lnTo>
                <a:pt x="0" y="161900"/>
              </a:lnTo>
              <a:lnTo>
                <a:pt x="0" y="32380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884EEA-FD22-442C-8BFE-65D6B5F065C0}">
      <dsp:nvSpPr>
        <dsp:cNvPr id="0" name=""/>
        <dsp:cNvSpPr/>
      </dsp:nvSpPr>
      <dsp:spPr>
        <a:xfrm>
          <a:off x="5053212" y="2362957"/>
          <a:ext cx="770957" cy="770957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654F26-7ACE-4514-93DB-760488DEB2A0}">
      <dsp:nvSpPr>
        <dsp:cNvPr id="0" name=""/>
        <dsp:cNvSpPr/>
      </dsp:nvSpPr>
      <dsp:spPr>
        <a:xfrm>
          <a:off x="5053212" y="2362957"/>
          <a:ext cx="770957" cy="770957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579AEB-7477-464F-8601-1F91E46EB87D}">
      <dsp:nvSpPr>
        <dsp:cNvPr id="0" name=""/>
        <dsp:cNvSpPr/>
      </dsp:nvSpPr>
      <dsp:spPr>
        <a:xfrm>
          <a:off x="4667734" y="2501730"/>
          <a:ext cx="1541914" cy="493412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Master</a:t>
          </a:r>
          <a:endParaRPr lang="ko-KR" altLang="en-US" sz="2200" kern="1200" dirty="0"/>
        </a:p>
      </dsp:txBody>
      <dsp:txXfrm>
        <a:off x="4667734" y="2501730"/>
        <a:ext cx="1541914" cy="493412"/>
      </dsp:txXfrm>
    </dsp:sp>
    <dsp:sp modelId="{2BDAE836-C6BA-4DFC-92DC-85E40B69F512}">
      <dsp:nvSpPr>
        <dsp:cNvPr id="0" name=""/>
        <dsp:cNvSpPr/>
      </dsp:nvSpPr>
      <dsp:spPr>
        <a:xfrm>
          <a:off x="388922" y="3457716"/>
          <a:ext cx="770957" cy="770957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AEFC88-5BF2-4AA7-9DE4-94874A48224F}">
      <dsp:nvSpPr>
        <dsp:cNvPr id="0" name=""/>
        <dsp:cNvSpPr/>
      </dsp:nvSpPr>
      <dsp:spPr>
        <a:xfrm>
          <a:off x="388922" y="3457716"/>
          <a:ext cx="770957" cy="770957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454562-5AA1-4704-AD1F-B0865C9B6236}">
      <dsp:nvSpPr>
        <dsp:cNvPr id="0" name=""/>
        <dsp:cNvSpPr/>
      </dsp:nvSpPr>
      <dsp:spPr>
        <a:xfrm>
          <a:off x="3443" y="3596489"/>
          <a:ext cx="1541914" cy="493412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Worker</a:t>
          </a:r>
          <a:endParaRPr lang="ko-KR" altLang="en-US" sz="2200" kern="1200" dirty="0"/>
        </a:p>
      </dsp:txBody>
      <dsp:txXfrm>
        <a:off x="3443" y="3596489"/>
        <a:ext cx="1541914" cy="493412"/>
      </dsp:txXfrm>
    </dsp:sp>
    <dsp:sp modelId="{23B2FEE5-89E8-41FF-A26A-C2A205A3FD1A}">
      <dsp:nvSpPr>
        <dsp:cNvPr id="0" name=""/>
        <dsp:cNvSpPr/>
      </dsp:nvSpPr>
      <dsp:spPr>
        <a:xfrm>
          <a:off x="2254638" y="3457716"/>
          <a:ext cx="770957" cy="770957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1D3BAA-5D99-46CB-9A1C-7BC0F1CDFAF5}">
      <dsp:nvSpPr>
        <dsp:cNvPr id="0" name=""/>
        <dsp:cNvSpPr/>
      </dsp:nvSpPr>
      <dsp:spPr>
        <a:xfrm>
          <a:off x="2254638" y="3457716"/>
          <a:ext cx="770957" cy="770957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C89C0-58E3-41B7-9A84-C44228A4C6DF}">
      <dsp:nvSpPr>
        <dsp:cNvPr id="0" name=""/>
        <dsp:cNvSpPr/>
      </dsp:nvSpPr>
      <dsp:spPr>
        <a:xfrm>
          <a:off x="1869160" y="3596489"/>
          <a:ext cx="1541914" cy="493412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Worker</a:t>
          </a:r>
          <a:endParaRPr lang="ko-KR" altLang="en-US" sz="2200" kern="1200" dirty="0"/>
        </a:p>
      </dsp:txBody>
      <dsp:txXfrm>
        <a:off x="1869160" y="3596489"/>
        <a:ext cx="1541914" cy="493412"/>
      </dsp:txXfrm>
    </dsp:sp>
    <dsp:sp modelId="{AE3E82A1-393E-48EC-83BC-8125F6B1F7D1}">
      <dsp:nvSpPr>
        <dsp:cNvPr id="0" name=""/>
        <dsp:cNvSpPr/>
      </dsp:nvSpPr>
      <dsp:spPr>
        <a:xfrm>
          <a:off x="4120354" y="3457716"/>
          <a:ext cx="770957" cy="770957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00AD63-0724-4C98-9B27-7E6F758D9F97}">
      <dsp:nvSpPr>
        <dsp:cNvPr id="0" name=""/>
        <dsp:cNvSpPr/>
      </dsp:nvSpPr>
      <dsp:spPr>
        <a:xfrm>
          <a:off x="4120354" y="3457716"/>
          <a:ext cx="770957" cy="770957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55C92C-5431-4595-88E5-346932970E32}">
      <dsp:nvSpPr>
        <dsp:cNvPr id="0" name=""/>
        <dsp:cNvSpPr/>
      </dsp:nvSpPr>
      <dsp:spPr>
        <a:xfrm>
          <a:off x="3734876" y="3596489"/>
          <a:ext cx="1541914" cy="493412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Worker</a:t>
          </a:r>
          <a:endParaRPr lang="ko-KR" altLang="en-US" sz="2200" kern="1200" dirty="0"/>
        </a:p>
      </dsp:txBody>
      <dsp:txXfrm>
        <a:off x="3734876" y="3596489"/>
        <a:ext cx="1541914" cy="493412"/>
      </dsp:txXfrm>
    </dsp:sp>
    <dsp:sp modelId="{D328F07F-4741-4B69-B2B5-B6ABB13BC157}">
      <dsp:nvSpPr>
        <dsp:cNvPr id="0" name=""/>
        <dsp:cNvSpPr/>
      </dsp:nvSpPr>
      <dsp:spPr>
        <a:xfrm>
          <a:off x="5986071" y="3457716"/>
          <a:ext cx="770957" cy="770957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A8485E-39DC-480E-BDC6-84863B18722F}">
      <dsp:nvSpPr>
        <dsp:cNvPr id="0" name=""/>
        <dsp:cNvSpPr/>
      </dsp:nvSpPr>
      <dsp:spPr>
        <a:xfrm>
          <a:off x="5986071" y="3457716"/>
          <a:ext cx="770957" cy="770957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61178-9A8E-432D-871C-E5E02CF91718}">
      <dsp:nvSpPr>
        <dsp:cNvPr id="0" name=""/>
        <dsp:cNvSpPr/>
      </dsp:nvSpPr>
      <dsp:spPr>
        <a:xfrm>
          <a:off x="5600592" y="3596489"/>
          <a:ext cx="1541914" cy="493412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Worker</a:t>
          </a:r>
          <a:endParaRPr lang="ko-KR" altLang="en-US" sz="2200" kern="1200" dirty="0"/>
        </a:p>
      </dsp:txBody>
      <dsp:txXfrm>
        <a:off x="5600592" y="3596489"/>
        <a:ext cx="1541914" cy="493412"/>
      </dsp:txXfrm>
    </dsp:sp>
    <dsp:sp modelId="{8CE0E719-46F9-4DAC-92F7-7E8674324302}">
      <dsp:nvSpPr>
        <dsp:cNvPr id="0" name=""/>
        <dsp:cNvSpPr/>
      </dsp:nvSpPr>
      <dsp:spPr>
        <a:xfrm>
          <a:off x="7851787" y="3457716"/>
          <a:ext cx="770957" cy="770957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081A79-D7FD-41CB-96F7-DE7B88C6F7DF}">
      <dsp:nvSpPr>
        <dsp:cNvPr id="0" name=""/>
        <dsp:cNvSpPr/>
      </dsp:nvSpPr>
      <dsp:spPr>
        <a:xfrm>
          <a:off x="7851787" y="3457716"/>
          <a:ext cx="770957" cy="770957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75FEB6-219A-456D-ABE2-C1F0134D1F02}">
      <dsp:nvSpPr>
        <dsp:cNvPr id="0" name=""/>
        <dsp:cNvSpPr/>
      </dsp:nvSpPr>
      <dsp:spPr>
        <a:xfrm>
          <a:off x="7466308" y="3596489"/>
          <a:ext cx="1541914" cy="493412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Worker</a:t>
          </a:r>
          <a:endParaRPr lang="ko-KR" altLang="en-US" sz="2200" kern="1200" dirty="0"/>
        </a:p>
      </dsp:txBody>
      <dsp:txXfrm>
        <a:off x="7466308" y="3596489"/>
        <a:ext cx="1541914" cy="493412"/>
      </dsp:txXfrm>
    </dsp:sp>
    <dsp:sp modelId="{A7CC006D-6A54-4C58-88A7-6EAA2D133483}">
      <dsp:nvSpPr>
        <dsp:cNvPr id="0" name=""/>
        <dsp:cNvSpPr/>
      </dsp:nvSpPr>
      <dsp:spPr>
        <a:xfrm>
          <a:off x="9717503" y="3457716"/>
          <a:ext cx="770957" cy="770957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6C4F37-BE44-4734-8D6F-CF8341AA13AE}">
      <dsp:nvSpPr>
        <dsp:cNvPr id="0" name=""/>
        <dsp:cNvSpPr/>
      </dsp:nvSpPr>
      <dsp:spPr>
        <a:xfrm>
          <a:off x="9717503" y="3457716"/>
          <a:ext cx="770957" cy="770957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701483-3234-464F-8A8A-55BF5486639A}">
      <dsp:nvSpPr>
        <dsp:cNvPr id="0" name=""/>
        <dsp:cNvSpPr/>
      </dsp:nvSpPr>
      <dsp:spPr>
        <a:xfrm>
          <a:off x="9332024" y="3596489"/>
          <a:ext cx="1541914" cy="493412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Worker</a:t>
          </a:r>
          <a:endParaRPr lang="ko-KR" altLang="en-US" sz="2200" kern="1200" dirty="0"/>
        </a:p>
      </dsp:txBody>
      <dsp:txXfrm>
        <a:off x="9332024" y="3596489"/>
        <a:ext cx="1541914" cy="4934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09E7AF-80A8-4663-A97B-DD815B6077EF}">
      <dsp:nvSpPr>
        <dsp:cNvPr id="0" name=""/>
        <dsp:cNvSpPr/>
      </dsp:nvSpPr>
      <dsp:spPr>
        <a:xfrm>
          <a:off x="5438691" y="3133915"/>
          <a:ext cx="4664290" cy="3238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900"/>
              </a:lnTo>
              <a:lnTo>
                <a:pt x="4664290" y="161900"/>
              </a:lnTo>
              <a:lnTo>
                <a:pt x="4664290" y="32380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D5FA55-FC22-4DE2-80A0-2C7A5481AF42}">
      <dsp:nvSpPr>
        <dsp:cNvPr id="0" name=""/>
        <dsp:cNvSpPr/>
      </dsp:nvSpPr>
      <dsp:spPr>
        <a:xfrm>
          <a:off x="5438691" y="3133915"/>
          <a:ext cx="2798574" cy="3238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900"/>
              </a:lnTo>
              <a:lnTo>
                <a:pt x="2798574" y="161900"/>
              </a:lnTo>
              <a:lnTo>
                <a:pt x="2798574" y="32380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AD91D6-400E-47FB-B06C-965F2E29984A}">
      <dsp:nvSpPr>
        <dsp:cNvPr id="0" name=""/>
        <dsp:cNvSpPr/>
      </dsp:nvSpPr>
      <dsp:spPr>
        <a:xfrm>
          <a:off x="5438691" y="3133915"/>
          <a:ext cx="932858" cy="3238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900"/>
              </a:lnTo>
              <a:lnTo>
                <a:pt x="932858" y="161900"/>
              </a:lnTo>
              <a:lnTo>
                <a:pt x="932858" y="32380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487348-46D2-474E-BBD4-6AC63155F34D}">
      <dsp:nvSpPr>
        <dsp:cNvPr id="0" name=""/>
        <dsp:cNvSpPr/>
      </dsp:nvSpPr>
      <dsp:spPr>
        <a:xfrm>
          <a:off x="4505833" y="3133915"/>
          <a:ext cx="932858" cy="323801"/>
        </a:xfrm>
        <a:custGeom>
          <a:avLst/>
          <a:gdLst/>
          <a:ahLst/>
          <a:cxnLst/>
          <a:rect l="0" t="0" r="0" b="0"/>
          <a:pathLst>
            <a:path>
              <a:moveTo>
                <a:pt x="932858" y="0"/>
              </a:moveTo>
              <a:lnTo>
                <a:pt x="932858" y="161900"/>
              </a:lnTo>
              <a:lnTo>
                <a:pt x="0" y="161900"/>
              </a:lnTo>
              <a:lnTo>
                <a:pt x="0" y="32380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596FFF-BC2D-4551-B36F-39D6A35ADB7F}">
      <dsp:nvSpPr>
        <dsp:cNvPr id="0" name=""/>
        <dsp:cNvSpPr/>
      </dsp:nvSpPr>
      <dsp:spPr>
        <a:xfrm>
          <a:off x="2640117" y="3133915"/>
          <a:ext cx="2798574" cy="323801"/>
        </a:xfrm>
        <a:custGeom>
          <a:avLst/>
          <a:gdLst/>
          <a:ahLst/>
          <a:cxnLst/>
          <a:rect l="0" t="0" r="0" b="0"/>
          <a:pathLst>
            <a:path>
              <a:moveTo>
                <a:pt x="2798574" y="0"/>
              </a:moveTo>
              <a:lnTo>
                <a:pt x="2798574" y="161900"/>
              </a:lnTo>
              <a:lnTo>
                <a:pt x="0" y="161900"/>
              </a:lnTo>
              <a:lnTo>
                <a:pt x="0" y="32380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7C5A50-3D9F-4457-86BF-CD49D41A4846}">
      <dsp:nvSpPr>
        <dsp:cNvPr id="0" name=""/>
        <dsp:cNvSpPr/>
      </dsp:nvSpPr>
      <dsp:spPr>
        <a:xfrm>
          <a:off x="774401" y="3133915"/>
          <a:ext cx="4664290" cy="323801"/>
        </a:xfrm>
        <a:custGeom>
          <a:avLst/>
          <a:gdLst/>
          <a:ahLst/>
          <a:cxnLst/>
          <a:rect l="0" t="0" r="0" b="0"/>
          <a:pathLst>
            <a:path>
              <a:moveTo>
                <a:pt x="4664290" y="0"/>
              </a:moveTo>
              <a:lnTo>
                <a:pt x="4664290" y="161900"/>
              </a:lnTo>
              <a:lnTo>
                <a:pt x="0" y="161900"/>
              </a:lnTo>
              <a:lnTo>
                <a:pt x="0" y="32380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884EEA-FD22-442C-8BFE-65D6B5F065C0}">
      <dsp:nvSpPr>
        <dsp:cNvPr id="0" name=""/>
        <dsp:cNvSpPr/>
      </dsp:nvSpPr>
      <dsp:spPr>
        <a:xfrm>
          <a:off x="5053212" y="2362957"/>
          <a:ext cx="770957" cy="770957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654F26-7ACE-4514-93DB-760488DEB2A0}">
      <dsp:nvSpPr>
        <dsp:cNvPr id="0" name=""/>
        <dsp:cNvSpPr/>
      </dsp:nvSpPr>
      <dsp:spPr>
        <a:xfrm>
          <a:off x="5053212" y="2362957"/>
          <a:ext cx="770957" cy="770957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579AEB-7477-464F-8601-1F91E46EB87D}">
      <dsp:nvSpPr>
        <dsp:cNvPr id="0" name=""/>
        <dsp:cNvSpPr/>
      </dsp:nvSpPr>
      <dsp:spPr>
        <a:xfrm>
          <a:off x="4667734" y="2501730"/>
          <a:ext cx="1541914" cy="493412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Master</a:t>
          </a:r>
          <a:endParaRPr lang="ko-KR" altLang="en-US" sz="2200" kern="1200" dirty="0"/>
        </a:p>
      </dsp:txBody>
      <dsp:txXfrm>
        <a:off x="4667734" y="2501730"/>
        <a:ext cx="1541914" cy="493412"/>
      </dsp:txXfrm>
    </dsp:sp>
    <dsp:sp modelId="{2BDAE836-C6BA-4DFC-92DC-85E40B69F512}">
      <dsp:nvSpPr>
        <dsp:cNvPr id="0" name=""/>
        <dsp:cNvSpPr/>
      </dsp:nvSpPr>
      <dsp:spPr>
        <a:xfrm>
          <a:off x="388922" y="3457716"/>
          <a:ext cx="770957" cy="770957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AEFC88-5BF2-4AA7-9DE4-94874A48224F}">
      <dsp:nvSpPr>
        <dsp:cNvPr id="0" name=""/>
        <dsp:cNvSpPr/>
      </dsp:nvSpPr>
      <dsp:spPr>
        <a:xfrm>
          <a:off x="388922" y="3457716"/>
          <a:ext cx="770957" cy="770957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454562-5AA1-4704-AD1F-B0865C9B6236}">
      <dsp:nvSpPr>
        <dsp:cNvPr id="0" name=""/>
        <dsp:cNvSpPr/>
      </dsp:nvSpPr>
      <dsp:spPr>
        <a:xfrm>
          <a:off x="3443" y="3596489"/>
          <a:ext cx="1541914" cy="493412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Worker</a:t>
          </a:r>
          <a:endParaRPr lang="ko-KR" altLang="en-US" sz="2200" kern="1200" dirty="0"/>
        </a:p>
      </dsp:txBody>
      <dsp:txXfrm>
        <a:off x="3443" y="3596489"/>
        <a:ext cx="1541914" cy="493412"/>
      </dsp:txXfrm>
    </dsp:sp>
    <dsp:sp modelId="{23B2FEE5-89E8-41FF-A26A-C2A205A3FD1A}">
      <dsp:nvSpPr>
        <dsp:cNvPr id="0" name=""/>
        <dsp:cNvSpPr/>
      </dsp:nvSpPr>
      <dsp:spPr>
        <a:xfrm>
          <a:off x="2254638" y="3457716"/>
          <a:ext cx="770957" cy="770957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1D3BAA-5D99-46CB-9A1C-7BC0F1CDFAF5}">
      <dsp:nvSpPr>
        <dsp:cNvPr id="0" name=""/>
        <dsp:cNvSpPr/>
      </dsp:nvSpPr>
      <dsp:spPr>
        <a:xfrm>
          <a:off x="2254638" y="3457716"/>
          <a:ext cx="770957" cy="770957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C89C0-58E3-41B7-9A84-C44228A4C6DF}">
      <dsp:nvSpPr>
        <dsp:cNvPr id="0" name=""/>
        <dsp:cNvSpPr/>
      </dsp:nvSpPr>
      <dsp:spPr>
        <a:xfrm>
          <a:off x="1869160" y="3596489"/>
          <a:ext cx="1541914" cy="493412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Worker</a:t>
          </a:r>
          <a:endParaRPr lang="ko-KR" altLang="en-US" sz="2200" kern="1200" dirty="0"/>
        </a:p>
      </dsp:txBody>
      <dsp:txXfrm>
        <a:off x="1869160" y="3596489"/>
        <a:ext cx="1541914" cy="493412"/>
      </dsp:txXfrm>
    </dsp:sp>
    <dsp:sp modelId="{AE3E82A1-393E-48EC-83BC-8125F6B1F7D1}">
      <dsp:nvSpPr>
        <dsp:cNvPr id="0" name=""/>
        <dsp:cNvSpPr/>
      </dsp:nvSpPr>
      <dsp:spPr>
        <a:xfrm>
          <a:off x="4120354" y="3457716"/>
          <a:ext cx="770957" cy="770957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00AD63-0724-4C98-9B27-7E6F758D9F97}">
      <dsp:nvSpPr>
        <dsp:cNvPr id="0" name=""/>
        <dsp:cNvSpPr/>
      </dsp:nvSpPr>
      <dsp:spPr>
        <a:xfrm>
          <a:off x="4120354" y="3457716"/>
          <a:ext cx="770957" cy="770957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55C92C-5431-4595-88E5-346932970E32}">
      <dsp:nvSpPr>
        <dsp:cNvPr id="0" name=""/>
        <dsp:cNvSpPr/>
      </dsp:nvSpPr>
      <dsp:spPr>
        <a:xfrm>
          <a:off x="3734876" y="3596489"/>
          <a:ext cx="1541914" cy="493412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Worker</a:t>
          </a:r>
          <a:endParaRPr lang="ko-KR" altLang="en-US" sz="2200" kern="1200" dirty="0"/>
        </a:p>
      </dsp:txBody>
      <dsp:txXfrm>
        <a:off x="3734876" y="3596489"/>
        <a:ext cx="1541914" cy="493412"/>
      </dsp:txXfrm>
    </dsp:sp>
    <dsp:sp modelId="{D328F07F-4741-4B69-B2B5-B6ABB13BC157}">
      <dsp:nvSpPr>
        <dsp:cNvPr id="0" name=""/>
        <dsp:cNvSpPr/>
      </dsp:nvSpPr>
      <dsp:spPr>
        <a:xfrm>
          <a:off x="5986071" y="3457716"/>
          <a:ext cx="770957" cy="770957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A8485E-39DC-480E-BDC6-84863B18722F}">
      <dsp:nvSpPr>
        <dsp:cNvPr id="0" name=""/>
        <dsp:cNvSpPr/>
      </dsp:nvSpPr>
      <dsp:spPr>
        <a:xfrm>
          <a:off x="5986071" y="3457716"/>
          <a:ext cx="770957" cy="770957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61178-9A8E-432D-871C-E5E02CF91718}">
      <dsp:nvSpPr>
        <dsp:cNvPr id="0" name=""/>
        <dsp:cNvSpPr/>
      </dsp:nvSpPr>
      <dsp:spPr>
        <a:xfrm>
          <a:off x="5600592" y="3596489"/>
          <a:ext cx="1541914" cy="493412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Worker</a:t>
          </a:r>
          <a:endParaRPr lang="ko-KR" altLang="en-US" sz="2200" kern="1200" dirty="0"/>
        </a:p>
      </dsp:txBody>
      <dsp:txXfrm>
        <a:off x="5600592" y="3596489"/>
        <a:ext cx="1541914" cy="493412"/>
      </dsp:txXfrm>
    </dsp:sp>
    <dsp:sp modelId="{8CE0E719-46F9-4DAC-92F7-7E8674324302}">
      <dsp:nvSpPr>
        <dsp:cNvPr id="0" name=""/>
        <dsp:cNvSpPr/>
      </dsp:nvSpPr>
      <dsp:spPr>
        <a:xfrm>
          <a:off x="7851787" y="3457716"/>
          <a:ext cx="770957" cy="770957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081A79-D7FD-41CB-96F7-DE7B88C6F7DF}">
      <dsp:nvSpPr>
        <dsp:cNvPr id="0" name=""/>
        <dsp:cNvSpPr/>
      </dsp:nvSpPr>
      <dsp:spPr>
        <a:xfrm>
          <a:off x="7851787" y="3457716"/>
          <a:ext cx="770957" cy="770957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75FEB6-219A-456D-ABE2-C1F0134D1F02}">
      <dsp:nvSpPr>
        <dsp:cNvPr id="0" name=""/>
        <dsp:cNvSpPr/>
      </dsp:nvSpPr>
      <dsp:spPr>
        <a:xfrm>
          <a:off x="7466308" y="3596489"/>
          <a:ext cx="1541914" cy="493412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Worker</a:t>
          </a:r>
          <a:endParaRPr lang="ko-KR" altLang="en-US" sz="2200" kern="1200" dirty="0"/>
        </a:p>
      </dsp:txBody>
      <dsp:txXfrm>
        <a:off x="7466308" y="3596489"/>
        <a:ext cx="1541914" cy="493412"/>
      </dsp:txXfrm>
    </dsp:sp>
    <dsp:sp modelId="{A7CC006D-6A54-4C58-88A7-6EAA2D133483}">
      <dsp:nvSpPr>
        <dsp:cNvPr id="0" name=""/>
        <dsp:cNvSpPr/>
      </dsp:nvSpPr>
      <dsp:spPr>
        <a:xfrm>
          <a:off x="9717503" y="3457716"/>
          <a:ext cx="770957" cy="770957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6C4F37-BE44-4734-8D6F-CF8341AA13AE}">
      <dsp:nvSpPr>
        <dsp:cNvPr id="0" name=""/>
        <dsp:cNvSpPr/>
      </dsp:nvSpPr>
      <dsp:spPr>
        <a:xfrm>
          <a:off x="9717503" y="3457716"/>
          <a:ext cx="770957" cy="770957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701483-3234-464F-8A8A-55BF5486639A}">
      <dsp:nvSpPr>
        <dsp:cNvPr id="0" name=""/>
        <dsp:cNvSpPr/>
      </dsp:nvSpPr>
      <dsp:spPr>
        <a:xfrm>
          <a:off x="9332024" y="3596489"/>
          <a:ext cx="1541914" cy="493412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Worker</a:t>
          </a:r>
          <a:endParaRPr lang="ko-KR" altLang="en-US" sz="2200" kern="1200" dirty="0"/>
        </a:p>
      </dsp:txBody>
      <dsp:txXfrm>
        <a:off x="9332024" y="3596489"/>
        <a:ext cx="1541914" cy="493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79437-19F9-8173-C358-EAFDD818A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895BF5-4ACA-2FCA-7180-5D82C94D5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A248A5-4D87-2945-7BB2-1D001B4FA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0604-1931-4ED0-87E3-E47E81883AFE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8A748-4368-78DF-45A7-D880C9CFE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D07926-E2E4-1334-19E0-C53E65318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B8E27-B453-409E-BA96-1291E2E0C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962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55C268-8B6F-527C-CD4E-AE9F3788A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4E6336-865F-261E-7DC8-983222179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5C571C-1357-7202-CE52-6721675A2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0604-1931-4ED0-87E3-E47E81883AFE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E81A79-C7BE-CB1F-D044-162F80E21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52FCB1-CEDD-8176-1BCB-C8BF55848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B8E27-B453-409E-BA96-1291E2E0C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303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475035-7F2C-36FF-DEA1-09919229D0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A04214-6235-8877-E581-4857CC0F5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701762-1060-990F-9DCB-191ECBCA1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0604-1931-4ED0-87E3-E47E81883AFE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F3E20D-77D2-F37D-E394-E70C7AD26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DBD78C-0721-CAF6-4E11-29528657F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B8E27-B453-409E-BA96-1291E2E0C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639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8F568-60AA-4339-7EDB-FD17262BF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16A13B-6878-726F-E35F-7E42164C1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E54991-35E0-7EC9-47FE-093B9C1F6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C918-4EEE-4210-8970-BBFA16B0F630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686B10-D0F8-5A8D-DEA4-A78EBA531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21F7B6-D7DA-7313-D293-07C47D6B6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15607-3F20-4BE8-9165-38299FFF6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423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7BB59-472A-AC71-347B-6406F0E37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04AD6A-0DB7-DACB-6AD1-532BF1C66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A517C7-0615-7A9B-9C1B-A15F7D543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C918-4EEE-4210-8970-BBFA16B0F630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F735BA-FF23-0ACF-445C-FDF59C40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2D3377-68A6-8F97-131A-2250A05A0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15607-3F20-4BE8-9165-38299FFF6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906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042AE-E937-581C-9AAF-EB6A7A5B3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37C3F7-4EFC-C005-7910-A4FB21B29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491B7D-C3D6-BACC-3FBD-F38591F21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C918-4EEE-4210-8970-BBFA16B0F630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628732-1769-A28C-A681-07EFB28D5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F706F1-963C-D2F5-C591-8139D001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15607-3F20-4BE8-9165-38299FFF6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19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03157-D5BB-8BE7-8AC1-C62F3CB63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2DFACD-BEFB-F316-9983-61AEE9770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84A7C8-CC41-CA1A-DD30-5D2603186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47D47B-B1E9-A571-EDC2-0D8C39A45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C918-4EEE-4210-8970-BBFA16B0F630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D7781A-C469-0D13-2B20-77EFCDE49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816407-A09D-5C23-E78C-8EAF56E6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15607-3F20-4BE8-9165-38299FFF6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211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7CB328-6918-4F28-7878-099ECA38B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508C18-1A9E-BD01-3560-2B6765824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4C48D8-2172-F598-71D1-2744233D0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BAACC8-FAE5-F2DE-684C-EF930A6EC9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681C4C-7148-E5D1-AF50-5F9939ED33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DC0F44-54F1-7361-8C8F-C8280B349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C918-4EEE-4210-8970-BBFA16B0F630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BDDD9D6-5321-B3BC-581E-E476CA36E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B0B9231-BBD3-1D32-39D4-86A3BED47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15607-3F20-4BE8-9165-38299FFF6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988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A515A-D707-4185-3A22-16A37C061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98F8FC-50AC-8177-1703-230FF4D6E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C918-4EEE-4210-8970-BBFA16B0F630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1831E2-9D30-C201-A314-453E6C396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24A865-C7F1-A335-D34A-3E3AD8275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15607-3F20-4BE8-9165-38299FFF6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2000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25D85EB-E118-5A18-2319-F0B29F5B4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C918-4EEE-4210-8970-BBFA16B0F630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0736BB-8872-16B9-F926-9A8E61575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AB558D-F672-F114-3CD9-43F05B4A9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15607-3F20-4BE8-9165-38299FFF6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5278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FF532E-E111-5C65-3D68-E386CEF2D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E7D62A-74D9-0181-1942-42660917B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D0005A-E62E-FBEB-5AC5-750C0EA2C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E8EBA1-0F8C-F043-896F-34E0BCF26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C918-4EEE-4210-8970-BBFA16B0F630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7DB371-E3CC-1200-D251-FCEFAD8D7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B251A4-05F0-1596-B3EB-7EF8F52C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15607-3F20-4BE8-9165-38299FFF6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746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B02A5-0BA1-DFB8-DE02-FD241DA4F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4C42EB-DF55-0761-2A76-84879F235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FF775A-636C-8506-410B-6433A8F75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0604-1931-4ED0-87E3-E47E81883AFE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F3E696-F3C4-D4C0-B8C7-090D49035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A60E50-C35E-C0E9-AD42-2CE323EC1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B8E27-B453-409E-BA96-1291E2E0C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9307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E3A70-49A7-4E24-7537-4E434C079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9BBFF8-0971-E1CA-D415-19E0B0AF96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D478EC-A8D5-C901-A4BF-DE4BEA1AB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0C0844-4F85-2CE0-EEAD-62F779BE3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C918-4EEE-4210-8970-BBFA16B0F630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DC8D14-239B-1128-6538-303F8B029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2BD78C-83BE-347B-5234-DCA95C9F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15607-3F20-4BE8-9165-38299FFF6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7528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E777C-50CE-AC4F-4BD4-5C63C5BAE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710D8E-41E5-AE24-4706-A1F4761F0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6730EA-A9F2-92E1-A6E7-3F7DF76EF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C918-4EEE-4210-8970-BBFA16B0F630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547866-8924-F2CC-A529-64B72252F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6CA81B-73AB-160D-9BE6-907A5F951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15607-3F20-4BE8-9165-38299FFF6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9285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909ADD4-6E9D-C49E-42D8-761A31DF12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CE2CB6-6AFA-FA37-8BD6-C349EA1EB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ADE988-EE26-52A9-B0D4-D0925D8F3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C918-4EEE-4210-8970-BBFA16B0F630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F97586-60B2-0FBE-29E0-038E5C82E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1BA8A7-63D9-8D16-3D33-A784D778F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15607-3F20-4BE8-9165-38299FFF6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463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9089A4-BABC-0DB6-C267-1BDC46E1D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A240CF-76FB-90A1-2F9A-CE09C2A5C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4D21AB-932B-D0F5-6D55-28DA25D91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0604-1931-4ED0-87E3-E47E81883AFE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6B171B-9982-1063-D6F8-568E2878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D25CA4-B0BA-F942-0AFB-8F2DA334B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B8E27-B453-409E-BA96-1291E2E0C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828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8D2FB9-667F-A532-3573-8C5CBD27B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4763B4-B45B-DFF0-7C24-07CEA0BCC0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F6793A-7D90-F7E7-56BB-769C5DDB6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47065D-4A40-1B39-3FD5-183B057B4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0604-1931-4ED0-87E3-E47E81883AFE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B9B228-A227-8727-A7AE-8144AA916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BF58B7-9E51-F4F8-9384-520FD0223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B8E27-B453-409E-BA96-1291E2E0C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613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2FDBB3-126B-3E3B-CF05-B019C0E5B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9F1EDB-AEE4-B532-54D9-47D516F42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8545DF-CD0F-CD98-21CA-026EBB8BA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06659B-F20C-6F45-3896-0E144E28A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6C7F80-5915-018C-0F94-16DF83171B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2F5ECE-4191-ACE9-BC76-DC6651743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0604-1931-4ED0-87E3-E47E81883AFE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34C5538-6466-4F9B-58BF-B40A50454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4C5952-3D55-0572-CC04-B37500C27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B8E27-B453-409E-BA96-1291E2E0C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216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1CC20-B1A4-D34F-DDF8-F75E196E3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3D5482E-74F5-CEF6-8729-41E1D2EA2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0604-1931-4ED0-87E3-E47E81883AFE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191170-BFBD-A05F-6C04-70893EB58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2670D0-4322-A725-20F3-0CE89925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B8E27-B453-409E-BA96-1291E2E0C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9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3BB641-4F2F-167B-64C9-1DA9B5328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0604-1931-4ED0-87E3-E47E81883AFE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C1FD4A-B77D-7FB0-4DD5-B919481C3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63AD52-7C51-7C48-5C94-BC9FDFAFD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B8E27-B453-409E-BA96-1291E2E0C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932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45C6B-E5FA-FEC1-D565-96B59BFD2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A78A1D-F23A-F638-3424-73904B671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3F9188-36D6-C20E-2423-1D8318994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690EB8-FE10-A6F9-503F-FC06148A1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0604-1931-4ED0-87E3-E47E81883AFE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417CEE-C16B-32CE-3FF7-D67D9D348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9A29B0-1C7D-3953-200B-43F651422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B8E27-B453-409E-BA96-1291E2E0C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276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F6CF5D-F8B6-0684-D7A9-DD3917740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8F5DA56-46C2-A2A0-9A47-000FC494FF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81197B-285B-809F-E876-C2055057E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FB0430-88CE-62C0-70F1-F3A957842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0604-1931-4ED0-87E3-E47E81883AFE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78D4E4-965A-E180-3CE5-F8B87B502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15E957-6FEC-A4B4-B714-9994A13E5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B8E27-B453-409E-BA96-1291E2E0C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71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6D4B3E-91EA-2F1F-73FB-D7E584055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6AC8F5-6337-F16B-C65E-262BD1029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966019-E6FD-66A8-2DED-3E284EDEE9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A0604-1931-4ED0-87E3-E47E81883AFE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8B737C-F8B6-D89F-346E-FC6EE180F4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EFBCBB-7BCE-E015-2B7F-787F181ECC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B8E27-B453-409E-BA96-1291E2E0C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32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9F2C60-BF14-37D3-3140-F96E3D376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30F1DF-E0F9-6F22-CFCF-32F6807F3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FB5649-AFD7-BA76-1AE7-8BBB2D62FF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86C918-4EEE-4210-8970-BBFA16B0F630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41EA7E-68B3-6AF8-D394-685C67E25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1F3D14-CB45-D030-D75A-C6C6A9C0B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E15607-3F20-4BE8-9165-38299FFF6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77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10" Type="http://schemas.openxmlformats.org/officeDocument/2006/relationships/image" Target="../media/image5.png"/><Relationship Id="rId4" Type="http://schemas.openxmlformats.org/officeDocument/2006/relationships/image" Target="../media/image10.png"/><Relationship Id="rId9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DE1EA7-8284-F2AE-25AB-C02B5A7C5A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Project Presentation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484080-5D1E-3317-80BF-900935E8E7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Team RED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3933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99CCF-5CFB-AFD4-2D5E-B92210A27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6B1DB678-6768-7E93-676D-8CBBBF18C1E6}"/>
              </a:ext>
            </a:extLst>
          </p:cNvPr>
          <p:cNvGraphicFramePr/>
          <p:nvPr/>
        </p:nvGraphicFramePr>
        <p:xfrm>
          <a:off x="699715" y="166978"/>
          <a:ext cx="10877383" cy="6591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43C718E3-C4F6-ADBC-5289-93F73AEE69DA}"/>
              </a:ext>
            </a:extLst>
          </p:cNvPr>
          <p:cNvCxnSpPr/>
          <p:nvPr/>
        </p:nvCxnSpPr>
        <p:spPr>
          <a:xfrm flipV="1">
            <a:off x="1876508" y="2910177"/>
            <a:ext cx="3498574" cy="691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86A6675-EC44-88B7-96D2-B07731A29A00}"/>
              </a:ext>
            </a:extLst>
          </p:cNvPr>
          <p:cNvCxnSpPr/>
          <p:nvPr/>
        </p:nvCxnSpPr>
        <p:spPr>
          <a:xfrm flipV="1">
            <a:off x="3657600" y="2973788"/>
            <a:ext cx="1717482" cy="6281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EEF487E-65B2-F1B9-744F-C9C78683C3DD}"/>
              </a:ext>
            </a:extLst>
          </p:cNvPr>
          <p:cNvCxnSpPr/>
          <p:nvPr/>
        </p:nvCxnSpPr>
        <p:spPr>
          <a:xfrm flipV="1">
            <a:off x="5446643" y="3077155"/>
            <a:ext cx="238540" cy="524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092A9A9-BD25-EE16-B30D-957D0C5073B4}"/>
              </a:ext>
            </a:extLst>
          </p:cNvPr>
          <p:cNvCxnSpPr/>
          <p:nvPr/>
        </p:nvCxnSpPr>
        <p:spPr>
          <a:xfrm flipH="1" flipV="1">
            <a:off x="6543923" y="3132814"/>
            <a:ext cx="270345" cy="4691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646FA61-0E87-0AFE-5253-1EC36CC85003}"/>
              </a:ext>
            </a:extLst>
          </p:cNvPr>
          <p:cNvCxnSpPr/>
          <p:nvPr/>
        </p:nvCxnSpPr>
        <p:spPr>
          <a:xfrm flipH="1" flipV="1">
            <a:off x="6615485" y="2973788"/>
            <a:ext cx="2019632" cy="6281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79E8079-1EF7-E2F5-72AB-E6F0AF3DFD69}"/>
              </a:ext>
            </a:extLst>
          </p:cNvPr>
          <p:cNvCxnSpPr/>
          <p:nvPr/>
        </p:nvCxnSpPr>
        <p:spPr>
          <a:xfrm flipH="1" flipV="1">
            <a:off x="6679096" y="2910177"/>
            <a:ext cx="3808674" cy="691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7F37656-5603-CC1C-924A-0AF4B955B09C}"/>
              </a:ext>
            </a:extLst>
          </p:cNvPr>
          <p:cNvSpPr txBox="1"/>
          <p:nvPr/>
        </p:nvSpPr>
        <p:spPr>
          <a:xfrm>
            <a:off x="5637475" y="296981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1423AB-303B-C254-9D14-B2B52CD9ED6C}"/>
              </a:ext>
            </a:extLst>
          </p:cNvPr>
          <p:cNvSpPr txBox="1"/>
          <p:nvPr/>
        </p:nvSpPr>
        <p:spPr>
          <a:xfrm>
            <a:off x="978009" y="4516341"/>
            <a:ext cx="5383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4. All workers filters their data with given range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622612-B11C-20BD-D6C6-FFAFF26BB031}"/>
              </a:ext>
            </a:extLst>
          </p:cNvPr>
          <p:cNvSpPr txBox="1"/>
          <p:nvPr/>
        </p:nvSpPr>
        <p:spPr>
          <a:xfrm>
            <a:off x="461176" y="2785146"/>
            <a:ext cx="4301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5. Unmatched data is sent to the master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04CBD243-8C6A-3A12-DD0E-1363A72D4D18}"/>
              </a:ext>
            </a:extLst>
          </p:cNvPr>
          <p:cNvSpPr/>
          <p:nvPr/>
        </p:nvSpPr>
        <p:spPr>
          <a:xfrm>
            <a:off x="4627659" y="3081131"/>
            <a:ext cx="3132814" cy="62815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5. Master resend sent 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EE901B-CE2E-0319-94CF-1B215E8E7571}"/>
              </a:ext>
            </a:extLst>
          </p:cNvPr>
          <p:cNvSpPr txBox="1"/>
          <p:nvPr/>
        </p:nvSpPr>
        <p:spPr>
          <a:xfrm>
            <a:off x="4063117" y="5239910"/>
            <a:ext cx="395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6. Workers do internal sorting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2608E00-52AA-C902-BB44-0E24AC3EB88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/>
              <a:t>Design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8626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39AD4-056A-1F24-DFA6-0CA904A47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873B5-E181-A2F1-EAB2-25D8165F6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Details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6C0F8B4-07F8-5314-7E65-DF85735B4ED4}"/>
              </a:ext>
            </a:extLst>
          </p:cNvPr>
          <p:cNvGrpSpPr/>
          <p:nvPr/>
        </p:nvGrpSpPr>
        <p:grpSpPr>
          <a:xfrm>
            <a:off x="1145386" y="2079799"/>
            <a:ext cx="3145263" cy="1737541"/>
            <a:chOff x="1163417" y="2886075"/>
            <a:chExt cx="3145263" cy="1737541"/>
          </a:xfrm>
        </p:grpSpPr>
        <p:pic>
          <p:nvPicPr>
            <p:cNvPr id="3074" name="Picture 2" descr="Scala - 나무위키">
              <a:extLst>
                <a:ext uri="{FF2B5EF4-FFF2-40B4-BE49-F238E27FC236}">
                  <a16:creationId xmlns:a16="http://schemas.microsoft.com/office/drawing/2014/main" id="{3DF6AF78-59B8-04D5-CB01-52B2D4DDEA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3417" y="2886075"/>
              <a:ext cx="3145263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10B7A27-E612-2CB2-4BB4-5891DC5FDC0C}"/>
                </a:ext>
              </a:extLst>
            </p:cNvPr>
            <p:cNvSpPr txBox="1"/>
            <p:nvPr/>
          </p:nvSpPr>
          <p:spPr>
            <a:xfrm>
              <a:off x="2072244" y="4100396"/>
              <a:ext cx="13276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2.13.12</a:t>
              </a:r>
              <a:endParaRPr lang="ko-KR" altLang="en-US" sz="2800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12EDFFE-ADC6-4C33-F8B0-B2160FF20696}"/>
              </a:ext>
            </a:extLst>
          </p:cNvPr>
          <p:cNvGrpSpPr/>
          <p:nvPr/>
        </p:nvGrpSpPr>
        <p:grpSpPr>
          <a:xfrm>
            <a:off x="1998017" y="4257675"/>
            <a:ext cx="1440000" cy="1596401"/>
            <a:chOff x="5719763" y="2886075"/>
            <a:chExt cx="1440000" cy="1596401"/>
          </a:xfrm>
        </p:grpSpPr>
        <p:pic>
          <p:nvPicPr>
            <p:cNvPr id="3080" name="Picture 8" descr="GitHub - sbt/sbt: sbt, the interactive build tool">
              <a:extLst>
                <a:ext uri="{FF2B5EF4-FFF2-40B4-BE49-F238E27FC236}">
                  <a16:creationId xmlns:a16="http://schemas.microsoft.com/office/drawing/2014/main" id="{69AC0204-9166-90DD-DFE5-62F368DCF4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9763" y="2886075"/>
              <a:ext cx="144000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9D1FEC1-71BA-D3F0-5556-F8EBE1890B37}"/>
                </a:ext>
              </a:extLst>
            </p:cNvPr>
            <p:cNvSpPr txBox="1"/>
            <p:nvPr/>
          </p:nvSpPr>
          <p:spPr>
            <a:xfrm>
              <a:off x="5874544" y="3959256"/>
              <a:ext cx="11304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1.10.3</a:t>
              </a:r>
              <a:endParaRPr lang="ko-KR" altLang="en-US" sz="2800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B8B69F4-2CB9-94DE-663F-8A3F0259865A}"/>
              </a:ext>
            </a:extLst>
          </p:cNvPr>
          <p:cNvGrpSpPr/>
          <p:nvPr/>
        </p:nvGrpSpPr>
        <p:grpSpPr>
          <a:xfrm>
            <a:off x="5664654" y="4434880"/>
            <a:ext cx="6102512" cy="1631216"/>
            <a:chOff x="8258175" y="4097475"/>
            <a:chExt cx="6102512" cy="1631216"/>
          </a:xfrm>
        </p:grpSpPr>
        <p:pic>
          <p:nvPicPr>
            <p:cNvPr id="3084" name="Picture 12" descr="자바의 정석 1장 - 자바를 시작하기 전에">
              <a:extLst>
                <a:ext uri="{FF2B5EF4-FFF2-40B4-BE49-F238E27FC236}">
                  <a16:creationId xmlns:a16="http://schemas.microsoft.com/office/drawing/2014/main" id="{C9236505-7830-B8E2-B9FA-8C14FED107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8175" y="4097475"/>
              <a:ext cx="2857500" cy="1600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3EFE4E3-78D4-7079-87E1-BF7AD150A513}"/>
                </a:ext>
              </a:extLst>
            </p:cNvPr>
            <p:cNvSpPr txBox="1"/>
            <p:nvPr/>
          </p:nvSpPr>
          <p:spPr>
            <a:xfrm>
              <a:off x="10497578" y="4097475"/>
              <a:ext cx="3863109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/>
                <a:t>Openjdk</a:t>
              </a:r>
              <a:r>
                <a:rPr lang="en-US" altLang="ko-KR" sz="2000" dirty="0"/>
                <a:t> 1.8.0_422-422</a:t>
              </a:r>
            </a:p>
            <a:p>
              <a:r>
                <a:rPr lang="en-US" altLang="ko-KR" sz="2000" dirty="0"/>
                <a:t>OpenJDK Runtime Environment</a:t>
              </a:r>
            </a:p>
            <a:p>
              <a:r>
                <a:rPr lang="en-US" altLang="ko-KR" sz="2000" dirty="0"/>
                <a:t>(build 1.8.0_422-422-b05)</a:t>
              </a:r>
            </a:p>
            <a:p>
              <a:r>
                <a:rPr lang="en-US" altLang="ko-KR" sz="2000" dirty="0"/>
                <a:t>OpenJDK 64-Bit Server VM</a:t>
              </a:r>
            </a:p>
            <a:p>
              <a:r>
                <a:rPr lang="en-US" altLang="ko-KR" sz="2000" dirty="0"/>
                <a:t>(build 25.42-b05, mixed mode)</a:t>
              </a:r>
              <a:endParaRPr lang="ko-KR" altLang="en-US" sz="2000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1281BA8-1D5A-C3F8-E529-CBEADBD0C808}"/>
              </a:ext>
            </a:extLst>
          </p:cNvPr>
          <p:cNvGrpSpPr/>
          <p:nvPr/>
        </p:nvGrpSpPr>
        <p:grpSpPr>
          <a:xfrm>
            <a:off x="9242707" y="943179"/>
            <a:ext cx="2517536" cy="1319708"/>
            <a:chOff x="8719578" y="1952298"/>
            <a:chExt cx="2517536" cy="1319708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45B641C-0163-E844-4FBB-0756DA4E2F23}"/>
                </a:ext>
              </a:extLst>
            </p:cNvPr>
            <p:cNvGrpSpPr/>
            <p:nvPr/>
          </p:nvGrpSpPr>
          <p:grpSpPr>
            <a:xfrm>
              <a:off x="8719578" y="1952298"/>
              <a:ext cx="2517536" cy="720000"/>
              <a:chOff x="838200" y="2454907"/>
              <a:chExt cx="2031599" cy="581025"/>
            </a:xfrm>
          </p:grpSpPr>
          <p:pic>
            <p:nvPicPr>
              <p:cNvPr id="17" name="Picture 2" descr="ScalaCheck">
                <a:extLst>
                  <a:ext uri="{FF2B5EF4-FFF2-40B4-BE49-F238E27FC236}">
                    <a16:creationId xmlns:a16="http://schemas.microsoft.com/office/drawing/2014/main" id="{ED83634B-9F99-6F52-CB40-30CFA113DA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69649" y="2454907"/>
                <a:ext cx="1200150" cy="5810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4" descr="ScalaCheck">
                <a:extLst>
                  <a:ext uri="{FF2B5EF4-FFF2-40B4-BE49-F238E27FC236}">
                    <a16:creationId xmlns:a16="http://schemas.microsoft.com/office/drawing/2014/main" id="{71945A77-92F2-721A-45AD-917525C1AB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200" y="2454907"/>
                <a:ext cx="581025" cy="5810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BEFA8D2-F931-9794-65BA-7449EEAFCA19}"/>
                </a:ext>
              </a:extLst>
            </p:cNvPr>
            <p:cNvSpPr txBox="1"/>
            <p:nvPr/>
          </p:nvSpPr>
          <p:spPr>
            <a:xfrm>
              <a:off x="9638786" y="2748786"/>
              <a:ext cx="8547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1.17</a:t>
              </a:r>
              <a:endParaRPr lang="ko-KR" altLang="en-US" sz="2800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3B53E21-F71A-95EF-1FE2-8A6A66611111}"/>
              </a:ext>
            </a:extLst>
          </p:cNvPr>
          <p:cNvGrpSpPr/>
          <p:nvPr/>
        </p:nvGrpSpPr>
        <p:grpSpPr>
          <a:xfrm>
            <a:off x="6536194" y="499982"/>
            <a:ext cx="1745000" cy="1364661"/>
            <a:chOff x="9723146" y="4489415"/>
            <a:chExt cx="1745000" cy="1364661"/>
          </a:xfrm>
        </p:grpSpPr>
        <p:pic>
          <p:nvPicPr>
            <p:cNvPr id="22" name="Picture 10" descr="Log4j - 위키백과, 우리 모두의 백과사전">
              <a:extLst>
                <a:ext uri="{FF2B5EF4-FFF2-40B4-BE49-F238E27FC236}">
                  <a16:creationId xmlns:a16="http://schemas.microsoft.com/office/drawing/2014/main" id="{E8C15F2B-285C-C084-542A-CEE0C63F5C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3146" y="4489415"/>
              <a:ext cx="1745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B327746-C9CA-0BDA-1E9C-A47DCA094713}"/>
                </a:ext>
              </a:extLst>
            </p:cNvPr>
            <p:cNvSpPr txBox="1"/>
            <p:nvPr/>
          </p:nvSpPr>
          <p:spPr>
            <a:xfrm>
              <a:off x="10168286" y="5330856"/>
              <a:ext cx="6799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???</a:t>
              </a:r>
              <a:endParaRPr lang="ko-KR" altLang="en-US" sz="2800" dirty="0"/>
            </a:p>
          </p:txBody>
        </p:sp>
      </p:grpSp>
      <p:pic>
        <p:nvPicPr>
          <p:cNvPr id="3082" name="Picture 10" descr="CentOS-7-x86_64-DVD-1804">
            <a:extLst>
              <a:ext uri="{FF2B5EF4-FFF2-40B4-BE49-F238E27FC236}">
                <a16:creationId xmlns:a16="http://schemas.microsoft.com/office/drawing/2014/main" id="{CF134D92-C2F6-C536-BB4A-F4A08CD69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223" y="3807815"/>
            <a:ext cx="1584000" cy="158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D67AA8A0-C62B-A1A4-1165-4DD19B5B0B31}"/>
              </a:ext>
            </a:extLst>
          </p:cNvPr>
          <p:cNvGrpSpPr/>
          <p:nvPr/>
        </p:nvGrpSpPr>
        <p:grpSpPr>
          <a:xfrm>
            <a:off x="4182055" y="1144643"/>
            <a:ext cx="1721168" cy="1243247"/>
            <a:chOff x="4904927" y="746185"/>
            <a:chExt cx="1721168" cy="1243247"/>
          </a:xfrm>
        </p:grpSpPr>
        <p:pic>
          <p:nvPicPr>
            <p:cNvPr id="12" name="Picture 8">
              <a:extLst>
                <a:ext uri="{FF2B5EF4-FFF2-40B4-BE49-F238E27FC236}">
                  <a16:creationId xmlns:a16="http://schemas.microsoft.com/office/drawing/2014/main" id="{CEE70C8F-A84D-991E-2E5F-5AB220DBD3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4927" y="746185"/>
              <a:ext cx="1721168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E18679-A0EA-A063-0506-D34AD52D02F8}"/>
                </a:ext>
              </a:extLst>
            </p:cNvPr>
            <p:cNvSpPr txBox="1"/>
            <p:nvPr/>
          </p:nvSpPr>
          <p:spPr>
            <a:xfrm>
              <a:off x="5200292" y="1466212"/>
              <a:ext cx="11304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1.46.0</a:t>
              </a:r>
              <a:endParaRPr lang="ko-KR" altLang="en-US" sz="2800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13BDF14-36D7-3FC1-CA8D-9A76BA11583F}"/>
              </a:ext>
            </a:extLst>
          </p:cNvPr>
          <p:cNvGrpSpPr/>
          <p:nvPr/>
        </p:nvGrpSpPr>
        <p:grpSpPr>
          <a:xfrm>
            <a:off x="7321331" y="2594571"/>
            <a:ext cx="1928759" cy="1096039"/>
            <a:chOff x="7321331" y="2594571"/>
            <a:chExt cx="1928759" cy="1096039"/>
          </a:xfrm>
        </p:grpSpPr>
        <p:pic>
          <p:nvPicPr>
            <p:cNvPr id="32" name="Picture 12" descr="protobuf는 어떻게 사용해요?">
              <a:extLst>
                <a:ext uri="{FF2B5EF4-FFF2-40B4-BE49-F238E27FC236}">
                  <a16:creationId xmlns:a16="http://schemas.microsoft.com/office/drawing/2014/main" id="{6F782588-1E99-972F-FAE2-9B2A44E4CF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1331" y="2594571"/>
              <a:ext cx="1928759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C5D16B6-BE2E-0FDB-996C-0A7564E119AB}"/>
                </a:ext>
              </a:extLst>
            </p:cNvPr>
            <p:cNvSpPr txBox="1"/>
            <p:nvPr/>
          </p:nvSpPr>
          <p:spPr>
            <a:xfrm>
              <a:off x="7715975" y="3167390"/>
              <a:ext cx="11304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3.19.2</a:t>
              </a:r>
              <a:endParaRPr lang="ko-KR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64996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5F8134-BC31-EF2D-DB5D-8E2E97D6C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B2C929-2E55-0FFF-E93B-D4186F199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Master-Worker networking on server(WIP)</a:t>
            </a:r>
          </a:p>
          <a:p>
            <a:r>
              <a:rPr lang="en-US" altLang="ko-KR" dirty="0"/>
              <a:t>Set Logging library(log4j)</a:t>
            </a:r>
          </a:p>
          <a:p>
            <a:r>
              <a:rPr lang="en-US" altLang="ko-KR" dirty="0"/>
              <a:t>Partitioning</a:t>
            </a:r>
          </a:p>
          <a:p>
            <a:r>
              <a:rPr lang="en-US" altLang="ko-KR" dirty="0"/>
              <a:t>Generate raw test cases</a:t>
            </a:r>
          </a:p>
          <a:p>
            <a:r>
              <a:rPr lang="en-US" altLang="ko-KR" dirty="0"/>
              <a:t>Reach milestone</a:t>
            </a:r>
          </a:p>
          <a:p>
            <a:r>
              <a:rPr lang="en-US" altLang="ko-KR" dirty="0"/>
              <a:t>Implement network interface</a:t>
            </a:r>
          </a:p>
          <a:p>
            <a:r>
              <a:rPr lang="en-US" altLang="ko-KR" dirty="0"/>
              <a:t>Pack sampling/shuffling into network class</a:t>
            </a:r>
          </a:p>
          <a:p>
            <a:r>
              <a:rPr lang="en-US" altLang="ko-KR" dirty="0"/>
              <a:t>Implement merging</a:t>
            </a:r>
          </a:p>
          <a:p>
            <a:r>
              <a:rPr lang="en-US" altLang="ko-KR" dirty="0"/>
              <a:t>misc.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4351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D25BD-7E09-C34D-63AB-50CFF712E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B8408-562A-26AE-B7C1-F6E3D3793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Milestone</a:t>
            </a:r>
            <a:endParaRPr lang="ko-KR" altLang="en-US" dirty="0"/>
          </a:p>
        </p:txBody>
      </p:sp>
      <p:pic>
        <p:nvPicPr>
          <p:cNvPr id="20" name="그래픽 19" descr="등대 장면">
            <a:extLst>
              <a:ext uri="{FF2B5EF4-FFF2-40B4-BE49-F238E27FC236}">
                <a16:creationId xmlns:a16="http://schemas.microsoft.com/office/drawing/2014/main" id="{84218405-A895-F930-823D-1B34E25EF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5813" y="570706"/>
            <a:ext cx="914400" cy="914400"/>
          </a:xfrm>
          <a:prstGeom prst="rect">
            <a:avLst/>
          </a:prstGeom>
        </p:spPr>
      </p:pic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382C02D5-F867-1A90-7234-BE7A11E93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2376"/>
            <a:ext cx="4088907" cy="821694"/>
          </a:xfrm>
        </p:spPr>
        <p:txBody>
          <a:bodyPr>
            <a:normAutofit/>
          </a:bodyPr>
          <a:lstStyle/>
          <a:p>
            <a:r>
              <a:rPr lang="en-US" altLang="ko-KR" sz="1100" dirty="0"/>
              <a:t>Establish connection between master and worker</a:t>
            </a:r>
          </a:p>
          <a:p>
            <a:r>
              <a:rPr lang="en-US" altLang="ko-KR" sz="1100" strike="sngStrike" dirty="0"/>
              <a:t>Design distributed sorting algorithm for this project</a:t>
            </a:r>
          </a:p>
          <a:p>
            <a:r>
              <a:rPr lang="en-US" altLang="ko-KR" sz="1100" strike="sngStrike" dirty="0"/>
              <a:t>Generate sample input data for testing key-value parsing</a:t>
            </a:r>
            <a:endParaRPr lang="ko-KR" altLang="en-US" sz="1100" strike="sngStrike" dirty="0"/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C40095F8-9E2E-D060-624F-46FB45519342}"/>
              </a:ext>
            </a:extLst>
          </p:cNvPr>
          <p:cNvSpPr txBox="1">
            <a:spLocks/>
          </p:cNvSpPr>
          <p:nvPr/>
        </p:nvSpPr>
        <p:spPr>
          <a:xfrm>
            <a:off x="838199" y="3888988"/>
            <a:ext cx="4088907" cy="821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/>
              <a:t>Complete key-value parsing</a:t>
            </a:r>
          </a:p>
          <a:p>
            <a:r>
              <a:rPr lang="en-US" altLang="ko-KR" sz="1100" dirty="0"/>
              <a:t>Send and receive sample data between master and worker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D1F5861-1E6A-B482-854C-CEB81E181A8E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 flipH="1">
            <a:off x="2882653" y="3134070"/>
            <a:ext cx="1" cy="7549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103FD6D1-9837-CCC0-76CF-C549DE101B0B}"/>
              </a:ext>
            </a:extLst>
          </p:cNvPr>
          <p:cNvSpPr txBox="1">
            <a:spLocks/>
          </p:cNvSpPr>
          <p:nvPr/>
        </p:nvSpPr>
        <p:spPr>
          <a:xfrm>
            <a:off x="1860426" y="5465600"/>
            <a:ext cx="2044455" cy="821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/>
              <a:t>Implement sampling</a:t>
            </a:r>
          </a:p>
          <a:p>
            <a:r>
              <a:rPr lang="en-US" altLang="ko-KR" sz="1100" dirty="0"/>
              <a:t>Implement partitioning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CB4F388-D3CF-AE96-8058-8EDACC954090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2882653" y="4710682"/>
            <a:ext cx="1" cy="7549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B0AB21D1-EEC8-6F79-4D99-33E5FEE58EF1}"/>
              </a:ext>
            </a:extLst>
          </p:cNvPr>
          <p:cNvSpPr txBox="1">
            <a:spLocks/>
          </p:cNvSpPr>
          <p:nvPr/>
        </p:nvSpPr>
        <p:spPr>
          <a:xfrm>
            <a:off x="6847273" y="1027906"/>
            <a:ext cx="1843968" cy="543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/>
              <a:t>Implement parsing</a:t>
            </a:r>
          </a:p>
          <a:p>
            <a:r>
              <a:rPr lang="en-US" altLang="ko-KR" sz="1100" dirty="0"/>
              <a:t>Implement shuffling</a:t>
            </a:r>
          </a:p>
        </p:txBody>
      </p:sp>
      <p:sp>
        <p:nvSpPr>
          <p:cNvPr id="37" name="내용 개체 틀 2">
            <a:extLst>
              <a:ext uri="{FF2B5EF4-FFF2-40B4-BE49-F238E27FC236}">
                <a16:creationId xmlns:a16="http://schemas.microsoft.com/office/drawing/2014/main" id="{DD128B0E-76E6-DB85-56DA-95FED56452C9}"/>
              </a:ext>
            </a:extLst>
          </p:cNvPr>
          <p:cNvSpPr txBox="1">
            <a:spLocks/>
          </p:cNvSpPr>
          <p:nvPr/>
        </p:nvSpPr>
        <p:spPr>
          <a:xfrm>
            <a:off x="6847272" y="2353468"/>
            <a:ext cx="1843968" cy="576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/>
              <a:t>Implement sorting</a:t>
            </a:r>
          </a:p>
          <a:p>
            <a:r>
              <a:rPr lang="en-US" altLang="ko-KR" sz="1100" dirty="0"/>
              <a:t>Implement merging</a:t>
            </a:r>
          </a:p>
        </p:txBody>
      </p:sp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E66BB18F-0D1B-E859-0FE9-712553E7B666}"/>
              </a:ext>
            </a:extLst>
          </p:cNvPr>
          <p:cNvSpPr txBox="1">
            <a:spLocks/>
          </p:cNvSpPr>
          <p:nvPr/>
        </p:nvSpPr>
        <p:spPr>
          <a:xfrm>
            <a:off x="6847270" y="3678147"/>
            <a:ext cx="4088907" cy="698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/>
              <a:t>Test integrated milestone #3 with sample data to see it works well</a:t>
            </a:r>
          </a:p>
          <a:p>
            <a:r>
              <a:rPr lang="en-US" altLang="ko-KR" sz="1100" dirty="0"/>
              <a:t>Debug errors for sample data</a:t>
            </a:r>
          </a:p>
        </p:txBody>
      </p:sp>
      <p:sp>
        <p:nvSpPr>
          <p:cNvPr id="39" name="내용 개체 틀 2">
            <a:extLst>
              <a:ext uri="{FF2B5EF4-FFF2-40B4-BE49-F238E27FC236}">
                <a16:creationId xmlns:a16="http://schemas.microsoft.com/office/drawing/2014/main" id="{65D30AA2-93D9-54B8-B530-FDB6776E35D1}"/>
              </a:ext>
            </a:extLst>
          </p:cNvPr>
          <p:cNvSpPr txBox="1">
            <a:spLocks/>
          </p:cNvSpPr>
          <p:nvPr/>
        </p:nvSpPr>
        <p:spPr>
          <a:xfrm>
            <a:off x="6847270" y="5008400"/>
            <a:ext cx="4088907" cy="549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/>
              <a:t>Test distributed sorting program with intensive data</a:t>
            </a:r>
          </a:p>
          <a:p>
            <a:r>
              <a:rPr lang="en-US" altLang="ko-KR" sz="1100" dirty="0"/>
              <a:t>Debug all remaining errors for intensive data</a:t>
            </a:r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AC02519B-E36A-41BF-C46A-E9C2309AF0BA}"/>
              </a:ext>
            </a:extLst>
          </p:cNvPr>
          <p:cNvCxnSpPr>
            <a:cxnSpLocks/>
            <a:stCxn id="30" idx="3"/>
            <a:endCxn id="36" idx="1"/>
          </p:cNvCxnSpPr>
          <p:nvPr/>
        </p:nvCxnSpPr>
        <p:spPr>
          <a:xfrm flipV="1">
            <a:off x="3904881" y="1299627"/>
            <a:ext cx="2942392" cy="457682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A73A05B-1107-0495-FDF6-39C57D857DA6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 flipH="1">
            <a:off x="7769256" y="1571348"/>
            <a:ext cx="1" cy="7821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CB356A6-107F-F6C8-9842-A252A2F3971D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>
            <a:off x="7769256" y="2929631"/>
            <a:ext cx="1122468" cy="7485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B2230519-FE74-B2F8-BB17-6CEB32C716CF}"/>
              </a:ext>
            </a:extLst>
          </p:cNvPr>
          <p:cNvCxnSpPr>
            <a:stCxn id="38" idx="2"/>
            <a:endCxn id="39" idx="0"/>
          </p:cNvCxnSpPr>
          <p:nvPr/>
        </p:nvCxnSpPr>
        <p:spPr>
          <a:xfrm>
            <a:off x="8891724" y="4376691"/>
            <a:ext cx="0" cy="631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711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7000B-EC15-4654-EB47-FD0B9FB70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EE04EA-E2A4-D4E6-994A-781F5FC2D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Progress</a:t>
            </a:r>
          </a:p>
          <a:p>
            <a:r>
              <a:rPr lang="en-US" altLang="ko-KR" dirty="0"/>
              <a:t>Logistics</a:t>
            </a:r>
          </a:p>
          <a:p>
            <a:r>
              <a:rPr lang="en-US" altLang="ko-KR" dirty="0"/>
              <a:t>Design</a:t>
            </a:r>
          </a:p>
          <a:p>
            <a:r>
              <a:rPr lang="en-US" altLang="ko-KR" dirty="0"/>
              <a:t>Details</a:t>
            </a:r>
          </a:p>
          <a:p>
            <a:r>
              <a:rPr lang="en-US" altLang="ko-KR" dirty="0"/>
              <a:t>TODO</a:t>
            </a:r>
          </a:p>
          <a:p>
            <a:r>
              <a:rPr lang="en-US" altLang="ko-KR" dirty="0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3317749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CFF062-7A38-7DE3-2D5C-00BF21058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888843-B3B0-4C24-D637-B1A6A91B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C0B3A9C-FEC8-D453-6CE8-9A97EB5D765B}"/>
              </a:ext>
            </a:extLst>
          </p:cNvPr>
          <p:cNvGrpSpPr/>
          <p:nvPr/>
        </p:nvGrpSpPr>
        <p:grpSpPr>
          <a:xfrm>
            <a:off x="1423535" y="2709000"/>
            <a:ext cx="2517536" cy="720000"/>
            <a:chOff x="838200" y="2454907"/>
            <a:chExt cx="2031599" cy="581025"/>
          </a:xfrm>
        </p:grpSpPr>
        <p:pic>
          <p:nvPicPr>
            <p:cNvPr id="1026" name="Picture 2" descr="ScalaCheck">
              <a:extLst>
                <a:ext uri="{FF2B5EF4-FFF2-40B4-BE49-F238E27FC236}">
                  <a16:creationId xmlns:a16="http://schemas.microsoft.com/office/drawing/2014/main" id="{B096365C-8DB9-C228-44F8-E1875CD72F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9649" y="2454907"/>
              <a:ext cx="1200150" cy="581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ScalaCheck">
              <a:extLst>
                <a:ext uri="{FF2B5EF4-FFF2-40B4-BE49-F238E27FC236}">
                  <a16:creationId xmlns:a16="http://schemas.microsoft.com/office/drawing/2014/main" id="{8E1D018B-073C-9FDE-DC6C-9C4C3B0800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2454907"/>
              <a:ext cx="581025" cy="581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2" name="Picture 8">
            <a:extLst>
              <a:ext uri="{FF2B5EF4-FFF2-40B4-BE49-F238E27FC236}">
                <a16:creationId xmlns:a16="http://schemas.microsoft.com/office/drawing/2014/main" id="{FBAF2A9E-E321-70A2-8E80-7B441B617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535" y="3799337"/>
            <a:ext cx="1721168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2BDCA4B6-3F7B-E6F9-1DCD-EAF46E124FB1}"/>
              </a:ext>
            </a:extLst>
          </p:cNvPr>
          <p:cNvSpPr/>
          <p:nvPr/>
        </p:nvSpPr>
        <p:spPr>
          <a:xfrm>
            <a:off x="933212" y="2979000"/>
            <a:ext cx="180000" cy="18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FF5981D-4D86-4B3D-22E4-D0B78321C355}"/>
              </a:ext>
            </a:extLst>
          </p:cNvPr>
          <p:cNvSpPr/>
          <p:nvPr/>
        </p:nvSpPr>
        <p:spPr>
          <a:xfrm>
            <a:off x="933212" y="4070294"/>
            <a:ext cx="180000" cy="18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4" name="Picture 10" descr="Log4j - 위키백과, 우리 모두의 백과사전">
            <a:extLst>
              <a:ext uri="{FF2B5EF4-FFF2-40B4-BE49-F238E27FC236}">
                <a16:creationId xmlns:a16="http://schemas.microsoft.com/office/drawing/2014/main" id="{24DFF63C-5643-B701-554A-BD1348B28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535" y="4889674"/>
            <a:ext cx="1745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117D7B85-42DB-4602-B283-13E4B44742A8}"/>
              </a:ext>
            </a:extLst>
          </p:cNvPr>
          <p:cNvSpPr/>
          <p:nvPr/>
        </p:nvSpPr>
        <p:spPr>
          <a:xfrm>
            <a:off x="933212" y="5159674"/>
            <a:ext cx="180000" cy="18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6" name="Picture 12" descr="protobuf는 어떻게 사용해요?">
            <a:extLst>
              <a:ext uri="{FF2B5EF4-FFF2-40B4-BE49-F238E27FC236}">
                <a16:creationId xmlns:a16="http://schemas.microsoft.com/office/drawing/2014/main" id="{1DD2455F-6F56-F6CD-7DA3-68305B478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026" y="3799337"/>
            <a:ext cx="192875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CC8F3D6-E417-CA6D-C731-6C806844B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8217" y="1825625"/>
            <a:ext cx="4545583" cy="4351338"/>
          </a:xfrm>
        </p:spPr>
        <p:txBody>
          <a:bodyPr/>
          <a:lstStyle/>
          <a:p>
            <a:r>
              <a:rPr lang="en-US" altLang="ko-KR" dirty="0"/>
              <a:t>Key-Value parsing</a:t>
            </a:r>
          </a:p>
          <a:p>
            <a:r>
              <a:rPr lang="en-US" altLang="ko-KR" dirty="0"/>
              <a:t>Data Sampling</a:t>
            </a:r>
          </a:p>
          <a:p>
            <a:r>
              <a:rPr lang="en-US" altLang="ko-KR" dirty="0"/>
              <a:t>Partitioning</a:t>
            </a:r>
          </a:p>
          <a:p>
            <a:r>
              <a:rPr lang="en-US" altLang="ko-KR" dirty="0"/>
              <a:t>Networking on localhost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Overall design</a:t>
            </a:r>
          </a:p>
          <a:p>
            <a:r>
              <a:rPr lang="en-US" altLang="ko-KR" dirty="0"/>
              <a:t>Test cases for Function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4487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90294-FAF8-23E7-0535-1CF39151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Logistics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D5F4FB1-C547-7AD8-A726-2DDFEC4F609B}"/>
              </a:ext>
            </a:extLst>
          </p:cNvPr>
          <p:cNvSpPr/>
          <p:nvPr/>
        </p:nvSpPr>
        <p:spPr>
          <a:xfrm>
            <a:off x="8397536" y="1602735"/>
            <a:ext cx="2956264" cy="479711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 Progress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C9725B55-D9DC-12F8-00EE-92205CD8DF07}"/>
              </a:ext>
            </a:extLst>
          </p:cNvPr>
          <p:cNvGrpSpPr/>
          <p:nvPr/>
        </p:nvGrpSpPr>
        <p:grpSpPr>
          <a:xfrm>
            <a:off x="838200" y="2261955"/>
            <a:ext cx="5990827" cy="2334089"/>
            <a:chOff x="836101" y="1909437"/>
            <a:chExt cx="5990827" cy="2334089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222CE9CE-5B17-82D1-DD05-D26FD7BE2921}"/>
                </a:ext>
              </a:extLst>
            </p:cNvPr>
            <p:cNvGrpSpPr/>
            <p:nvPr/>
          </p:nvGrpSpPr>
          <p:grpSpPr>
            <a:xfrm>
              <a:off x="1281339" y="3107184"/>
              <a:ext cx="5545589" cy="1136342"/>
              <a:chOff x="1281339" y="3107184"/>
              <a:chExt cx="5545589" cy="113634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7" name="연결선: 꺾임 16">
                <a:extLst>
                  <a:ext uri="{FF2B5EF4-FFF2-40B4-BE49-F238E27FC236}">
                    <a16:creationId xmlns:a16="http://schemas.microsoft.com/office/drawing/2014/main" id="{AB85353D-C19F-7282-38E9-41447F2A64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81339" y="3107184"/>
                <a:ext cx="5545589" cy="1136342"/>
              </a:xfrm>
              <a:prstGeom prst="bentConnector3">
                <a:avLst>
                  <a:gd name="adj1" fmla="val -267"/>
                </a:avLst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78A67E57-0BAB-7971-C846-1D55791F82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81348" y="3874194"/>
                <a:ext cx="0" cy="36933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07F24B9C-D1CA-CA4A-5CCB-96E0B823424B}"/>
                </a:ext>
              </a:extLst>
            </p:cNvPr>
            <p:cNvGrpSpPr/>
            <p:nvPr/>
          </p:nvGrpSpPr>
          <p:grpSpPr>
            <a:xfrm>
              <a:off x="2796472" y="3501915"/>
              <a:ext cx="4030456" cy="369332"/>
              <a:chOff x="2796472" y="3501915"/>
              <a:chExt cx="4030456" cy="3693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48" name="직선 화살표 연결선 47">
                <a:extLst>
                  <a:ext uri="{FF2B5EF4-FFF2-40B4-BE49-F238E27FC236}">
                    <a16:creationId xmlns:a16="http://schemas.microsoft.com/office/drawing/2014/main" id="{F90E3D8F-7EBB-2F7A-A52E-BB58BB8B33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96472" y="3501915"/>
                <a:ext cx="4030456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6ACFD5AD-9D7A-B457-6D33-ED0602E44BD5}"/>
                  </a:ext>
                </a:extLst>
              </p:cNvPr>
              <p:cNvCxnSpPr/>
              <p:nvPr/>
            </p:nvCxnSpPr>
            <p:spPr>
              <a:xfrm flipV="1">
                <a:off x="2815521" y="3501915"/>
                <a:ext cx="0" cy="369332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화살표 연결선 49">
                <a:extLst>
                  <a:ext uri="{FF2B5EF4-FFF2-40B4-BE49-F238E27FC236}">
                    <a16:creationId xmlns:a16="http://schemas.microsoft.com/office/drawing/2014/main" id="{349EBC88-71A0-61AE-E4CF-8FA53962A0B1}"/>
                  </a:ext>
                </a:extLst>
              </p:cNvPr>
              <p:cNvCxnSpPr/>
              <p:nvPr/>
            </p:nvCxnSpPr>
            <p:spPr>
              <a:xfrm>
                <a:off x="4847303" y="3501915"/>
                <a:ext cx="0" cy="369332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1B8FFDBA-2676-3EFF-D523-955A3BF3FBDE}"/>
                </a:ext>
              </a:extLst>
            </p:cNvPr>
            <p:cNvGrpSpPr/>
            <p:nvPr/>
          </p:nvGrpSpPr>
          <p:grpSpPr>
            <a:xfrm>
              <a:off x="2235699" y="3501915"/>
              <a:ext cx="4591229" cy="741611"/>
              <a:chOff x="2235699" y="3501915"/>
              <a:chExt cx="4591229" cy="74161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3DAA458C-6EC6-9964-44DC-05A3DAA8469A}"/>
                  </a:ext>
                </a:extLst>
              </p:cNvPr>
              <p:cNvGrpSpPr/>
              <p:nvPr/>
            </p:nvGrpSpPr>
            <p:grpSpPr>
              <a:xfrm>
                <a:off x="2235699" y="3871247"/>
                <a:ext cx="4591229" cy="372279"/>
                <a:chOff x="2235699" y="3871247"/>
                <a:chExt cx="4591229" cy="372279"/>
              </a:xfrm>
            </p:grpSpPr>
            <p:cxnSp>
              <p:nvCxnSpPr>
                <p:cNvPr id="38" name="직선 화살표 연결선 37">
                  <a:extLst>
                    <a:ext uri="{FF2B5EF4-FFF2-40B4-BE49-F238E27FC236}">
                      <a16:creationId xmlns:a16="http://schemas.microsoft.com/office/drawing/2014/main" id="{64586E3C-48B4-F070-5E8D-CD80F56580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35699" y="3871247"/>
                  <a:ext cx="4591229" cy="2947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942315DD-5623-ACB6-D631-67D2AF1075E2}"/>
                    </a:ext>
                  </a:extLst>
                </p:cNvPr>
                <p:cNvCxnSpPr/>
                <p:nvPr/>
              </p:nvCxnSpPr>
              <p:spPr>
                <a:xfrm flipV="1">
                  <a:off x="2254748" y="3874194"/>
                  <a:ext cx="0" cy="369332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화살표 연결선 33">
                  <a:extLst>
                    <a:ext uri="{FF2B5EF4-FFF2-40B4-BE49-F238E27FC236}">
                      <a16:creationId xmlns:a16="http://schemas.microsoft.com/office/drawing/2014/main" id="{7BE81036-0393-C201-2F14-2BF95FE5343B}"/>
                    </a:ext>
                  </a:extLst>
                </p:cNvPr>
                <p:cNvCxnSpPr/>
                <p:nvPr/>
              </p:nvCxnSpPr>
              <p:spPr>
                <a:xfrm>
                  <a:off x="5228948" y="3874194"/>
                  <a:ext cx="0" cy="369332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1" name="직선 화살표 연결선 50">
                <a:extLst>
                  <a:ext uri="{FF2B5EF4-FFF2-40B4-BE49-F238E27FC236}">
                    <a16:creationId xmlns:a16="http://schemas.microsoft.com/office/drawing/2014/main" id="{9A8916F4-39E5-4EC0-828F-776CB3431E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01184" y="3501915"/>
                <a:ext cx="0" cy="36933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F473F9C-E06C-5DBA-74CB-41DB343CF3D2}"/>
                </a:ext>
              </a:extLst>
            </p:cNvPr>
            <p:cNvGrpSpPr/>
            <p:nvPr/>
          </p:nvGrpSpPr>
          <p:grpSpPr>
            <a:xfrm>
              <a:off x="836101" y="1909437"/>
              <a:ext cx="2062567" cy="2062567"/>
              <a:chOff x="838200" y="1602735"/>
              <a:chExt cx="2062567" cy="2062567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pic>
            <p:nvPicPr>
              <p:cNvPr id="8" name="그래픽 7" descr="구름">
                <a:extLst>
                  <a:ext uri="{FF2B5EF4-FFF2-40B4-BE49-F238E27FC236}">
                    <a16:creationId xmlns:a16="http://schemas.microsoft.com/office/drawing/2014/main" id="{86783177-2600-9E46-FD8C-1599865700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38200" y="1602735"/>
                <a:ext cx="2062567" cy="2062567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A17105-6072-1606-DAA9-3F8A58195B8A}"/>
                  </a:ext>
                </a:extLst>
              </p:cNvPr>
              <p:cNvSpPr txBox="1"/>
              <p:nvPr/>
            </p:nvSpPr>
            <p:spPr>
              <a:xfrm>
                <a:off x="1409260" y="2449352"/>
                <a:ext cx="9204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GitHub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929CF0EB-26D4-72B2-1009-1EAB7138EE99}"/>
                </a:ext>
              </a:extLst>
            </p:cNvPr>
            <p:cNvGrpSpPr/>
            <p:nvPr/>
          </p:nvGrpSpPr>
          <p:grpSpPr>
            <a:xfrm>
              <a:off x="3082098" y="2457698"/>
              <a:ext cx="981710" cy="369332"/>
              <a:chOff x="1438183" y="4534072"/>
              <a:chExt cx="981710" cy="369332"/>
            </a:xfrm>
          </p:grpSpPr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1A0627B3-2C59-3F0A-0E7C-1AB4CC381B20}"/>
                  </a:ext>
                </a:extLst>
              </p:cNvPr>
              <p:cNvSpPr/>
              <p:nvPr/>
            </p:nvSpPr>
            <p:spPr>
              <a:xfrm>
                <a:off x="1438183" y="4665215"/>
                <a:ext cx="106532" cy="1065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D5A79D0-D551-17CD-E2C4-93817BA7CC65}"/>
                  </a:ext>
                </a:extLst>
              </p:cNvPr>
              <p:cNvSpPr txBox="1"/>
              <p:nvPr/>
            </p:nvSpPr>
            <p:spPr>
              <a:xfrm>
                <a:off x="1722266" y="4534072"/>
                <a:ext cx="697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main</a:t>
                </a:r>
                <a:endParaRPr lang="ko-KR" altLang="en-US" dirty="0"/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56BFC42A-93E3-17DF-C843-CB727F865B62}"/>
                </a:ext>
              </a:extLst>
            </p:cNvPr>
            <p:cNvGrpSpPr/>
            <p:nvPr/>
          </p:nvGrpSpPr>
          <p:grpSpPr>
            <a:xfrm>
              <a:off x="3082098" y="2940720"/>
              <a:ext cx="1297630" cy="369332"/>
              <a:chOff x="1438183" y="5062036"/>
              <a:chExt cx="1297630" cy="369332"/>
            </a:xfrm>
          </p:grpSpPr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50BEC3F8-990D-5CC2-CE61-5EE8CDDC3327}"/>
                  </a:ext>
                </a:extLst>
              </p:cNvPr>
              <p:cNvSpPr/>
              <p:nvPr/>
            </p:nvSpPr>
            <p:spPr>
              <a:xfrm>
                <a:off x="1438183" y="5193436"/>
                <a:ext cx="106532" cy="1065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A521012-D54B-0AF5-84B4-88C0F2BC90FF}"/>
                  </a:ext>
                </a:extLst>
              </p:cNvPr>
              <p:cNvSpPr txBox="1"/>
              <p:nvPr/>
            </p:nvSpPr>
            <p:spPr>
              <a:xfrm>
                <a:off x="1722266" y="5062036"/>
                <a:ext cx="10135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develop</a:t>
                </a:r>
                <a:endParaRPr lang="ko-KR" altLang="en-US" dirty="0"/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B2C727B3-F423-B4B4-C4A9-16478A91389B}"/>
                </a:ext>
              </a:extLst>
            </p:cNvPr>
            <p:cNvGrpSpPr/>
            <p:nvPr/>
          </p:nvGrpSpPr>
          <p:grpSpPr>
            <a:xfrm>
              <a:off x="4500860" y="2944971"/>
              <a:ext cx="1328343" cy="369332"/>
              <a:chOff x="1438183" y="5590000"/>
              <a:chExt cx="1328343" cy="369332"/>
            </a:xfrm>
          </p:grpSpPr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4F875BE9-A3E3-50B1-977A-458D947E18DE}"/>
                  </a:ext>
                </a:extLst>
              </p:cNvPr>
              <p:cNvSpPr/>
              <p:nvPr/>
            </p:nvSpPr>
            <p:spPr>
              <a:xfrm>
                <a:off x="1438183" y="5721657"/>
                <a:ext cx="106532" cy="10653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5AF894F-7986-DBEE-EE85-A4DDC5A7956B}"/>
                  </a:ext>
                </a:extLst>
              </p:cNvPr>
              <p:cNvSpPr txBox="1"/>
              <p:nvPr/>
            </p:nvSpPr>
            <p:spPr>
              <a:xfrm>
                <a:off x="1722266" y="5590000"/>
                <a:ext cx="10442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test-feat</a:t>
                </a:r>
                <a:endParaRPr lang="ko-KR" altLang="en-US" dirty="0"/>
              </a:p>
            </p:txBody>
          </p:sp>
        </p:grp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EE62131A-715E-4BAF-0290-F2C3A7536DDF}"/>
              </a:ext>
            </a:extLst>
          </p:cNvPr>
          <p:cNvSpPr txBox="1"/>
          <p:nvPr/>
        </p:nvSpPr>
        <p:spPr>
          <a:xfrm>
            <a:off x="9214269" y="1233403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Classes.md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0928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EE5C28-E67F-8982-15D7-997DCC9F5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15387-7C24-C3D6-762A-FA40784B4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Progress – Weekly Feedback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36EBAF-BE48-B66D-998F-4452BDA82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17675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Heavy Milestone #3: Milestones should have similar workloads. Milestone should take feedbacks from previous Milestone.</a:t>
            </a:r>
          </a:p>
          <a:p>
            <a:r>
              <a:rPr lang="en-US" altLang="ko-KR" sz="1400" dirty="0"/>
              <a:t>No need to follow Mythical Man Month strictly: Update development cycle by merging programming phase and testing/</a:t>
            </a:r>
            <a:r>
              <a:rPr lang="en-US" altLang="ko-KR" sz="1400" dirty="0" err="1"/>
              <a:t>debuging</a:t>
            </a:r>
            <a:r>
              <a:rPr lang="en-US" altLang="ko-KR" sz="1400" dirty="0"/>
              <a:t> phase.</a:t>
            </a:r>
          </a:p>
          <a:p>
            <a:r>
              <a:rPr lang="en-US" altLang="ko-KR" sz="1400" dirty="0"/>
              <a:t>Parsing/Sort/Partition/Shuffle, Merge/Sampling is closely related: Well-defined interface needed, extra effort for communication needed.</a:t>
            </a:r>
          </a:p>
          <a:p>
            <a:r>
              <a:rPr lang="en-US" altLang="ko-KR" sz="1400" dirty="0"/>
              <a:t>TDD's idea is "test is some kind of document": Record TDD application for docs with details.</a:t>
            </a:r>
          </a:p>
          <a:p>
            <a:endParaRPr lang="en-US" altLang="ko-KR" sz="14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6386BED-DB70-1F21-0F3A-5D8C5324FEC4}"/>
              </a:ext>
            </a:extLst>
          </p:cNvPr>
          <p:cNvSpPr txBox="1">
            <a:spLocks/>
          </p:cNvSpPr>
          <p:nvPr/>
        </p:nvSpPr>
        <p:spPr>
          <a:xfrm>
            <a:off x="838200" y="3763975"/>
            <a:ext cx="10515600" cy="1037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Check pseudocode: Partitioning and Shuffling.</a:t>
            </a:r>
          </a:p>
          <a:p>
            <a:r>
              <a:rPr lang="en-US" altLang="ko-KR" sz="1400" dirty="0"/>
              <a:t>Introducing proper locking mechanism.</a:t>
            </a:r>
          </a:p>
          <a:p>
            <a:r>
              <a:rPr lang="en-US" altLang="ko-KR" sz="1400" dirty="0"/>
              <a:t>Network defect: reconnect between nodes and recovering network.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8D72F88-41CC-BC8C-BFEC-E70B19F59524}"/>
              </a:ext>
            </a:extLst>
          </p:cNvPr>
          <p:cNvSpPr txBox="1">
            <a:spLocks/>
          </p:cNvSpPr>
          <p:nvPr/>
        </p:nvSpPr>
        <p:spPr>
          <a:xfrm>
            <a:off x="838200" y="5022082"/>
            <a:ext cx="10515600" cy="1645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Tournament tree: initialization, save, data type, metadata.</a:t>
            </a:r>
          </a:p>
          <a:p>
            <a:r>
              <a:rPr lang="en-US" altLang="ko-KR" sz="1400" dirty="0"/>
              <a:t>Network interaction: role of Master, necessity of Worker-Worker.</a:t>
            </a:r>
          </a:p>
          <a:p>
            <a:r>
              <a:rPr lang="en-US" altLang="ko-KR" sz="1400" dirty="0"/>
              <a:t>Flexibly divide components: interaction may contain multiple messages For example, network disconnection can be problem for this.</a:t>
            </a:r>
          </a:p>
          <a:p>
            <a:r>
              <a:rPr lang="en-US" altLang="ko-KR" sz="1400" dirty="0" err="1"/>
              <a:t>Testnames</a:t>
            </a:r>
            <a:r>
              <a:rPr lang="en-US" altLang="ko-KR" sz="1400" dirty="0"/>
              <a:t>: Use </a:t>
            </a:r>
            <a:r>
              <a:rPr lang="en-US" altLang="ko-KR" sz="1400" dirty="0" err="1"/>
              <a:t>Testnames</a:t>
            </a:r>
            <a:r>
              <a:rPr lang="en-US" altLang="ko-KR" sz="1400" dirty="0"/>
              <a:t> that represent the tested object and </a:t>
            </a:r>
            <a:r>
              <a:rPr lang="en-US" altLang="ko-KR" sz="1400" dirty="0" err="1"/>
              <a:t>normaility</a:t>
            </a:r>
            <a:r>
              <a:rPr lang="en-US" altLang="ko-KR" sz="1400" dirty="0"/>
              <a:t> well</a:t>
            </a: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87158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042520-3C0A-2640-56D1-B3B9F3634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5F9B457F-C573-759A-2181-9F0875D930FB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C4A3E63-FF33-119A-6AB7-58CAB2DC2F47}"/>
              </a:ext>
            </a:extLst>
          </p:cNvPr>
          <p:cNvSpPr txBox="1"/>
          <p:nvPr/>
        </p:nvSpPr>
        <p:spPr>
          <a:xfrm>
            <a:off x="1804946" y="2870421"/>
            <a:ext cx="2751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“Work with worker 2”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You will be the head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(higher rank)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C10C7A-AFD3-0A02-ED4F-FF5AB9DBEC30}"/>
              </a:ext>
            </a:extLst>
          </p:cNvPr>
          <p:cNvSpPr txBox="1"/>
          <p:nvPr/>
        </p:nvSpPr>
        <p:spPr>
          <a:xfrm>
            <a:off x="7635903" y="2838155"/>
            <a:ext cx="2751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“Work with worker 1”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You will be the tail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(lower rank)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6C330B-5CD9-7680-746D-91A92531F842}"/>
              </a:ext>
            </a:extLst>
          </p:cNvPr>
          <p:cNvSpPr txBox="1"/>
          <p:nvPr/>
        </p:nvSpPr>
        <p:spPr>
          <a:xfrm>
            <a:off x="7903597" y="1065475"/>
            <a:ext cx="3641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WorkerList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: {1}, {2}, {3}, {4}…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화살표: 위쪽 7">
            <a:extLst>
              <a:ext uri="{FF2B5EF4-FFF2-40B4-BE49-F238E27FC236}">
                <a16:creationId xmlns:a16="http://schemas.microsoft.com/office/drawing/2014/main" id="{1D9B4A78-4705-EB5B-3D28-7B826AF7A834}"/>
              </a:ext>
            </a:extLst>
          </p:cNvPr>
          <p:cNvSpPr/>
          <p:nvPr/>
        </p:nvSpPr>
        <p:spPr>
          <a:xfrm rot="10800000">
            <a:off x="5853485" y="2091193"/>
            <a:ext cx="485030" cy="3220278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558D75-AE55-D6EA-6C8D-008C0834EBD6}"/>
              </a:ext>
            </a:extLst>
          </p:cNvPr>
          <p:cNvSpPr txBox="1"/>
          <p:nvPr/>
        </p:nvSpPr>
        <p:spPr>
          <a:xfrm>
            <a:off x="4707815" y="4048766"/>
            <a:ext cx="3418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Do sort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through master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(send sample and divide part)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E031D25-0F74-9DC3-6EFE-19C7CABC29E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/>
              <a:t>Design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0200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7933C9-BC7E-D7A8-9B00-83C9C00A8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972801EC-F255-0BB7-F99C-B650E5E4D24C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16ABD71-5E11-3979-789F-EE4E882C1DD7}"/>
              </a:ext>
            </a:extLst>
          </p:cNvPr>
          <p:cNvSpPr txBox="1"/>
          <p:nvPr/>
        </p:nvSpPr>
        <p:spPr>
          <a:xfrm>
            <a:off x="7903597" y="1065475"/>
            <a:ext cx="2934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WorkerList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: {1, 2}, {3}, {4}…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B882B9-ED9B-B47D-EC9B-1EF1B67B4DA6}"/>
              </a:ext>
            </a:extLst>
          </p:cNvPr>
          <p:cNvSpPr txBox="1"/>
          <p:nvPr/>
        </p:nvSpPr>
        <p:spPr>
          <a:xfrm>
            <a:off x="5343277" y="5836257"/>
            <a:ext cx="1550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I’ll be tail,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worker1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9DB84A-5F08-588D-267F-88BD41AC515B}"/>
              </a:ext>
            </a:extLst>
          </p:cNvPr>
          <p:cNvSpPr txBox="1"/>
          <p:nvPr/>
        </p:nvSpPr>
        <p:spPr>
          <a:xfrm>
            <a:off x="2663687" y="2751151"/>
            <a:ext cx="255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Sorting is done.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Here is worker1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Worker list: {1,2}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8C6B021-1B15-7C3C-9DC0-E0E7CC2D0C4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/>
              <a:t>Design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0485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93D031BE-A460-7E15-E593-8442876194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258509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6DFC7CA-9987-8779-4C4B-C9EB5F31D9EB}"/>
              </a:ext>
            </a:extLst>
          </p:cNvPr>
          <p:cNvSpPr txBox="1"/>
          <p:nvPr/>
        </p:nvSpPr>
        <p:spPr>
          <a:xfrm>
            <a:off x="7490128" y="3059667"/>
            <a:ext cx="3713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Do Internal sorting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0365F0-4C82-22C5-D368-F0A51C7BFC33}"/>
              </a:ext>
            </a:extLst>
          </p:cNvPr>
          <p:cNvSpPr txBox="1"/>
          <p:nvPr/>
        </p:nvSpPr>
        <p:spPr>
          <a:xfrm>
            <a:off x="2593450" y="3059667"/>
            <a:ext cx="3713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Do Internal sorting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E6AFC5-10CA-64F6-00D5-827DAA379326}"/>
              </a:ext>
            </a:extLst>
          </p:cNvPr>
          <p:cNvSpPr txBox="1"/>
          <p:nvPr/>
        </p:nvSpPr>
        <p:spPr>
          <a:xfrm>
            <a:off x="988612" y="2328399"/>
            <a:ext cx="265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Finally,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A47C62-6B3D-6D75-1D6C-9148AE79720A}"/>
              </a:ext>
            </a:extLst>
          </p:cNvPr>
          <p:cNvSpPr txBox="1"/>
          <p:nvPr/>
        </p:nvSpPr>
        <p:spPr>
          <a:xfrm>
            <a:off x="7784327" y="978011"/>
            <a:ext cx="272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Sort partitions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2F465D-834F-2007-70E8-6C806392374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/>
              <a:t>Design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556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74F718E6-762D-2EB5-A47E-B4DC503ADD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3332184"/>
              </p:ext>
            </p:extLst>
          </p:nvPr>
        </p:nvGraphicFramePr>
        <p:xfrm>
          <a:off x="699715" y="843253"/>
          <a:ext cx="10877383" cy="6591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화살표: 오른쪽으로 구부러짐 4">
            <a:extLst>
              <a:ext uri="{FF2B5EF4-FFF2-40B4-BE49-F238E27FC236}">
                <a16:creationId xmlns:a16="http://schemas.microsoft.com/office/drawing/2014/main" id="{1D073500-FFB1-89DD-A14F-0D4AB2D713EF}"/>
              </a:ext>
            </a:extLst>
          </p:cNvPr>
          <p:cNvSpPr/>
          <p:nvPr/>
        </p:nvSpPr>
        <p:spPr>
          <a:xfrm rot="7801954">
            <a:off x="10429365" y="2535965"/>
            <a:ext cx="1144988" cy="2146852"/>
          </a:xfrm>
          <a:prstGeom prst="curv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화살표: 오른쪽으로 구부러짐 5">
            <a:extLst>
              <a:ext uri="{FF2B5EF4-FFF2-40B4-BE49-F238E27FC236}">
                <a16:creationId xmlns:a16="http://schemas.microsoft.com/office/drawing/2014/main" id="{76E8A38A-31BA-AA50-D531-42ADA451CC09}"/>
              </a:ext>
            </a:extLst>
          </p:cNvPr>
          <p:cNvSpPr/>
          <p:nvPr/>
        </p:nvSpPr>
        <p:spPr>
          <a:xfrm rot="3144337">
            <a:off x="627293" y="2515643"/>
            <a:ext cx="1144988" cy="2146852"/>
          </a:xfrm>
          <a:prstGeom prst="curv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C2E571-E07B-F483-6D62-F97691FCFA70}"/>
              </a:ext>
            </a:extLst>
          </p:cNvPr>
          <p:cNvSpPr txBox="1"/>
          <p:nvPr/>
        </p:nvSpPr>
        <p:spPr>
          <a:xfrm>
            <a:off x="10262295" y="2607370"/>
            <a:ext cx="2459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1. Send samples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32FAA5-B2A4-1C77-C341-2F38AACC40AB}"/>
              </a:ext>
            </a:extLst>
          </p:cNvPr>
          <p:cNvSpPr txBox="1"/>
          <p:nvPr/>
        </p:nvSpPr>
        <p:spPr>
          <a:xfrm>
            <a:off x="3726979" y="2792036"/>
            <a:ext cx="5202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2. Make partition considering given samples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1373D2-E6B6-9775-A36C-232CAC521617}"/>
              </a:ext>
            </a:extLst>
          </p:cNvPr>
          <p:cNvSpPr txBox="1"/>
          <p:nvPr/>
        </p:nvSpPr>
        <p:spPr>
          <a:xfrm>
            <a:off x="426717" y="2284204"/>
            <a:ext cx="3074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3. Send partition range to each worker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490B0C2-7270-8B85-759B-7A095313147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/>
              <a:t>Design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9501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40000"/>
            <a:lumOff val="6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516</Words>
  <Application>Microsoft Office PowerPoint</Application>
  <PresentationFormat>와이드스크린</PresentationFormat>
  <Paragraphs>128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Office 테마</vt:lpstr>
      <vt:lpstr>1_Office 테마</vt:lpstr>
      <vt:lpstr>Project Presentation</vt:lpstr>
      <vt:lpstr>Index</vt:lpstr>
      <vt:lpstr>Progress</vt:lpstr>
      <vt:lpstr>Logistics</vt:lpstr>
      <vt:lpstr>Progress – Weekly Feedback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Details</vt:lpstr>
      <vt:lpstr>TODO</vt:lpstr>
      <vt:lpstr>Milestone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재륜 배</dc:creator>
  <cp:lastModifiedBy>재륜 배</cp:lastModifiedBy>
  <cp:revision>2</cp:revision>
  <dcterms:created xsi:type="dcterms:W3CDTF">2024-11-20T11:58:11Z</dcterms:created>
  <dcterms:modified xsi:type="dcterms:W3CDTF">2024-11-20T14:56:56Z</dcterms:modified>
</cp:coreProperties>
</file>