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4539" autoAdjust="0"/>
    <p:restoredTop sz="64228" autoAdjust="0"/>
  </p:normalViewPr>
  <p:slideViewPr>
    <p:cSldViewPr snapToGrid="0">
      <p:cViewPr varScale="1">
        <p:scale>
          <a:sx n="100" d="100"/>
          <a:sy n="100" d="100"/>
        </p:scale>
        <p:origin x="2592" y="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8505D33-966D-41EE-98AE-302F4CDE4E84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1AEE26-E638-42AF-B2BB-BB095D820CD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서점의 도서 관리에 필요한 정보들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책이름</a:t>
            </a:r>
            <a:r>
              <a:rPr lang="en-US" altLang="ko-KR"/>
              <a:t>, </a:t>
            </a:r>
            <a:r>
              <a:rPr lang="ko-KR" altLang="en-US"/>
              <a:t>출판사</a:t>
            </a:r>
            <a:r>
              <a:rPr lang="en-US" altLang="ko-KR"/>
              <a:t>, </a:t>
            </a:r>
            <a:r>
              <a:rPr lang="ko-KR" altLang="en-US"/>
              <a:t>지은이</a:t>
            </a:r>
            <a:r>
              <a:rPr lang="en-US" altLang="ko-KR"/>
              <a:t>, </a:t>
            </a:r>
            <a:r>
              <a:rPr lang="ko-KR" altLang="en-US"/>
              <a:t>출간일</a:t>
            </a:r>
            <a:r>
              <a:rPr lang="en-US" altLang="ko-KR"/>
              <a:t>, </a:t>
            </a:r>
            <a:r>
              <a:rPr lang="ko-KR" altLang="en-US"/>
              <a:t>가격</a:t>
            </a:r>
            <a:r>
              <a:rPr lang="en-US" altLang="ko-KR"/>
              <a:t> / </a:t>
            </a:r>
            <a:r>
              <a:rPr lang="ko-KR" altLang="en-US"/>
              <a:t>주문일</a:t>
            </a:r>
            <a:r>
              <a:rPr lang="en-US" altLang="ko-KR"/>
              <a:t>, </a:t>
            </a:r>
            <a:r>
              <a:rPr lang="ko-KR" altLang="en-US"/>
              <a:t>도서 보유 수 </a:t>
            </a:r>
            <a:r>
              <a:rPr lang="en-US" altLang="ko-KR"/>
              <a:t>/ </a:t>
            </a:r>
            <a:r>
              <a:rPr lang="ko-KR" altLang="en-US"/>
              <a:t>출판사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1AEE26-E638-42AF-B2BB-BB095D820CD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쌤</a:t>
            </a:r>
            <a:r>
              <a:rPr lang="en-US" altLang="ko-KR"/>
              <a:t>_SIMPLEver.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책</a:t>
            </a:r>
            <a:r>
              <a:rPr lang="en-US" altLang="ko-KR"/>
              <a:t>, </a:t>
            </a:r>
            <a:r>
              <a:rPr lang="ko-KR" altLang="en-US"/>
              <a:t>도서</a:t>
            </a:r>
            <a:r>
              <a:rPr lang="en-US" altLang="ko-KR"/>
              <a:t>(</a:t>
            </a:r>
            <a:r>
              <a:rPr lang="ko-KR" altLang="en-US"/>
              <a:t>개체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속성</a:t>
            </a:r>
            <a:r>
              <a:rPr lang="en-US" altLang="ko-KR"/>
              <a:t>: </a:t>
            </a:r>
            <a:r>
              <a:rPr lang="en-US" altLang="ko-KR" baseline="0"/>
              <a:t> ISBN, </a:t>
            </a:r>
            <a:r>
              <a:rPr lang="ko-KR" altLang="en-US" baseline="0"/>
              <a:t>도서명</a:t>
            </a:r>
            <a:r>
              <a:rPr lang="en-US" altLang="ko-KR" baseline="0"/>
              <a:t>, </a:t>
            </a:r>
            <a:r>
              <a:rPr lang="ko-KR" altLang="en-US" baseline="0"/>
              <a:t>출판년도</a:t>
            </a:r>
            <a:r>
              <a:rPr lang="en-US" altLang="ko-KR" baseline="0"/>
              <a:t>, </a:t>
            </a:r>
            <a:r>
              <a:rPr lang="ko-KR" altLang="en-US" baseline="0"/>
              <a:t>저자</a:t>
            </a:r>
            <a:r>
              <a:rPr lang="en-US" altLang="ko-KR" baseline="0"/>
              <a:t>(</a:t>
            </a:r>
            <a:r>
              <a:rPr lang="ko-KR" altLang="en-US" baseline="0"/>
              <a:t>개체로도 만들 수 있음</a:t>
            </a:r>
            <a:r>
              <a:rPr lang="en-US" altLang="ko-KR" baseline="0"/>
              <a:t>), …</a:t>
            </a:r>
            <a:endParaRPr lang="en-US" altLang="ko-KR" baseline="0"/>
          </a:p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회원</a:t>
            </a:r>
            <a:r>
              <a:rPr lang="en-US" altLang="ko-KR" baseline="0"/>
              <a:t>(</a:t>
            </a:r>
            <a:r>
              <a:rPr lang="ko-KR" altLang="en-US" baseline="0"/>
              <a:t>개체</a:t>
            </a:r>
            <a:r>
              <a:rPr lang="en-US" altLang="ko-KR" baseline="0"/>
              <a:t>)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속성</a:t>
            </a:r>
            <a:r>
              <a:rPr lang="en-US" altLang="ko-KR" baseline="0"/>
              <a:t>: </a:t>
            </a:r>
            <a:r>
              <a:rPr lang="ko-KR" altLang="en-US" baseline="0"/>
              <a:t>아이디</a:t>
            </a:r>
            <a:r>
              <a:rPr lang="en-US" altLang="ko-KR" baseline="0"/>
              <a:t>, </a:t>
            </a:r>
            <a:r>
              <a:rPr lang="ko-KR" altLang="en-US" baseline="0"/>
              <a:t>비밀번호</a:t>
            </a:r>
            <a:r>
              <a:rPr lang="en-US" altLang="ko-KR" baseline="0"/>
              <a:t>, </a:t>
            </a:r>
            <a:r>
              <a:rPr lang="ko-KR" altLang="en-US" baseline="0"/>
              <a:t>전화번호</a:t>
            </a:r>
            <a:r>
              <a:rPr lang="en-US" altLang="ko-KR" baseline="0"/>
              <a:t>, </a:t>
            </a:r>
            <a:r>
              <a:rPr lang="ko-KR" altLang="en-US" baseline="0"/>
              <a:t>주소</a:t>
            </a:r>
            <a:r>
              <a:rPr lang="en-US" altLang="ko-KR" baseline="0"/>
              <a:t>, </a:t>
            </a:r>
            <a:r>
              <a:rPr lang="ko-KR" altLang="en-US" baseline="0"/>
              <a:t>이름</a:t>
            </a:r>
            <a:r>
              <a:rPr lang="en-US" altLang="ko-KR" baseline="0"/>
              <a:t>, </a:t>
            </a:r>
            <a:r>
              <a:rPr lang="ko-KR" altLang="en-US" baseline="0"/>
              <a:t>주민번호</a:t>
            </a:r>
            <a:r>
              <a:rPr lang="en-US" altLang="ko-KR" baseline="0"/>
              <a:t>… </a:t>
            </a:r>
            <a:endParaRPr lang="en-US" altLang="ko-KR" baseline="0"/>
          </a:p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회원은 도서를 구매한다</a:t>
            </a:r>
            <a:r>
              <a:rPr lang="en-US" altLang="ko-KR" baseline="0"/>
              <a:t>. =&gt;</a:t>
            </a:r>
            <a:r>
              <a:rPr lang="ko-KR" altLang="en-US" baseline="0"/>
              <a:t>관계</a:t>
            </a:r>
            <a:r>
              <a:rPr lang="en-US" altLang="ko-KR" baseline="0"/>
              <a:t>: </a:t>
            </a:r>
            <a:r>
              <a:rPr lang="ko-KR" altLang="en-US" baseline="0"/>
              <a:t>구매 </a:t>
            </a:r>
            <a:r>
              <a:rPr lang="en-US" altLang="ko-KR" baseline="0"/>
              <a:t>(ISBN, </a:t>
            </a:r>
            <a:r>
              <a:rPr lang="ko-KR" altLang="en-US" baseline="0"/>
              <a:t>아이디</a:t>
            </a:r>
            <a:r>
              <a:rPr lang="en-US" altLang="ko-KR" baseline="0"/>
              <a:t>, </a:t>
            </a:r>
            <a:r>
              <a:rPr lang="ko-KR" altLang="en-US" baseline="0"/>
              <a:t>구매일</a:t>
            </a:r>
            <a:r>
              <a:rPr lang="en-US" altLang="ko-KR" baseline="0"/>
              <a:t>(</a:t>
            </a:r>
            <a:r>
              <a:rPr lang="ko-KR" altLang="en-US" baseline="0"/>
              <a:t>시간포함</a:t>
            </a:r>
            <a:r>
              <a:rPr lang="en-US" altLang="ko-KR" baseline="0"/>
              <a:t>), </a:t>
            </a:r>
            <a:r>
              <a:rPr lang="ko-KR" altLang="en-US" baseline="0"/>
              <a:t>수량</a:t>
            </a:r>
            <a:r>
              <a:rPr lang="en-US" altLang="ko-KR" baseline="0"/>
              <a:t>, </a:t>
            </a:r>
            <a:r>
              <a:rPr lang="ko-KR" altLang="en-US" baseline="0"/>
              <a:t>구매번호</a:t>
            </a:r>
            <a:r>
              <a:rPr lang="en-US" altLang="ko-KR" baseline="0"/>
              <a:t>) // </a:t>
            </a:r>
            <a:r>
              <a:rPr lang="ko-KR" altLang="en-US" baseline="0"/>
              <a:t>수량을 넣은 이유</a:t>
            </a:r>
            <a:r>
              <a:rPr lang="en-US" altLang="ko-KR" baseline="0"/>
              <a:t>? </a:t>
            </a:r>
            <a:r>
              <a:rPr lang="ko-KR" altLang="en-US" baseline="0"/>
              <a:t>데이터 중복이불가능하기때문에</a:t>
            </a:r>
            <a:r>
              <a:rPr lang="en-US" altLang="ko-KR" baseline="0"/>
              <a:t>, </a:t>
            </a:r>
            <a:r>
              <a:rPr lang="ko-KR" altLang="en-US" baseline="0"/>
              <a:t>수량이 들어가지않으면 한사람이 같은시간에 같은도서를 </a:t>
            </a:r>
            <a:r>
              <a:rPr lang="en-US" altLang="ko-KR" baseline="0"/>
              <a:t>2</a:t>
            </a:r>
            <a:r>
              <a:rPr lang="ko-KR" altLang="en-US" baseline="0"/>
              <a:t>권 구매했을때 알수가없음</a:t>
            </a:r>
            <a:endParaRPr lang="ko-KR" altLang="en-US" baseline="0"/>
          </a:p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r>
              <a:rPr lang="ko-KR" altLang="en-US"/>
              <a:t>출판사</a:t>
            </a:r>
            <a:r>
              <a:rPr lang="en-US" altLang="ko-KR"/>
              <a:t>(</a:t>
            </a:r>
            <a:r>
              <a:rPr lang="ko-KR" altLang="en-US"/>
              <a:t>개체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속성</a:t>
            </a:r>
            <a:r>
              <a:rPr lang="en-US" altLang="ko-KR"/>
              <a:t>: </a:t>
            </a:r>
            <a:r>
              <a:rPr lang="ko-KR" altLang="en-US"/>
              <a:t>출판사명</a:t>
            </a:r>
            <a:r>
              <a:rPr lang="en-US" altLang="ko-KR"/>
              <a:t>, </a:t>
            </a:r>
            <a:r>
              <a:rPr lang="ko-KR" altLang="en-US"/>
              <a:t>사업자등록번호</a:t>
            </a:r>
            <a:r>
              <a:rPr lang="en-US" altLang="ko-KR"/>
              <a:t>, </a:t>
            </a:r>
            <a:r>
              <a:rPr lang="ko-KR" altLang="en-US"/>
              <a:t>위치</a:t>
            </a:r>
            <a:r>
              <a:rPr lang="en-US" altLang="ko-KR"/>
              <a:t>, </a:t>
            </a:r>
            <a:r>
              <a:rPr lang="ko-KR" altLang="en-US"/>
              <a:t>대표명</a:t>
            </a:r>
            <a:r>
              <a:rPr lang="en-US" altLang="ko-KR"/>
              <a:t>, …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출판사는 도서를 출판한다 </a:t>
            </a:r>
            <a:r>
              <a:rPr lang="en-US" altLang="ko-KR"/>
              <a:t>=&gt; </a:t>
            </a:r>
            <a:r>
              <a:rPr lang="ko-KR" altLang="en-US"/>
              <a:t>관계</a:t>
            </a:r>
            <a:r>
              <a:rPr lang="en-US" altLang="ko-KR"/>
              <a:t>:</a:t>
            </a:r>
            <a:r>
              <a:rPr lang="en-US" altLang="ko-KR" baseline="0"/>
              <a:t> </a:t>
            </a:r>
            <a:r>
              <a:rPr lang="ko-KR" altLang="en-US"/>
              <a:t>출판</a:t>
            </a:r>
            <a:r>
              <a:rPr lang="en-US" altLang="ko-KR"/>
              <a:t>(</a:t>
            </a:r>
            <a:r>
              <a:rPr lang="ko-KR" altLang="en-US"/>
              <a:t>출판번호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출판사명</a:t>
            </a:r>
            <a:r>
              <a:rPr lang="en-US" altLang="ko-KR" baseline="0"/>
              <a:t>, ISBN)</a:t>
            </a:r>
            <a:endParaRPr lang="en-US" altLang="ko-KR" baseline="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국가는 안넣어도 되는데</a:t>
            </a:r>
            <a:r>
              <a:rPr lang="ko-KR" altLang="en-US" baseline="0"/>
              <a:t> 구매자들이 알기 쉽게 하도록 </a:t>
            </a:r>
            <a:r>
              <a:rPr lang="en-US" altLang="ko-KR" baseline="0"/>
              <a:t>“</a:t>
            </a:r>
            <a:r>
              <a:rPr lang="ko-KR" altLang="en-US" baseline="0"/>
              <a:t>국가</a:t>
            </a:r>
            <a:r>
              <a:rPr lang="en-US" altLang="ko-KR" baseline="0"/>
              <a:t>”</a:t>
            </a:r>
            <a:r>
              <a:rPr lang="ko-KR" altLang="en-US" baseline="0"/>
              <a:t>넣어줌</a:t>
            </a:r>
            <a:r>
              <a:rPr lang="en-US" altLang="ko-KR" baseline="0"/>
              <a:t>(</a:t>
            </a:r>
            <a:r>
              <a:rPr lang="ko-KR" altLang="en-US" baseline="0"/>
              <a:t>국내</a:t>
            </a:r>
            <a:r>
              <a:rPr lang="en-US" altLang="ko-KR" baseline="0"/>
              <a:t>,</a:t>
            </a:r>
            <a:r>
              <a:rPr lang="ko-KR" altLang="en-US" baseline="0"/>
              <a:t>해외라고 ㄴㄴ</a:t>
            </a:r>
            <a:r>
              <a:rPr lang="en-US" altLang="ko-KR" baseline="0"/>
              <a:t>= </a:t>
            </a:r>
            <a:r>
              <a:rPr lang="ko-KR" altLang="en-US" baseline="0"/>
              <a:t>하나로 관리하도록 국가넣음</a:t>
            </a:r>
            <a:r>
              <a:rPr lang="en-US" altLang="ko-KR" baseline="0"/>
              <a:t>)</a:t>
            </a:r>
            <a:endParaRPr lang="en-US" altLang="ko-KR" baseline="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1AEE26-E638-42AF-B2BB-BB095D820CD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의류 쇼핑몰을 관리하는 사이트를 만들려고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 때 필요한 개체와 관계를 </a:t>
            </a:r>
            <a:r>
              <a:rPr lang="en-US" altLang="ko-KR"/>
              <a:t>ERD</a:t>
            </a:r>
            <a:r>
              <a:rPr lang="ko-KR" altLang="en-US"/>
              <a:t>로 표현하세요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의류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종류</a:t>
            </a:r>
            <a:r>
              <a:rPr lang="en-US" altLang="ko-KR"/>
              <a:t>, </a:t>
            </a:r>
            <a:r>
              <a:rPr lang="ko-KR" altLang="en-US"/>
              <a:t>옷감</a:t>
            </a:r>
            <a:r>
              <a:rPr lang="en-US" altLang="ko-KR"/>
              <a:t>, </a:t>
            </a:r>
            <a:r>
              <a:rPr lang="ko-KR" altLang="en-US"/>
              <a:t>디자이너</a:t>
            </a:r>
            <a:r>
              <a:rPr lang="en-US" altLang="ko-KR"/>
              <a:t>(</a:t>
            </a:r>
            <a:r>
              <a:rPr lang="ko-KR" altLang="en-US"/>
              <a:t>객체가능</a:t>
            </a:r>
            <a:r>
              <a:rPr lang="en-US" altLang="ko-KR"/>
              <a:t>), </a:t>
            </a:r>
            <a:r>
              <a:rPr lang="ko-KR" altLang="en-US"/>
              <a:t>브랜드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구매자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주민번호</a:t>
            </a:r>
            <a:r>
              <a:rPr lang="en-US" altLang="ko-KR"/>
              <a:t>, </a:t>
            </a:r>
            <a:r>
              <a:rPr lang="ko-KR" altLang="en-US"/>
              <a:t>주소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구매 </a:t>
            </a:r>
            <a:r>
              <a:rPr lang="en-US" altLang="ko-KR"/>
              <a:t>=&gt; </a:t>
            </a:r>
            <a:r>
              <a:rPr lang="ko-KR" altLang="en-US"/>
              <a:t>구매 번호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-----------------------------------------</a:t>
            </a:r>
            <a:r>
              <a:rPr lang="ko-KR" altLang="en-US"/>
              <a:t>쿠팡같은 사이트로치면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판매자가 여러명이고 그에따른 생산자들이 있을 수 있지만</a:t>
            </a:r>
            <a:r>
              <a:rPr lang="en-US" altLang="ko-KR" baseline="0"/>
              <a:t>, </a:t>
            </a:r>
            <a:r>
              <a:rPr lang="ko-KR" altLang="en-US" baseline="0"/>
              <a:t>자체제작이나 한 브랜드의 사이트로 자사제품만 판매할 경우</a:t>
            </a:r>
            <a:r>
              <a:rPr lang="en-US" altLang="ko-KR" baseline="0"/>
              <a:t>,  </a:t>
            </a:r>
            <a:r>
              <a:rPr lang="ko-KR" altLang="en-US" baseline="0"/>
              <a:t>판매자</a:t>
            </a:r>
            <a:r>
              <a:rPr lang="en-US" altLang="ko-KR" baseline="0"/>
              <a:t>-</a:t>
            </a:r>
            <a:r>
              <a:rPr lang="ko-KR" altLang="en-US" baseline="0"/>
              <a:t>의류</a:t>
            </a:r>
            <a:r>
              <a:rPr lang="en-US" altLang="ko-KR" baseline="0"/>
              <a:t>-</a:t>
            </a:r>
            <a:r>
              <a:rPr lang="ko-KR" altLang="en-US" baseline="0"/>
              <a:t>구매자 </a:t>
            </a:r>
            <a:r>
              <a:rPr lang="en-US" altLang="ko-KR" baseline="0"/>
              <a:t>(</a:t>
            </a:r>
            <a:r>
              <a:rPr lang="ko-KR" altLang="en-US" baseline="0"/>
              <a:t>가능</a:t>
            </a:r>
            <a:r>
              <a:rPr lang="en-US" altLang="ko-KR" baseline="0"/>
              <a:t>), </a:t>
            </a:r>
            <a:r>
              <a:rPr lang="ko-KR" altLang="en-US" baseline="0"/>
              <a:t>생산자</a:t>
            </a:r>
            <a:r>
              <a:rPr lang="en-US" altLang="ko-KR" baseline="0"/>
              <a:t>(</a:t>
            </a:r>
            <a:r>
              <a:rPr lang="ko-KR" altLang="en-US" baseline="0"/>
              <a:t>제거</a:t>
            </a:r>
            <a:r>
              <a:rPr lang="en-US" altLang="ko-KR" baseline="0"/>
              <a:t>) </a:t>
            </a:r>
            <a:r>
              <a:rPr lang="ko-KR" altLang="en-US" baseline="0"/>
              <a:t>되야 함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r>
              <a:rPr lang="ko-KR" altLang="en-US"/>
              <a:t>판매자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사업자번호</a:t>
            </a:r>
            <a:r>
              <a:rPr lang="en-US" altLang="ko-KR"/>
              <a:t>, </a:t>
            </a:r>
            <a:r>
              <a:rPr lang="ko-KR" altLang="en-US"/>
              <a:t>회사명</a:t>
            </a:r>
            <a:r>
              <a:rPr lang="en-US" altLang="ko-KR"/>
              <a:t>, </a:t>
            </a:r>
            <a:r>
              <a:rPr lang="ko-KR" altLang="en-US"/>
              <a:t>대표자이름</a:t>
            </a:r>
            <a:r>
              <a:rPr lang="en-US" altLang="ko-KR"/>
              <a:t>, 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판매 </a:t>
            </a:r>
            <a:r>
              <a:rPr lang="en-US" altLang="ko-KR"/>
              <a:t>=&gt; (</a:t>
            </a:r>
            <a:r>
              <a:rPr lang="ko-KR" altLang="en-US"/>
              <a:t>판매번호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도매업자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회사명</a:t>
            </a:r>
            <a:r>
              <a:rPr lang="en-US" altLang="ko-KR"/>
              <a:t>, </a:t>
            </a:r>
            <a:r>
              <a:rPr lang="ko-KR" altLang="en-US"/>
              <a:t>대표자이름</a:t>
            </a:r>
            <a:r>
              <a:rPr lang="en-US" altLang="ko-KR"/>
              <a:t>, </a:t>
            </a:r>
            <a:r>
              <a:rPr lang="ko-KR" altLang="en-US"/>
              <a:t>주소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생산 </a:t>
            </a:r>
            <a:r>
              <a:rPr lang="en-US" altLang="ko-KR"/>
              <a:t>=&gt; </a:t>
            </a:r>
            <a:r>
              <a:rPr lang="ko-KR" altLang="en-US"/>
              <a:t>생산 번호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1AEE26-E638-42AF-B2BB-BB095D820CD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쌤</a:t>
            </a:r>
            <a:r>
              <a:rPr lang="en-US" altLang="ko-KR"/>
              <a:t>ver.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전제</a:t>
            </a:r>
            <a:r>
              <a:rPr lang="en-US" altLang="ko-KR"/>
              <a:t>]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쿠팡</a:t>
            </a:r>
            <a:r>
              <a:rPr lang="ko-KR" altLang="en-US" baseline="0"/>
              <a:t> 같이 다양한 회사에서 판매하는 의류 쇼핑몰</a:t>
            </a:r>
            <a:endParaRPr lang="ko-KR" altLang="en-US" baseline="0"/>
          </a:p>
          <a:p>
            <a:pPr lvl="0">
              <a:defRPr/>
            </a:pPr>
            <a:r>
              <a:rPr lang="ko-KR" altLang="en-US" baseline="0"/>
              <a:t>회원만 구매 가능</a:t>
            </a:r>
            <a:endParaRPr lang="ko-KR" altLang="en-US" baseline="0"/>
          </a:p>
          <a:p>
            <a:pPr lvl="0">
              <a:defRPr/>
            </a:pPr>
            <a:r>
              <a:rPr lang="ko-KR" altLang="en-US" baseline="0"/>
              <a:t>배송 주소는 구매할 때마다 입력</a:t>
            </a:r>
            <a:endParaRPr lang="ko-KR" altLang="en-US" baseline="0"/>
          </a:p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r>
              <a:rPr lang="en-US" altLang="ko-KR" baseline="0"/>
              <a:t>[] = </a:t>
            </a:r>
            <a:r>
              <a:rPr lang="ko-KR" altLang="en-US" baseline="0"/>
              <a:t>기본키</a:t>
            </a:r>
            <a:endParaRPr lang="ko-KR" altLang="en-US" baseline="0"/>
          </a:p>
          <a:p>
            <a:pPr lvl="0">
              <a:defRPr/>
            </a:pPr>
            <a:r>
              <a:rPr lang="ko-KR" altLang="en-US" baseline="0"/>
              <a:t>의류</a:t>
            </a:r>
            <a:r>
              <a:rPr lang="en-US" altLang="ko-KR" baseline="0"/>
              <a:t>(</a:t>
            </a:r>
            <a:r>
              <a:rPr lang="ko-KR" altLang="en-US" baseline="0"/>
              <a:t>개체</a:t>
            </a:r>
            <a:r>
              <a:rPr lang="en-US" altLang="ko-KR" baseline="0"/>
              <a:t>)</a:t>
            </a:r>
            <a:endParaRPr lang="en-US" altLang="ko-KR" baseline="0"/>
          </a:p>
          <a:p>
            <a:pPr lvl="0">
              <a:defRPr/>
            </a:pPr>
            <a:r>
              <a:rPr lang="en-US" altLang="ko-KR" baseline="0"/>
              <a:t>- [</a:t>
            </a:r>
            <a:r>
              <a:rPr lang="ko-KR" altLang="en-US" baseline="0"/>
              <a:t>의류번호</a:t>
            </a:r>
            <a:r>
              <a:rPr lang="en-US" altLang="ko-KR" baseline="0"/>
              <a:t>], </a:t>
            </a:r>
            <a:r>
              <a:rPr lang="ko-KR" altLang="en-US" baseline="0"/>
              <a:t>의류명</a:t>
            </a:r>
            <a:r>
              <a:rPr lang="en-US" altLang="ko-KR" baseline="0"/>
              <a:t>, </a:t>
            </a:r>
            <a:r>
              <a:rPr lang="ko-KR" altLang="en-US" baseline="0"/>
              <a:t>타입</a:t>
            </a:r>
            <a:r>
              <a:rPr lang="en-US" altLang="ko-KR" baseline="0"/>
              <a:t>(</a:t>
            </a:r>
            <a:r>
              <a:rPr lang="ko-KR" altLang="en-US" baseline="0"/>
              <a:t>상</a:t>
            </a:r>
            <a:r>
              <a:rPr lang="en-US" altLang="ko-KR" baseline="0"/>
              <a:t>/</a:t>
            </a:r>
            <a:r>
              <a:rPr lang="ko-KR" altLang="en-US" baseline="0"/>
              <a:t>하의</a:t>
            </a:r>
            <a:r>
              <a:rPr lang="en-US" altLang="ko-KR" baseline="0"/>
              <a:t>, </a:t>
            </a:r>
            <a:r>
              <a:rPr lang="ko-KR" altLang="en-US" baseline="0"/>
              <a:t>속</a:t>
            </a:r>
            <a:r>
              <a:rPr lang="en-US" altLang="ko-KR" baseline="0"/>
              <a:t>/</a:t>
            </a:r>
            <a:r>
              <a:rPr lang="ko-KR" altLang="en-US" baseline="0"/>
              <a:t>겉옷 </a:t>
            </a:r>
            <a:r>
              <a:rPr lang="en-US" altLang="ko-KR" baseline="0"/>
              <a:t>..), </a:t>
            </a:r>
            <a:r>
              <a:rPr lang="ko-KR" altLang="en-US" baseline="0"/>
              <a:t>가격</a:t>
            </a:r>
            <a:r>
              <a:rPr lang="en-US" altLang="ko-KR" baseline="0"/>
              <a:t>, </a:t>
            </a:r>
            <a:r>
              <a:rPr lang="ko-KR" altLang="en-US" baseline="0"/>
              <a:t>사이즈</a:t>
            </a:r>
            <a:r>
              <a:rPr lang="en-US" altLang="ko-KR" baseline="0"/>
              <a:t>, </a:t>
            </a:r>
            <a:r>
              <a:rPr lang="ko-KR" altLang="en-US" baseline="0"/>
              <a:t>성별</a:t>
            </a:r>
            <a:r>
              <a:rPr lang="en-US" altLang="ko-KR" baseline="0"/>
              <a:t>, </a:t>
            </a:r>
            <a:endParaRPr lang="en-US" altLang="ko-KR" baseline="0"/>
          </a:p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회원</a:t>
            </a:r>
            <a:r>
              <a:rPr lang="en-US" altLang="ko-KR" baseline="0"/>
              <a:t>(</a:t>
            </a:r>
            <a:r>
              <a:rPr lang="ko-KR" altLang="en-US" baseline="0"/>
              <a:t>개체</a:t>
            </a:r>
            <a:r>
              <a:rPr lang="en-US" altLang="ko-KR" baseline="0"/>
              <a:t>)</a:t>
            </a:r>
            <a:endParaRPr lang="en-US" altLang="ko-KR" baseline="0"/>
          </a:p>
          <a:p>
            <a:pPr marL="171450" indent="-171450">
              <a:buFontTx/>
              <a:buChar char="-"/>
              <a:defRPr/>
            </a:pPr>
            <a:r>
              <a:rPr lang="en-US" altLang="ko-KR" baseline="0"/>
              <a:t>[</a:t>
            </a:r>
            <a:r>
              <a:rPr lang="ko-KR" altLang="en-US" baseline="0"/>
              <a:t>아이디</a:t>
            </a:r>
            <a:r>
              <a:rPr lang="en-US" altLang="ko-KR" baseline="0"/>
              <a:t>], </a:t>
            </a:r>
            <a:r>
              <a:rPr lang="ko-KR" altLang="en-US" baseline="0"/>
              <a:t>비밀번호</a:t>
            </a:r>
            <a:r>
              <a:rPr lang="en-US" altLang="ko-KR" baseline="0"/>
              <a:t>, </a:t>
            </a:r>
            <a:r>
              <a:rPr lang="ko-KR" altLang="en-US" baseline="0"/>
              <a:t>주민번호</a:t>
            </a:r>
            <a:r>
              <a:rPr lang="en-US" altLang="ko-KR" baseline="0"/>
              <a:t>, </a:t>
            </a:r>
            <a:r>
              <a:rPr lang="ko-KR" altLang="en-US" baseline="0"/>
              <a:t>이름</a:t>
            </a:r>
            <a:r>
              <a:rPr lang="en-US" altLang="ko-KR" baseline="0"/>
              <a:t>, </a:t>
            </a:r>
            <a:r>
              <a:rPr lang="ko-KR" altLang="en-US" baseline="0"/>
              <a:t>주소</a:t>
            </a:r>
            <a:r>
              <a:rPr lang="en-US" altLang="ko-KR" baseline="0"/>
              <a:t>, </a:t>
            </a:r>
            <a:r>
              <a:rPr lang="ko-KR" altLang="en-US" baseline="0"/>
              <a:t>전화번호</a:t>
            </a:r>
            <a:r>
              <a:rPr lang="en-US" altLang="ko-KR" baseline="0"/>
              <a:t>, </a:t>
            </a:r>
            <a:r>
              <a:rPr lang="ko-KR" altLang="en-US" baseline="0"/>
              <a:t>이메일</a:t>
            </a:r>
            <a:endParaRPr lang="ko-KR" altLang="en-US" baseline="0"/>
          </a:p>
          <a:p>
            <a:pPr marL="0" indent="0">
              <a:buFontTx/>
              <a:buNone/>
              <a:defRPr/>
            </a:pPr>
            <a:r>
              <a:rPr lang="ko-KR" altLang="en-US" baseline="0"/>
              <a:t>회원은 의류를 구매한다 </a:t>
            </a:r>
            <a:r>
              <a:rPr lang="en-US" altLang="ko-KR" baseline="0"/>
              <a:t>=&gt; </a:t>
            </a:r>
            <a:r>
              <a:rPr lang="ko-KR" altLang="en-US" baseline="0"/>
              <a:t>관계</a:t>
            </a:r>
            <a:r>
              <a:rPr lang="en-US" altLang="ko-KR" baseline="0"/>
              <a:t>:</a:t>
            </a:r>
            <a:r>
              <a:rPr lang="ko-KR" altLang="en-US" baseline="0"/>
              <a:t>구매 </a:t>
            </a:r>
            <a:r>
              <a:rPr lang="en-US" altLang="ko-KR" baseline="0"/>
              <a:t>/ [</a:t>
            </a:r>
            <a:r>
              <a:rPr lang="ko-KR" altLang="en-US" baseline="0"/>
              <a:t>구매번호</a:t>
            </a:r>
            <a:r>
              <a:rPr lang="en-US" altLang="ko-KR" baseline="0"/>
              <a:t>], </a:t>
            </a:r>
            <a:r>
              <a:rPr lang="ko-KR" altLang="en-US" baseline="0"/>
              <a:t>아이디</a:t>
            </a:r>
            <a:r>
              <a:rPr lang="en-US" altLang="ko-KR" baseline="0"/>
              <a:t>, </a:t>
            </a:r>
            <a:r>
              <a:rPr lang="ko-KR" altLang="en-US" baseline="0"/>
              <a:t>의류번호</a:t>
            </a:r>
            <a:r>
              <a:rPr lang="en-US" altLang="ko-KR" baseline="0"/>
              <a:t>, </a:t>
            </a:r>
            <a:r>
              <a:rPr lang="ko-KR" altLang="en-US" baseline="0"/>
              <a:t>수량</a:t>
            </a:r>
            <a:r>
              <a:rPr lang="en-US" altLang="ko-KR" baseline="0"/>
              <a:t>, </a:t>
            </a:r>
            <a:r>
              <a:rPr lang="ko-KR" altLang="en-US" baseline="0"/>
              <a:t>배송지</a:t>
            </a:r>
            <a:endParaRPr lang="ko-KR" altLang="en-US" baseline="0"/>
          </a:p>
          <a:p>
            <a:pPr marL="0" indent="0">
              <a:buFontTx/>
              <a:buNone/>
              <a:defRPr/>
            </a:pPr>
            <a:endParaRPr lang="en-US" altLang="ko-KR" baseline="0"/>
          </a:p>
          <a:p>
            <a:pPr marL="0" indent="0">
              <a:buFontTx/>
              <a:buNone/>
              <a:defRPr/>
            </a:pPr>
            <a:r>
              <a:rPr lang="ko-KR" altLang="en-US" baseline="0"/>
              <a:t>회사</a:t>
            </a:r>
            <a:r>
              <a:rPr lang="en-US" altLang="ko-KR" baseline="0"/>
              <a:t>(</a:t>
            </a:r>
            <a:r>
              <a:rPr lang="ko-KR" altLang="en-US" baseline="0"/>
              <a:t>개체</a:t>
            </a:r>
            <a:r>
              <a:rPr lang="en-US" altLang="ko-KR" baseline="0"/>
              <a:t>)</a:t>
            </a:r>
            <a:endParaRPr lang="en-US" altLang="ko-KR" baseline="0"/>
          </a:p>
          <a:p>
            <a:pPr marL="0" indent="0">
              <a:buFontTx/>
              <a:buNone/>
              <a:defRPr/>
            </a:pPr>
            <a:r>
              <a:rPr lang="en-US" altLang="ko-KR" baseline="0"/>
              <a:t>- [</a:t>
            </a:r>
            <a:r>
              <a:rPr lang="ko-KR" altLang="en-US" baseline="0"/>
              <a:t>회사코드</a:t>
            </a:r>
            <a:r>
              <a:rPr lang="en-US" altLang="ko-KR" baseline="0"/>
              <a:t>], </a:t>
            </a:r>
            <a:r>
              <a:rPr lang="ko-KR" altLang="en-US" baseline="0"/>
              <a:t>회사명</a:t>
            </a:r>
            <a:r>
              <a:rPr lang="en-US" altLang="ko-KR" baseline="0"/>
              <a:t>, </a:t>
            </a:r>
            <a:r>
              <a:rPr lang="ko-KR" altLang="en-US" baseline="0"/>
              <a:t>사업자등록번호</a:t>
            </a:r>
            <a:r>
              <a:rPr lang="en-US" altLang="ko-KR" baseline="0"/>
              <a:t>, </a:t>
            </a:r>
            <a:r>
              <a:rPr lang="ko-KR" altLang="en-US" baseline="0"/>
              <a:t>대표자명</a:t>
            </a:r>
            <a:r>
              <a:rPr lang="en-US" altLang="ko-KR" baseline="0"/>
              <a:t>, </a:t>
            </a:r>
            <a:r>
              <a:rPr lang="ko-KR" altLang="en-US" baseline="0"/>
              <a:t>회사주소</a:t>
            </a:r>
            <a:r>
              <a:rPr lang="en-US" altLang="ko-KR" baseline="0"/>
              <a:t>, </a:t>
            </a:r>
            <a:r>
              <a:rPr lang="ko-KR" altLang="en-US" baseline="0"/>
              <a:t>대표번호</a:t>
            </a:r>
            <a:endParaRPr lang="ko-KR" altLang="en-US" baseline="0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회사마다 부여한 번호</a:t>
            </a:r>
            <a:r>
              <a:rPr lang="en-US" altLang="ko-KR"/>
              <a:t>(</a:t>
            </a:r>
            <a:r>
              <a:rPr lang="ko-KR" altLang="en-US"/>
              <a:t>한글</a:t>
            </a:r>
            <a:r>
              <a:rPr lang="en-US" altLang="ko-KR"/>
              <a:t>, </a:t>
            </a:r>
            <a:r>
              <a:rPr lang="ko-KR" altLang="en-US"/>
              <a:t>영문 섞일 수 있으니까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회사는 의류를 납품 </a:t>
            </a:r>
            <a:r>
              <a:rPr lang="en-US" altLang="ko-KR"/>
              <a:t>=&gt; </a:t>
            </a:r>
            <a:r>
              <a:rPr lang="ko-KR" altLang="en-US"/>
              <a:t>관계</a:t>
            </a:r>
            <a:r>
              <a:rPr lang="en-US" altLang="ko-KR"/>
              <a:t>: </a:t>
            </a:r>
            <a:r>
              <a:rPr lang="ko-KR" altLang="en-US"/>
              <a:t>납품 </a:t>
            </a:r>
            <a:r>
              <a:rPr lang="en-US" altLang="ko-KR"/>
              <a:t>/ [</a:t>
            </a:r>
            <a:r>
              <a:rPr lang="ko-KR" altLang="en-US"/>
              <a:t>납품번호</a:t>
            </a:r>
            <a:r>
              <a:rPr lang="en-US" altLang="ko-KR"/>
              <a:t>], </a:t>
            </a:r>
            <a:r>
              <a:rPr lang="ko-KR" altLang="en-US"/>
              <a:t>의류번호</a:t>
            </a:r>
            <a:r>
              <a:rPr lang="en-US" altLang="ko-KR"/>
              <a:t>, </a:t>
            </a:r>
            <a:r>
              <a:rPr lang="ko-KR" altLang="en-US"/>
              <a:t>회사코드</a:t>
            </a:r>
            <a:r>
              <a:rPr lang="en-US" altLang="ko-KR"/>
              <a:t>, </a:t>
            </a:r>
            <a:r>
              <a:rPr lang="ko-KR" altLang="en-US"/>
              <a:t>수량</a:t>
            </a:r>
            <a:r>
              <a:rPr lang="en-US" altLang="ko-KR"/>
              <a:t>(</a:t>
            </a:r>
            <a:r>
              <a:rPr lang="ko-KR" altLang="en-US"/>
              <a:t>보통 납품번호가 영수증같은거라 수량이들어가지않나</a:t>
            </a:r>
            <a:r>
              <a:rPr lang="en-US" altLang="ko-KR"/>
              <a:t>..?)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C1AEE26-E638-42AF-B2BB-BB095D820CD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0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5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2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8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1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4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2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57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396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3D9E-406F-42CB-B176-2A7C2F841A6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5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0983" y="706582"/>
            <a:ext cx="1242946" cy="7726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대학생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99456" y="1729047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학번</a:t>
            </a:r>
            <a:endParaRPr lang="ko-KR" altLang="en-US" u="sng" dirty="0"/>
          </a:p>
        </p:txBody>
      </p:sp>
      <p:sp>
        <p:nvSpPr>
          <p:cNvPr id="6" name="타원 5"/>
          <p:cNvSpPr/>
          <p:nvPr/>
        </p:nvSpPr>
        <p:spPr>
          <a:xfrm>
            <a:off x="1781694" y="1729047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63931" y="1729047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주민번호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99456" y="2867890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781693" y="2867889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863929" y="2867889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296401" y="706582"/>
            <a:ext cx="1242946" cy="7726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374874" y="1729047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강의 코드</a:t>
            </a:r>
            <a:endParaRPr lang="ko-KR" altLang="en-US" u="sng" dirty="0"/>
          </a:p>
        </p:txBody>
      </p:sp>
      <p:sp>
        <p:nvSpPr>
          <p:cNvPr id="13" name="타원 12"/>
          <p:cNvSpPr/>
          <p:nvPr/>
        </p:nvSpPr>
        <p:spPr>
          <a:xfrm>
            <a:off x="9457112" y="1729047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명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0539349" y="1729047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강의교수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374874" y="2867890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정원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457111" y="2867889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학점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539347" y="2867889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일정</a:t>
            </a:r>
            <a:endParaRPr lang="ko-KR" altLang="en-US" dirty="0"/>
          </a:p>
        </p:txBody>
      </p:sp>
      <p:sp>
        <p:nvSpPr>
          <p:cNvPr id="18" name="다이아몬드 17"/>
          <p:cNvSpPr/>
          <p:nvPr/>
        </p:nvSpPr>
        <p:spPr>
          <a:xfrm>
            <a:off x="5128953" y="540327"/>
            <a:ext cx="1537854" cy="118872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033150" y="5128948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강의 코드</a:t>
            </a:r>
            <a:endParaRPr lang="ko-KR" altLang="en-US" u="sng" dirty="0"/>
          </a:p>
        </p:txBody>
      </p:sp>
      <p:sp>
        <p:nvSpPr>
          <p:cNvPr id="20" name="타원 19"/>
          <p:cNvSpPr/>
          <p:nvPr/>
        </p:nvSpPr>
        <p:spPr>
          <a:xfrm>
            <a:off x="4115388" y="5128948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교수 번호</a:t>
            </a:r>
            <a:endParaRPr lang="ko-KR" altLang="en-US" u="sng" dirty="0"/>
          </a:p>
        </p:txBody>
      </p:sp>
      <p:sp>
        <p:nvSpPr>
          <p:cNvPr id="22" name="다이아몬드 21"/>
          <p:cNvSpPr/>
          <p:nvPr/>
        </p:nvSpPr>
        <p:spPr>
          <a:xfrm>
            <a:off x="5049187" y="4142509"/>
            <a:ext cx="1537854" cy="118872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지도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033164" y="4157174"/>
            <a:ext cx="1242946" cy="7726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193875" y="5179639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 번호</a:t>
            </a:r>
            <a:endParaRPr lang="ko-KR" altLang="en-US" dirty="0"/>
          </a:p>
        </p:txBody>
      </p:sp>
      <p:cxnSp>
        <p:nvCxnSpPr>
          <p:cNvPr id="27" name="직선 연결선 26"/>
          <p:cNvCxnSpPr>
            <a:stCxn id="4" idx="3"/>
            <a:endCxn id="18" idx="1"/>
          </p:cNvCxnSpPr>
          <p:nvPr/>
        </p:nvCxnSpPr>
        <p:spPr>
          <a:xfrm>
            <a:off x="2863929" y="1092921"/>
            <a:ext cx="2265024" cy="4176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1" idx="1"/>
          </p:cNvCxnSpPr>
          <p:nvPr/>
        </p:nvCxnSpPr>
        <p:spPr>
          <a:xfrm flipV="1">
            <a:off x="6666807" y="1092921"/>
            <a:ext cx="2629594" cy="2968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4406935" y="1829698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수강 번호</a:t>
            </a:r>
            <a:endParaRPr lang="ko-KR" altLang="en-US" u="sng" dirty="0"/>
          </a:p>
        </p:txBody>
      </p:sp>
      <p:sp>
        <p:nvSpPr>
          <p:cNvPr id="31" name="타원 30"/>
          <p:cNvSpPr/>
          <p:nvPr/>
        </p:nvSpPr>
        <p:spPr>
          <a:xfrm>
            <a:off x="5489173" y="1829698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코드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571410" y="1829698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학번</a:t>
            </a:r>
            <a:endParaRPr lang="ko-KR" altLang="en-US" dirty="0"/>
          </a:p>
        </p:txBody>
      </p:sp>
      <p:cxnSp>
        <p:nvCxnSpPr>
          <p:cNvPr id="34" name="직선 연결선 33"/>
          <p:cNvCxnSpPr>
            <a:stCxn id="4" idx="2"/>
          </p:cNvCxnSpPr>
          <p:nvPr/>
        </p:nvCxnSpPr>
        <p:spPr>
          <a:xfrm flipH="1">
            <a:off x="1288473" y="1479260"/>
            <a:ext cx="953983" cy="2497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" idx="2"/>
            <a:endCxn id="6" idx="0"/>
          </p:cNvCxnSpPr>
          <p:nvPr/>
        </p:nvCxnSpPr>
        <p:spPr>
          <a:xfrm>
            <a:off x="2242456" y="1479260"/>
            <a:ext cx="6138" cy="2497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4" idx="2"/>
            <a:endCxn id="7" idx="0"/>
          </p:cNvCxnSpPr>
          <p:nvPr/>
        </p:nvCxnSpPr>
        <p:spPr>
          <a:xfrm>
            <a:off x="2242456" y="1479260"/>
            <a:ext cx="1088375" cy="2497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4" idx="2"/>
            <a:endCxn id="8" idx="0"/>
          </p:cNvCxnSpPr>
          <p:nvPr/>
        </p:nvCxnSpPr>
        <p:spPr>
          <a:xfrm flipH="1">
            <a:off x="1166356" y="1479260"/>
            <a:ext cx="1076100" cy="138863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" idx="2"/>
            <a:endCxn id="9" idx="0"/>
          </p:cNvCxnSpPr>
          <p:nvPr/>
        </p:nvCxnSpPr>
        <p:spPr>
          <a:xfrm>
            <a:off x="2242456" y="1479260"/>
            <a:ext cx="6137" cy="1388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" idx="2"/>
            <a:endCxn id="10" idx="0"/>
          </p:cNvCxnSpPr>
          <p:nvPr/>
        </p:nvCxnSpPr>
        <p:spPr>
          <a:xfrm>
            <a:off x="2242456" y="1479260"/>
            <a:ext cx="1088373" cy="1388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8" idx="2"/>
            <a:endCxn id="30" idx="0"/>
          </p:cNvCxnSpPr>
          <p:nvPr/>
        </p:nvCxnSpPr>
        <p:spPr>
          <a:xfrm flipH="1">
            <a:off x="4873835" y="1729047"/>
            <a:ext cx="1024045" cy="1006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8" idx="2"/>
            <a:endCxn id="31" idx="0"/>
          </p:cNvCxnSpPr>
          <p:nvPr/>
        </p:nvCxnSpPr>
        <p:spPr>
          <a:xfrm>
            <a:off x="5897880" y="1729047"/>
            <a:ext cx="58193" cy="1006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8" idx="2"/>
            <a:endCxn id="32" idx="0"/>
          </p:cNvCxnSpPr>
          <p:nvPr/>
        </p:nvCxnSpPr>
        <p:spPr>
          <a:xfrm>
            <a:off x="5897880" y="1729047"/>
            <a:ext cx="1140430" cy="1006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1" idx="2"/>
            <a:endCxn id="12" idx="0"/>
          </p:cNvCxnSpPr>
          <p:nvPr/>
        </p:nvCxnSpPr>
        <p:spPr>
          <a:xfrm flipH="1">
            <a:off x="8841774" y="1479260"/>
            <a:ext cx="1076100" cy="2497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1" idx="2"/>
            <a:endCxn id="13" idx="0"/>
          </p:cNvCxnSpPr>
          <p:nvPr/>
        </p:nvCxnSpPr>
        <p:spPr>
          <a:xfrm>
            <a:off x="9917874" y="1479260"/>
            <a:ext cx="6138" cy="2497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1" idx="2"/>
            <a:endCxn id="14" idx="0"/>
          </p:cNvCxnSpPr>
          <p:nvPr/>
        </p:nvCxnSpPr>
        <p:spPr>
          <a:xfrm>
            <a:off x="9917874" y="1479260"/>
            <a:ext cx="1088375" cy="2497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1" idx="2"/>
            <a:endCxn id="15" idx="0"/>
          </p:cNvCxnSpPr>
          <p:nvPr/>
        </p:nvCxnSpPr>
        <p:spPr>
          <a:xfrm flipH="1">
            <a:off x="8841774" y="1479260"/>
            <a:ext cx="1076100" cy="138863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1" idx="2"/>
            <a:endCxn id="16" idx="7"/>
          </p:cNvCxnSpPr>
          <p:nvPr/>
        </p:nvCxnSpPr>
        <p:spPr>
          <a:xfrm>
            <a:off x="9917874" y="1479260"/>
            <a:ext cx="336284" cy="14872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1" idx="2"/>
          </p:cNvCxnSpPr>
          <p:nvPr/>
        </p:nvCxnSpPr>
        <p:spPr>
          <a:xfrm>
            <a:off x="9917874" y="1479260"/>
            <a:ext cx="1154679" cy="15050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22" idx="1"/>
            <a:endCxn id="19" idx="0"/>
          </p:cNvCxnSpPr>
          <p:nvPr/>
        </p:nvCxnSpPr>
        <p:spPr>
          <a:xfrm flipH="1">
            <a:off x="3500050" y="4736869"/>
            <a:ext cx="1549137" cy="3920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22" idx="1"/>
            <a:endCxn id="20" idx="0"/>
          </p:cNvCxnSpPr>
          <p:nvPr/>
        </p:nvCxnSpPr>
        <p:spPr>
          <a:xfrm flipH="1">
            <a:off x="4582288" y="4736869"/>
            <a:ext cx="466899" cy="3920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11" idx="1"/>
            <a:endCxn id="22" idx="0"/>
          </p:cNvCxnSpPr>
          <p:nvPr/>
        </p:nvCxnSpPr>
        <p:spPr>
          <a:xfrm flipH="1">
            <a:off x="5818114" y="1092921"/>
            <a:ext cx="3478287" cy="3049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22" idx="3"/>
            <a:endCxn id="23" idx="1"/>
          </p:cNvCxnSpPr>
          <p:nvPr/>
        </p:nvCxnSpPr>
        <p:spPr>
          <a:xfrm flipV="1">
            <a:off x="6587041" y="4543513"/>
            <a:ext cx="2446123" cy="1933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3" idx="2"/>
            <a:endCxn id="25" idx="0"/>
          </p:cNvCxnSpPr>
          <p:nvPr/>
        </p:nvCxnSpPr>
        <p:spPr>
          <a:xfrm>
            <a:off x="9654637" y="4929852"/>
            <a:ext cx="6138" cy="2497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43848" y="765355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 flipH="1">
            <a:off x="7752805" y="765355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88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80920" y="4569460"/>
            <a:ext cx="162560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013960" y="657860"/>
            <a:ext cx="162560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640320" y="170053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940800" y="170053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0220960" y="215265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작가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660640" y="257937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940800" y="257937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발행일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58190" y="312928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도서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보유 수</a:t>
            </a:r>
            <a:endParaRPr lang="ko-KR" altLang="en-US" sz="1100" dirty="0"/>
          </a:p>
        </p:txBody>
      </p:sp>
      <p:sp>
        <p:nvSpPr>
          <p:cNvPr id="18" name="타원 17"/>
          <p:cNvSpPr/>
          <p:nvPr/>
        </p:nvSpPr>
        <p:spPr>
          <a:xfrm>
            <a:off x="762000" y="382270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주문일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489440" y="4389120"/>
            <a:ext cx="162560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구매자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311900" y="478028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결제방법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543040" y="561975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구매일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3583940" y="1538605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출판일</a:t>
            </a:r>
            <a:endParaRPr lang="ko-KR" altLang="en-US" sz="1500" dirty="0"/>
          </a:p>
        </p:txBody>
      </p:sp>
      <p:cxnSp>
        <p:nvCxnSpPr>
          <p:cNvPr id="75" name="직선 연결선 74"/>
          <p:cNvCxnSpPr>
            <a:stCxn id="112" idx="1"/>
            <a:endCxn id="17" idx="0"/>
          </p:cNvCxnSpPr>
          <p:nvPr/>
        </p:nvCxnSpPr>
        <p:spPr>
          <a:xfrm flipH="1" flipV="1">
            <a:off x="1306830" y="3129280"/>
            <a:ext cx="160782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12" idx="1"/>
            <a:endCxn id="18" idx="0"/>
          </p:cNvCxnSpPr>
          <p:nvPr/>
        </p:nvCxnSpPr>
        <p:spPr>
          <a:xfrm flipH="1">
            <a:off x="1310640" y="3667760"/>
            <a:ext cx="1604010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2" idx="0"/>
            <a:endCxn id="114" idx="2"/>
          </p:cNvCxnSpPr>
          <p:nvPr/>
        </p:nvCxnSpPr>
        <p:spPr>
          <a:xfrm>
            <a:off x="6860540" y="4780280"/>
            <a:ext cx="1257300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0"/>
            <a:endCxn id="114" idx="2"/>
          </p:cNvCxnSpPr>
          <p:nvPr/>
        </p:nvCxnSpPr>
        <p:spPr>
          <a:xfrm flipV="1">
            <a:off x="7091680" y="4837430"/>
            <a:ext cx="1026160" cy="78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758190" y="243586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주문량</a:t>
            </a:r>
            <a:endParaRPr lang="ko-KR" altLang="en-US" dirty="0"/>
          </a:p>
        </p:txBody>
      </p:sp>
      <p:cxnSp>
        <p:nvCxnSpPr>
          <p:cNvPr id="89" name="직선 연결선 88"/>
          <p:cNvCxnSpPr>
            <a:stCxn id="112" idx="1"/>
            <a:endCxn id="87" idx="6"/>
          </p:cNvCxnSpPr>
          <p:nvPr/>
        </p:nvCxnSpPr>
        <p:spPr>
          <a:xfrm flipH="1" flipV="1">
            <a:off x="1855470" y="2755900"/>
            <a:ext cx="1059180" cy="91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5013960" y="3040380"/>
            <a:ext cx="162560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책</a:t>
            </a:r>
            <a:endParaRPr lang="ko-KR" altLang="en-US" dirty="0"/>
          </a:p>
        </p:txBody>
      </p:sp>
      <p:sp>
        <p:nvSpPr>
          <p:cNvPr id="107" name="타원 106"/>
          <p:cNvSpPr/>
          <p:nvPr/>
        </p:nvSpPr>
        <p:spPr>
          <a:xfrm>
            <a:off x="2331720" y="470535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출판사 주소</a:t>
            </a:r>
            <a:endParaRPr lang="ko-KR" altLang="en-US" sz="1200" dirty="0"/>
          </a:p>
        </p:txBody>
      </p:sp>
      <p:cxnSp>
        <p:nvCxnSpPr>
          <p:cNvPr id="111" name="직선 연결선 110"/>
          <p:cNvCxnSpPr>
            <a:stCxn id="21" idx="0"/>
            <a:endCxn id="21" idx="0"/>
          </p:cNvCxnSpPr>
          <p:nvPr/>
        </p:nvCxnSpPr>
        <p:spPr>
          <a:xfrm>
            <a:off x="10302240" y="43891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다이아몬드 111"/>
          <p:cNvSpPr/>
          <p:nvPr/>
        </p:nvSpPr>
        <p:spPr>
          <a:xfrm>
            <a:off x="2914650" y="3219450"/>
            <a:ext cx="1242060" cy="8966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보유</a:t>
            </a:r>
            <a:endParaRPr lang="ko-KR" altLang="en-US" dirty="0"/>
          </a:p>
        </p:txBody>
      </p:sp>
      <p:sp>
        <p:nvSpPr>
          <p:cNvPr id="113" name="다이아몬드 112"/>
          <p:cNvSpPr/>
          <p:nvPr/>
        </p:nvSpPr>
        <p:spPr>
          <a:xfrm>
            <a:off x="5069840" y="1708150"/>
            <a:ext cx="1242060" cy="8966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</a:t>
            </a:r>
            <a:endParaRPr lang="ko-KR" altLang="en-US" dirty="0"/>
          </a:p>
        </p:txBody>
      </p:sp>
      <p:sp>
        <p:nvSpPr>
          <p:cNvPr id="114" name="다이아몬드 113"/>
          <p:cNvSpPr/>
          <p:nvPr/>
        </p:nvSpPr>
        <p:spPr>
          <a:xfrm>
            <a:off x="7496810" y="3940810"/>
            <a:ext cx="1242060" cy="8966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cxnSp>
        <p:nvCxnSpPr>
          <p:cNvPr id="116" name="직선 연결선 115"/>
          <p:cNvCxnSpPr>
            <a:stCxn id="8" idx="0"/>
            <a:endCxn id="112" idx="2"/>
          </p:cNvCxnSpPr>
          <p:nvPr/>
        </p:nvCxnSpPr>
        <p:spPr>
          <a:xfrm flipV="1">
            <a:off x="3093720" y="4116070"/>
            <a:ext cx="441960" cy="453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2" idx="3"/>
            <a:endCxn id="90" idx="1"/>
          </p:cNvCxnSpPr>
          <p:nvPr/>
        </p:nvCxnSpPr>
        <p:spPr>
          <a:xfrm flipV="1">
            <a:off x="4156710" y="3431540"/>
            <a:ext cx="857250" cy="23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13" idx="2"/>
            <a:endCxn id="90" idx="0"/>
          </p:cNvCxnSpPr>
          <p:nvPr/>
        </p:nvCxnSpPr>
        <p:spPr>
          <a:xfrm>
            <a:off x="5690870" y="2604770"/>
            <a:ext cx="135890" cy="43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3" idx="0"/>
            <a:endCxn id="9" idx="2"/>
          </p:cNvCxnSpPr>
          <p:nvPr/>
        </p:nvCxnSpPr>
        <p:spPr>
          <a:xfrm flipV="1">
            <a:off x="5690870" y="1440180"/>
            <a:ext cx="135890" cy="26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14" idx="1"/>
            <a:endCxn id="90" idx="2"/>
          </p:cNvCxnSpPr>
          <p:nvPr/>
        </p:nvCxnSpPr>
        <p:spPr>
          <a:xfrm flipH="1" flipV="1">
            <a:off x="5826760" y="3822700"/>
            <a:ext cx="1670050" cy="56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14" idx="3"/>
            <a:endCxn id="21" idx="1"/>
          </p:cNvCxnSpPr>
          <p:nvPr/>
        </p:nvCxnSpPr>
        <p:spPr>
          <a:xfrm>
            <a:off x="8738870" y="4389120"/>
            <a:ext cx="750570" cy="39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13" idx="1"/>
            <a:endCxn id="41" idx="6"/>
          </p:cNvCxnSpPr>
          <p:nvPr/>
        </p:nvCxnSpPr>
        <p:spPr>
          <a:xfrm flipH="1" flipV="1">
            <a:off x="4681220" y="1858645"/>
            <a:ext cx="388620" cy="29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9" idx="1"/>
            <a:endCxn id="107" idx="6"/>
          </p:cNvCxnSpPr>
          <p:nvPr/>
        </p:nvCxnSpPr>
        <p:spPr>
          <a:xfrm flipH="1" flipV="1">
            <a:off x="3429000" y="790575"/>
            <a:ext cx="1584960" cy="258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90" idx="3"/>
            <a:endCxn id="13" idx="2"/>
          </p:cNvCxnSpPr>
          <p:nvPr/>
        </p:nvCxnSpPr>
        <p:spPr>
          <a:xfrm flipV="1">
            <a:off x="6639560" y="2899410"/>
            <a:ext cx="1021080" cy="53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90" idx="3"/>
            <a:endCxn id="10" idx="2"/>
          </p:cNvCxnSpPr>
          <p:nvPr/>
        </p:nvCxnSpPr>
        <p:spPr>
          <a:xfrm flipV="1">
            <a:off x="6639560" y="2020570"/>
            <a:ext cx="1000760" cy="1410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90" idx="3"/>
            <a:endCxn id="14" idx="2"/>
          </p:cNvCxnSpPr>
          <p:nvPr/>
        </p:nvCxnSpPr>
        <p:spPr>
          <a:xfrm flipV="1">
            <a:off x="6639560" y="2899410"/>
            <a:ext cx="2301240" cy="53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90" idx="3"/>
            <a:endCxn id="11" idx="2"/>
          </p:cNvCxnSpPr>
          <p:nvPr/>
        </p:nvCxnSpPr>
        <p:spPr>
          <a:xfrm flipV="1">
            <a:off x="6639560" y="2020570"/>
            <a:ext cx="2301240" cy="1410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90" idx="3"/>
            <a:endCxn id="12" idx="2"/>
          </p:cNvCxnSpPr>
          <p:nvPr/>
        </p:nvCxnSpPr>
        <p:spPr>
          <a:xfrm flipV="1">
            <a:off x="6639560" y="2472690"/>
            <a:ext cx="3581400" cy="958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527050" y="562610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사업자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번호</a:t>
            </a:r>
            <a:endParaRPr lang="ko-KR" altLang="en-US" sz="1100" dirty="0"/>
          </a:p>
        </p:txBody>
      </p:sp>
      <p:cxnSp>
        <p:nvCxnSpPr>
          <p:cNvPr id="149" name="직선 연결선 148"/>
          <p:cNvCxnSpPr>
            <a:stCxn id="147" idx="0"/>
            <a:endCxn id="8" idx="2"/>
          </p:cNvCxnSpPr>
          <p:nvPr/>
        </p:nvCxnSpPr>
        <p:spPr>
          <a:xfrm flipV="1">
            <a:off x="1075690" y="5351780"/>
            <a:ext cx="201803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3535680" y="13462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사업장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번호</a:t>
            </a:r>
            <a:endParaRPr lang="ko-KR" altLang="en-US" sz="1100" dirty="0"/>
          </a:p>
        </p:txBody>
      </p:sp>
      <p:cxnSp>
        <p:nvCxnSpPr>
          <p:cNvPr id="153" name="직선 연결선 152"/>
          <p:cNvCxnSpPr>
            <a:stCxn id="9" idx="1"/>
            <a:endCxn id="151" idx="6"/>
          </p:cNvCxnSpPr>
          <p:nvPr/>
        </p:nvCxnSpPr>
        <p:spPr>
          <a:xfrm flipH="1" flipV="1">
            <a:off x="4632960" y="454660"/>
            <a:ext cx="381000" cy="59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/>
          <p:cNvSpPr/>
          <p:nvPr/>
        </p:nvSpPr>
        <p:spPr>
          <a:xfrm>
            <a:off x="10718800" y="559943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ko-KR" altLang="en-US" sz="1200" dirty="0"/>
          </a:p>
        </p:txBody>
      </p:sp>
      <p:cxnSp>
        <p:nvCxnSpPr>
          <p:cNvPr id="161" name="직선 연결선 160"/>
          <p:cNvCxnSpPr>
            <a:stCxn id="21" idx="2"/>
            <a:endCxn id="159" idx="0"/>
          </p:cNvCxnSpPr>
          <p:nvPr/>
        </p:nvCxnSpPr>
        <p:spPr>
          <a:xfrm>
            <a:off x="10302240" y="5171440"/>
            <a:ext cx="96520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/>
          <p:cNvSpPr/>
          <p:nvPr/>
        </p:nvSpPr>
        <p:spPr>
          <a:xfrm>
            <a:off x="1732280" y="567182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서점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주소</a:t>
            </a:r>
            <a:endParaRPr lang="ko-KR" altLang="en-US" sz="1100" dirty="0"/>
          </a:p>
        </p:txBody>
      </p:sp>
      <p:cxnSp>
        <p:nvCxnSpPr>
          <p:cNvPr id="184" name="직선 연결선 183"/>
          <p:cNvCxnSpPr>
            <a:stCxn id="181" idx="0"/>
            <a:endCxn id="8" idx="2"/>
          </p:cNvCxnSpPr>
          <p:nvPr/>
        </p:nvCxnSpPr>
        <p:spPr>
          <a:xfrm flipV="1">
            <a:off x="2280920" y="5351780"/>
            <a:ext cx="812800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타원 193"/>
          <p:cNvSpPr/>
          <p:nvPr/>
        </p:nvSpPr>
        <p:spPr>
          <a:xfrm>
            <a:off x="2961640" y="567182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서점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연락처</a:t>
            </a:r>
            <a:endParaRPr lang="ko-KR" altLang="en-US" sz="1100" dirty="0"/>
          </a:p>
        </p:txBody>
      </p:sp>
      <p:cxnSp>
        <p:nvCxnSpPr>
          <p:cNvPr id="196" name="직선 연결선 195"/>
          <p:cNvCxnSpPr>
            <a:stCxn id="8" idx="2"/>
            <a:endCxn id="194" idx="0"/>
          </p:cNvCxnSpPr>
          <p:nvPr/>
        </p:nvCxnSpPr>
        <p:spPr>
          <a:xfrm>
            <a:off x="3093720" y="5351780"/>
            <a:ext cx="416560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타원 196"/>
          <p:cNvSpPr/>
          <p:nvPr/>
        </p:nvSpPr>
        <p:spPr>
          <a:xfrm>
            <a:off x="2378710" y="1154748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연락처</a:t>
            </a:r>
            <a:endParaRPr lang="ko-KR" altLang="en-US" sz="1100" dirty="0"/>
          </a:p>
        </p:txBody>
      </p:sp>
      <p:cxnSp>
        <p:nvCxnSpPr>
          <p:cNvPr id="199" name="직선 연결선 198"/>
          <p:cNvCxnSpPr>
            <a:stCxn id="197" idx="6"/>
            <a:endCxn id="9" idx="1"/>
          </p:cNvCxnSpPr>
          <p:nvPr/>
        </p:nvCxnSpPr>
        <p:spPr>
          <a:xfrm flipV="1">
            <a:off x="3475990" y="1049020"/>
            <a:ext cx="1537970" cy="42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6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5894" y="1187115"/>
            <a:ext cx="1331495" cy="994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24589" y="360947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ISBN</a:t>
            </a:r>
            <a:endParaRPr lang="ko-KR" altLang="en-US" u="sng" dirty="0"/>
          </a:p>
        </p:txBody>
      </p:sp>
      <p:sp>
        <p:nvSpPr>
          <p:cNvPr id="6" name="타원 5"/>
          <p:cNvSpPr/>
          <p:nvPr/>
        </p:nvSpPr>
        <p:spPr>
          <a:xfrm>
            <a:off x="224589" y="1098883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도서명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24588" y="1836820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 년도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24588" y="2574756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저자</a:t>
            </a:r>
            <a:endParaRPr lang="ko-KR" altLang="en-US" dirty="0"/>
          </a:p>
        </p:txBody>
      </p:sp>
      <p:cxnSp>
        <p:nvCxnSpPr>
          <p:cNvPr id="12" name="직선 연결선 11"/>
          <p:cNvCxnSpPr>
            <a:stCxn id="5" idx="6"/>
            <a:endCxn id="4" idx="1"/>
          </p:cNvCxnSpPr>
          <p:nvPr/>
        </p:nvCxnSpPr>
        <p:spPr>
          <a:xfrm>
            <a:off x="1251284" y="705853"/>
            <a:ext cx="994610" cy="97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6"/>
            <a:endCxn id="4" idx="1"/>
          </p:cNvCxnSpPr>
          <p:nvPr/>
        </p:nvCxnSpPr>
        <p:spPr>
          <a:xfrm>
            <a:off x="1251284" y="1443789"/>
            <a:ext cx="994610" cy="24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6"/>
            <a:endCxn id="4" idx="1"/>
          </p:cNvCxnSpPr>
          <p:nvPr/>
        </p:nvCxnSpPr>
        <p:spPr>
          <a:xfrm flipV="1">
            <a:off x="1251283" y="1684420"/>
            <a:ext cx="994611" cy="49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6"/>
            <a:endCxn id="4" idx="1"/>
          </p:cNvCxnSpPr>
          <p:nvPr/>
        </p:nvCxnSpPr>
        <p:spPr>
          <a:xfrm flipV="1">
            <a:off x="1251283" y="1684420"/>
            <a:ext cx="994611" cy="123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734926" y="1187115"/>
            <a:ext cx="1331495" cy="994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0740189" y="256673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아이디</a:t>
            </a:r>
            <a:endParaRPr lang="ko-KR" altLang="en-US" u="sng" dirty="0"/>
          </a:p>
        </p:txBody>
      </p:sp>
      <p:sp>
        <p:nvSpPr>
          <p:cNvPr id="23" name="타원 22"/>
          <p:cNvSpPr/>
          <p:nvPr/>
        </p:nvSpPr>
        <p:spPr>
          <a:xfrm>
            <a:off x="10740189" y="994609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0740188" y="1732546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전번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0740188" y="2470482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740188" y="3264567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0740188" y="4002503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주민번호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21" idx="3"/>
            <a:endCxn id="22" idx="2"/>
          </p:cNvCxnSpPr>
          <p:nvPr/>
        </p:nvCxnSpPr>
        <p:spPr>
          <a:xfrm flipV="1">
            <a:off x="10066421" y="601579"/>
            <a:ext cx="673768" cy="108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3"/>
            <a:endCxn id="23" idx="2"/>
          </p:cNvCxnSpPr>
          <p:nvPr/>
        </p:nvCxnSpPr>
        <p:spPr>
          <a:xfrm flipV="1">
            <a:off x="10066421" y="1339515"/>
            <a:ext cx="673768" cy="34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1" idx="3"/>
            <a:endCxn id="24" idx="2"/>
          </p:cNvCxnSpPr>
          <p:nvPr/>
        </p:nvCxnSpPr>
        <p:spPr>
          <a:xfrm>
            <a:off x="10066421" y="1684420"/>
            <a:ext cx="673767" cy="39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3"/>
            <a:endCxn id="25" idx="2"/>
          </p:cNvCxnSpPr>
          <p:nvPr/>
        </p:nvCxnSpPr>
        <p:spPr>
          <a:xfrm>
            <a:off x="10066421" y="1684420"/>
            <a:ext cx="673767" cy="113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1" idx="3"/>
            <a:endCxn id="26" idx="2"/>
          </p:cNvCxnSpPr>
          <p:nvPr/>
        </p:nvCxnSpPr>
        <p:spPr>
          <a:xfrm>
            <a:off x="10066421" y="1684420"/>
            <a:ext cx="673767" cy="192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1" idx="3"/>
            <a:endCxn id="27" idx="2"/>
          </p:cNvCxnSpPr>
          <p:nvPr/>
        </p:nvCxnSpPr>
        <p:spPr>
          <a:xfrm>
            <a:off x="10066421" y="1684420"/>
            <a:ext cx="673767" cy="2662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다이아몬드 40"/>
          <p:cNvSpPr/>
          <p:nvPr/>
        </p:nvSpPr>
        <p:spPr>
          <a:xfrm>
            <a:off x="5426240" y="1165057"/>
            <a:ext cx="1311443" cy="10387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cxnSp>
        <p:nvCxnSpPr>
          <p:cNvPr id="43" name="직선 연결선 42"/>
          <p:cNvCxnSpPr>
            <a:stCxn id="4" idx="3"/>
            <a:endCxn id="41" idx="1"/>
          </p:cNvCxnSpPr>
          <p:nvPr/>
        </p:nvCxnSpPr>
        <p:spPr>
          <a:xfrm>
            <a:off x="3577389" y="1684420"/>
            <a:ext cx="1848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21" idx="1"/>
          </p:cNvCxnSpPr>
          <p:nvPr/>
        </p:nvCxnSpPr>
        <p:spPr>
          <a:xfrm>
            <a:off x="6737683" y="1684420"/>
            <a:ext cx="1997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3272589" y="17047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ISBN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4459704" y="17049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5630779" y="16040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구매일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6817894" y="16042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8005009" y="53144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구매 번호</a:t>
            </a:r>
            <a:endParaRPr lang="ko-KR" altLang="en-US" u="sng" dirty="0"/>
          </a:p>
        </p:txBody>
      </p:sp>
      <p:cxnSp>
        <p:nvCxnSpPr>
          <p:cNvPr id="52" name="직선 연결선 51"/>
          <p:cNvCxnSpPr>
            <a:stCxn id="46" idx="4"/>
            <a:endCxn id="41" idx="0"/>
          </p:cNvCxnSpPr>
          <p:nvPr/>
        </p:nvCxnSpPr>
        <p:spPr>
          <a:xfrm>
            <a:off x="3785937" y="706858"/>
            <a:ext cx="2296025" cy="45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7" idx="4"/>
            <a:endCxn id="41" idx="0"/>
          </p:cNvCxnSpPr>
          <p:nvPr/>
        </p:nvCxnSpPr>
        <p:spPr>
          <a:xfrm>
            <a:off x="4973052" y="706860"/>
            <a:ext cx="1108910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8" idx="4"/>
            <a:endCxn id="41" idx="0"/>
          </p:cNvCxnSpPr>
          <p:nvPr/>
        </p:nvCxnSpPr>
        <p:spPr>
          <a:xfrm flipH="1">
            <a:off x="6081962" y="705851"/>
            <a:ext cx="62165" cy="45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1" idx="0"/>
            <a:endCxn id="49" idx="4"/>
          </p:cNvCxnSpPr>
          <p:nvPr/>
        </p:nvCxnSpPr>
        <p:spPr>
          <a:xfrm flipV="1">
            <a:off x="6081962" y="705853"/>
            <a:ext cx="1249280" cy="45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1" idx="0"/>
            <a:endCxn id="50" idx="4"/>
          </p:cNvCxnSpPr>
          <p:nvPr/>
        </p:nvCxnSpPr>
        <p:spPr>
          <a:xfrm flipV="1">
            <a:off x="6081962" y="742955"/>
            <a:ext cx="2436395" cy="42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577389" y="4195009"/>
            <a:ext cx="1331495" cy="994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2502567" y="5566605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 명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3785936" y="5378110"/>
            <a:ext cx="1026695" cy="106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사업등록번호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5014159" y="5566604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6273464" y="5566603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대표 명</a:t>
            </a:r>
            <a:endParaRPr lang="ko-KR" altLang="en-US" dirty="0"/>
          </a:p>
        </p:txBody>
      </p:sp>
      <p:cxnSp>
        <p:nvCxnSpPr>
          <p:cNvPr id="69" name="직선 연결선 68"/>
          <p:cNvCxnSpPr>
            <a:stCxn id="64" idx="0"/>
            <a:endCxn id="63" idx="2"/>
          </p:cNvCxnSpPr>
          <p:nvPr/>
        </p:nvCxnSpPr>
        <p:spPr>
          <a:xfrm flipV="1">
            <a:off x="3015915" y="5189619"/>
            <a:ext cx="1227222" cy="376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5" idx="0"/>
            <a:endCxn id="63" idx="2"/>
          </p:cNvCxnSpPr>
          <p:nvPr/>
        </p:nvCxnSpPr>
        <p:spPr>
          <a:xfrm flipH="1" flipV="1">
            <a:off x="4243137" y="5189619"/>
            <a:ext cx="56147" cy="18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6" idx="0"/>
            <a:endCxn id="63" idx="2"/>
          </p:cNvCxnSpPr>
          <p:nvPr/>
        </p:nvCxnSpPr>
        <p:spPr>
          <a:xfrm flipH="1" flipV="1">
            <a:off x="4243137" y="5189619"/>
            <a:ext cx="1284370" cy="37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7" idx="0"/>
            <a:endCxn id="63" idx="2"/>
          </p:cNvCxnSpPr>
          <p:nvPr/>
        </p:nvCxnSpPr>
        <p:spPr>
          <a:xfrm flipH="1" flipV="1">
            <a:off x="4243137" y="5189619"/>
            <a:ext cx="2543675" cy="37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다이아몬드 75"/>
          <p:cNvSpPr/>
          <p:nvPr/>
        </p:nvSpPr>
        <p:spPr>
          <a:xfrm>
            <a:off x="2873540" y="2778288"/>
            <a:ext cx="1311443" cy="10387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</a:t>
            </a:r>
            <a:endParaRPr lang="ko-KR" altLang="en-US" dirty="0"/>
          </a:p>
        </p:txBody>
      </p:sp>
      <p:cxnSp>
        <p:nvCxnSpPr>
          <p:cNvPr id="78" name="직선 연결선 77"/>
          <p:cNvCxnSpPr>
            <a:stCxn id="4" idx="2"/>
            <a:endCxn id="76" idx="0"/>
          </p:cNvCxnSpPr>
          <p:nvPr/>
        </p:nvCxnSpPr>
        <p:spPr>
          <a:xfrm>
            <a:off x="2911642" y="2181725"/>
            <a:ext cx="617620" cy="59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6" idx="2"/>
            <a:endCxn id="63" idx="0"/>
          </p:cNvCxnSpPr>
          <p:nvPr/>
        </p:nvCxnSpPr>
        <p:spPr>
          <a:xfrm>
            <a:off x="3529262" y="3817014"/>
            <a:ext cx="713875" cy="37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1498433" y="4155405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 명</a:t>
            </a:r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498433" y="3417468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출판 번호</a:t>
            </a:r>
            <a:endParaRPr lang="ko-KR" altLang="en-US" u="sng" dirty="0"/>
          </a:p>
        </p:txBody>
      </p:sp>
      <p:sp>
        <p:nvSpPr>
          <p:cNvPr id="85" name="타원 84"/>
          <p:cNvSpPr/>
          <p:nvPr/>
        </p:nvSpPr>
        <p:spPr>
          <a:xfrm>
            <a:off x="1515476" y="4899354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ISBN</a:t>
            </a:r>
            <a:endParaRPr lang="ko-KR" altLang="en-US" dirty="0"/>
          </a:p>
        </p:txBody>
      </p:sp>
      <p:cxnSp>
        <p:nvCxnSpPr>
          <p:cNvPr id="90" name="직선 연결선 89"/>
          <p:cNvCxnSpPr>
            <a:stCxn id="76" idx="1"/>
            <a:endCxn id="83" idx="6"/>
          </p:cNvCxnSpPr>
          <p:nvPr/>
        </p:nvCxnSpPr>
        <p:spPr>
          <a:xfrm flipH="1">
            <a:off x="2525128" y="3297651"/>
            <a:ext cx="348412" cy="46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6" idx="1"/>
            <a:endCxn id="82" idx="6"/>
          </p:cNvCxnSpPr>
          <p:nvPr/>
        </p:nvCxnSpPr>
        <p:spPr>
          <a:xfrm flipH="1">
            <a:off x="2525128" y="3297651"/>
            <a:ext cx="348412" cy="120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76" idx="1"/>
            <a:endCxn id="85" idx="6"/>
          </p:cNvCxnSpPr>
          <p:nvPr/>
        </p:nvCxnSpPr>
        <p:spPr>
          <a:xfrm flipH="1">
            <a:off x="2542171" y="3297651"/>
            <a:ext cx="331369" cy="194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228599" y="3337253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국가</a:t>
            </a:r>
            <a:endParaRPr lang="ko-KR" altLang="en-US" dirty="0"/>
          </a:p>
        </p:txBody>
      </p:sp>
      <p:cxnSp>
        <p:nvCxnSpPr>
          <p:cNvPr id="98" name="직선 연결선 97"/>
          <p:cNvCxnSpPr>
            <a:stCxn id="96" idx="6"/>
            <a:endCxn id="4" idx="1"/>
          </p:cNvCxnSpPr>
          <p:nvPr/>
        </p:nvCxnSpPr>
        <p:spPr>
          <a:xfrm flipV="1">
            <a:off x="1255294" y="1684420"/>
            <a:ext cx="990600" cy="199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331242" y="3417468"/>
            <a:ext cx="1187115" cy="108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다이아몬드 102"/>
          <p:cNvSpPr/>
          <p:nvPr/>
        </p:nvSpPr>
        <p:spPr>
          <a:xfrm>
            <a:off x="5486399" y="2919662"/>
            <a:ext cx="1171075" cy="11876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3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86919" y="2321091"/>
            <a:ext cx="1331495" cy="7860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의류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369464" y="1440779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542544" y="762997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옷감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387513" y="41106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369463" y="734926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524495" y="69178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브랜드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146626" y="405064"/>
            <a:ext cx="1331495" cy="7860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디자이너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67520" y="4439658"/>
            <a:ext cx="1331495" cy="7860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구매자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184478" y="5540548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아이디</a:t>
            </a:r>
            <a:endParaRPr lang="ko-KR" altLang="en-US" u="sng" dirty="0"/>
          </a:p>
        </p:txBody>
      </p:sp>
      <p:sp>
        <p:nvSpPr>
          <p:cNvPr id="16" name="타원 15"/>
          <p:cNvSpPr/>
          <p:nvPr/>
        </p:nvSpPr>
        <p:spPr>
          <a:xfrm>
            <a:off x="9402672" y="5575876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주민번호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567731" y="5538540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99280" y="4461712"/>
            <a:ext cx="1331495" cy="7860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판매자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798228" y="5304804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회사명</a:t>
            </a:r>
            <a:endParaRPr lang="ko-KR" altLang="en-US" u="sng" dirty="0"/>
          </a:p>
        </p:txBody>
      </p:sp>
      <p:sp>
        <p:nvSpPr>
          <p:cNvPr id="20" name="타원 19"/>
          <p:cNvSpPr/>
          <p:nvPr/>
        </p:nvSpPr>
        <p:spPr>
          <a:xfrm>
            <a:off x="5089631" y="6031240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대표자명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080052" y="5253789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798227" y="6038729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사업자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번호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413883" y="2114540"/>
            <a:ext cx="1331495" cy="7860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생산자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173081" y="714198"/>
            <a:ext cx="1155031" cy="6657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회사명</a:t>
            </a:r>
            <a:endParaRPr lang="ko-KR" altLang="en-US" u="sng" dirty="0"/>
          </a:p>
        </p:txBody>
      </p:sp>
      <p:sp>
        <p:nvSpPr>
          <p:cNvPr id="25" name="타원 24"/>
          <p:cNvSpPr/>
          <p:nvPr/>
        </p:nvSpPr>
        <p:spPr>
          <a:xfrm>
            <a:off x="1178084" y="0"/>
            <a:ext cx="1155031" cy="6657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대표자명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0" y="725905"/>
            <a:ext cx="1155031" cy="6657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3053" y="0"/>
            <a:ext cx="1155031" cy="6657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사업자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번호</a:t>
            </a:r>
            <a:endParaRPr lang="ko-KR" altLang="en-US" sz="1600" dirty="0"/>
          </a:p>
        </p:txBody>
      </p:sp>
      <p:sp>
        <p:nvSpPr>
          <p:cNvPr id="28" name="다이아몬드 27"/>
          <p:cNvSpPr/>
          <p:nvPr/>
        </p:nvSpPr>
        <p:spPr>
          <a:xfrm>
            <a:off x="3256539" y="2394285"/>
            <a:ext cx="1130974" cy="1002635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생산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2385628" y="1819719"/>
            <a:ext cx="1155031" cy="6657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생산 번호</a:t>
            </a:r>
            <a:endParaRPr lang="ko-KR" altLang="en-US" u="sng" dirty="0"/>
          </a:p>
        </p:txBody>
      </p:sp>
      <p:cxnSp>
        <p:nvCxnSpPr>
          <p:cNvPr id="31" name="직선 연결선 30"/>
          <p:cNvCxnSpPr>
            <a:stCxn id="23" idx="3"/>
            <a:endCxn id="28" idx="1"/>
          </p:cNvCxnSpPr>
          <p:nvPr/>
        </p:nvCxnSpPr>
        <p:spPr>
          <a:xfrm>
            <a:off x="1745378" y="2507572"/>
            <a:ext cx="1511161" cy="38803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8" idx="0"/>
            <a:endCxn id="29" idx="5"/>
          </p:cNvCxnSpPr>
          <p:nvPr/>
        </p:nvCxnSpPr>
        <p:spPr>
          <a:xfrm flipH="1" flipV="1">
            <a:off x="3371509" y="2387970"/>
            <a:ext cx="450517" cy="631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8" idx="3"/>
            <a:endCxn id="4" idx="1"/>
          </p:cNvCxnSpPr>
          <p:nvPr/>
        </p:nvCxnSpPr>
        <p:spPr>
          <a:xfrm flipV="1">
            <a:off x="4387513" y="2714123"/>
            <a:ext cx="1299406" cy="18148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/>
          <p:cNvSpPr/>
          <p:nvPr/>
        </p:nvSpPr>
        <p:spPr>
          <a:xfrm>
            <a:off x="5538527" y="3426984"/>
            <a:ext cx="1130974" cy="100263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18" idx="0"/>
            <a:endCxn id="36" idx="1"/>
          </p:cNvCxnSpPr>
          <p:nvPr/>
        </p:nvCxnSpPr>
        <p:spPr>
          <a:xfrm flipV="1">
            <a:off x="4965028" y="3928302"/>
            <a:ext cx="573499" cy="53341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6" idx="0"/>
            <a:endCxn id="4" idx="2"/>
          </p:cNvCxnSpPr>
          <p:nvPr/>
        </p:nvCxnSpPr>
        <p:spPr>
          <a:xfrm flipV="1">
            <a:off x="6104014" y="3107154"/>
            <a:ext cx="248653" cy="31983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6880045" y="3646578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판매 번호</a:t>
            </a:r>
            <a:endParaRPr lang="ko-KR" altLang="en-US" u="sng" dirty="0"/>
          </a:p>
        </p:txBody>
      </p:sp>
      <p:cxnSp>
        <p:nvCxnSpPr>
          <p:cNvPr id="43" name="직선 연결선 42"/>
          <p:cNvCxnSpPr>
            <a:stCxn id="36" idx="3"/>
            <a:endCxn id="41" idx="2"/>
          </p:cNvCxnSpPr>
          <p:nvPr/>
        </p:nvCxnSpPr>
        <p:spPr>
          <a:xfrm>
            <a:off x="6669501" y="3928302"/>
            <a:ext cx="210544" cy="511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/>
          <p:cNvSpPr/>
          <p:nvPr/>
        </p:nvSpPr>
        <p:spPr>
          <a:xfrm>
            <a:off x="7968907" y="2765054"/>
            <a:ext cx="1130974" cy="100263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cxnSp>
        <p:nvCxnSpPr>
          <p:cNvPr id="48" name="직선 연결선 47"/>
          <p:cNvCxnSpPr>
            <a:stCxn id="4" idx="3"/>
            <a:endCxn id="46" idx="1"/>
          </p:cNvCxnSpPr>
          <p:nvPr/>
        </p:nvCxnSpPr>
        <p:spPr>
          <a:xfrm>
            <a:off x="7018414" y="2714123"/>
            <a:ext cx="950493" cy="55224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2"/>
            <a:endCxn id="14" idx="0"/>
          </p:cNvCxnSpPr>
          <p:nvPr/>
        </p:nvCxnSpPr>
        <p:spPr>
          <a:xfrm>
            <a:off x="8534394" y="3767689"/>
            <a:ext cx="1098874" cy="67196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9272886" y="2932075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구매 번호</a:t>
            </a:r>
            <a:endParaRPr lang="ko-KR" altLang="en-US" u="sng" dirty="0"/>
          </a:p>
        </p:txBody>
      </p:sp>
      <p:cxnSp>
        <p:nvCxnSpPr>
          <p:cNvPr id="53" name="직선 연결선 52"/>
          <p:cNvCxnSpPr>
            <a:stCxn id="46" idx="3"/>
            <a:endCxn id="51" idx="2"/>
          </p:cNvCxnSpPr>
          <p:nvPr/>
        </p:nvCxnSpPr>
        <p:spPr>
          <a:xfrm flipV="1">
            <a:off x="9099881" y="3264949"/>
            <a:ext cx="173005" cy="142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0900603" y="1295599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10900604" y="2035840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쇼</a:t>
            </a:r>
            <a:endParaRPr lang="ko-KR" altLang="en-US" dirty="0"/>
          </a:p>
        </p:txBody>
      </p:sp>
      <p:cxnSp>
        <p:nvCxnSpPr>
          <p:cNvPr id="59" name="직선 연결선 58"/>
          <p:cNvCxnSpPr>
            <a:stCxn id="54" idx="0"/>
            <a:endCxn id="13" idx="2"/>
          </p:cNvCxnSpPr>
          <p:nvPr/>
        </p:nvCxnSpPr>
        <p:spPr>
          <a:xfrm flipH="1" flipV="1">
            <a:off x="10812374" y="1191127"/>
            <a:ext cx="665745" cy="10447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3" idx="2"/>
            <a:endCxn id="55" idx="0"/>
          </p:cNvCxnSpPr>
          <p:nvPr/>
        </p:nvCxnSpPr>
        <p:spPr>
          <a:xfrm>
            <a:off x="10812374" y="1191127"/>
            <a:ext cx="665746" cy="84471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다이아몬드 61"/>
          <p:cNvSpPr/>
          <p:nvPr/>
        </p:nvSpPr>
        <p:spPr>
          <a:xfrm>
            <a:off x="8009514" y="1306425"/>
            <a:ext cx="1130974" cy="100263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디자인</a:t>
            </a:r>
            <a:endParaRPr lang="ko-KR" altLang="en-US" dirty="0"/>
          </a:p>
        </p:txBody>
      </p:sp>
      <p:cxnSp>
        <p:nvCxnSpPr>
          <p:cNvPr id="64" name="직선 연결선 63"/>
          <p:cNvCxnSpPr>
            <a:stCxn id="62" idx="3"/>
            <a:endCxn id="13" idx="1"/>
          </p:cNvCxnSpPr>
          <p:nvPr/>
        </p:nvCxnSpPr>
        <p:spPr>
          <a:xfrm flipV="1">
            <a:off x="9140488" y="798096"/>
            <a:ext cx="1006138" cy="100964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" idx="3"/>
            <a:endCxn id="62" idx="1"/>
          </p:cNvCxnSpPr>
          <p:nvPr/>
        </p:nvCxnSpPr>
        <p:spPr>
          <a:xfrm flipV="1">
            <a:off x="7018414" y="1807743"/>
            <a:ext cx="991100" cy="90638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5563098" y="1448793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품 번</a:t>
            </a:r>
            <a:endParaRPr lang="ko-KR" altLang="en-US" u="sng" dirty="0"/>
          </a:p>
        </p:txBody>
      </p:sp>
      <p:cxnSp>
        <p:nvCxnSpPr>
          <p:cNvPr id="69" name="직선 연결선 68"/>
          <p:cNvCxnSpPr>
            <a:stCxn id="23" idx="0"/>
            <a:endCxn id="24" idx="4"/>
          </p:cNvCxnSpPr>
          <p:nvPr/>
        </p:nvCxnSpPr>
        <p:spPr>
          <a:xfrm flipV="1">
            <a:off x="1079631" y="1379945"/>
            <a:ext cx="670966" cy="73459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23" idx="0"/>
            <a:endCxn id="25" idx="3"/>
          </p:cNvCxnSpPr>
          <p:nvPr/>
        </p:nvCxnSpPr>
        <p:spPr>
          <a:xfrm flipV="1">
            <a:off x="1079631" y="568251"/>
            <a:ext cx="267603" cy="15462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3" idx="0"/>
            <a:endCxn id="26" idx="4"/>
          </p:cNvCxnSpPr>
          <p:nvPr/>
        </p:nvCxnSpPr>
        <p:spPr>
          <a:xfrm flipH="1" flipV="1">
            <a:off x="577516" y="1391652"/>
            <a:ext cx="502115" cy="7228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3" idx="0"/>
            <a:endCxn id="27" idx="4"/>
          </p:cNvCxnSpPr>
          <p:nvPr/>
        </p:nvCxnSpPr>
        <p:spPr>
          <a:xfrm flipH="1" flipV="1">
            <a:off x="600569" y="665747"/>
            <a:ext cx="479062" cy="144879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18" idx="2"/>
            <a:endCxn id="19" idx="0"/>
          </p:cNvCxnSpPr>
          <p:nvPr/>
        </p:nvCxnSpPr>
        <p:spPr>
          <a:xfrm flipH="1">
            <a:off x="4375744" y="5247775"/>
            <a:ext cx="589284" cy="5702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18" idx="2"/>
            <a:endCxn id="20" idx="0"/>
          </p:cNvCxnSpPr>
          <p:nvPr/>
        </p:nvCxnSpPr>
        <p:spPr>
          <a:xfrm>
            <a:off x="4965028" y="5247775"/>
            <a:ext cx="702119" cy="78346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18" idx="2"/>
            <a:endCxn id="21" idx="0"/>
          </p:cNvCxnSpPr>
          <p:nvPr/>
        </p:nvCxnSpPr>
        <p:spPr>
          <a:xfrm>
            <a:off x="4965028" y="5247775"/>
            <a:ext cx="692540" cy="601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18" idx="2"/>
            <a:endCxn id="22" idx="7"/>
          </p:cNvCxnSpPr>
          <p:nvPr/>
        </p:nvCxnSpPr>
        <p:spPr>
          <a:xfrm flipH="1">
            <a:off x="4784108" y="5247775"/>
            <a:ext cx="180920" cy="888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15" idx="0"/>
            <a:endCxn id="14" idx="2"/>
          </p:cNvCxnSpPr>
          <p:nvPr/>
        </p:nvCxnSpPr>
        <p:spPr>
          <a:xfrm flipV="1">
            <a:off x="8761994" y="5225721"/>
            <a:ext cx="871274" cy="31482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14" idx="2"/>
            <a:endCxn id="16" idx="0"/>
          </p:cNvCxnSpPr>
          <p:nvPr/>
        </p:nvCxnSpPr>
        <p:spPr>
          <a:xfrm>
            <a:off x="9633268" y="5225721"/>
            <a:ext cx="346920" cy="35015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14" idx="2"/>
            <a:endCxn id="17" idx="0"/>
          </p:cNvCxnSpPr>
          <p:nvPr/>
        </p:nvCxnSpPr>
        <p:spPr>
          <a:xfrm>
            <a:off x="9633268" y="5225721"/>
            <a:ext cx="1511979" cy="31281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8545927" y="178184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err="1" smtClean="0"/>
              <a:t>디자인권</a:t>
            </a:r>
            <a:r>
              <a:rPr lang="ko-KR" altLang="en-US" sz="1400" u="sng" dirty="0" smtClean="0"/>
              <a:t> 번호</a:t>
            </a:r>
            <a:endParaRPr lang="ko-KR" altLang="en-US" sz="1400" u="sng" dirty="0"/>
          </a:p>
        </p:txBody>
      </p:sp>
      <p:cxnSp>
        <p:nvCxnSpPr>
          <p:cNvPr id="94" name="직선 연결선 93"/>
          <p:cNvCxnSpPr>
            <a:stCxn id="92" idx="4"/>
            <a:endCxn id="62" idx="0"/>
          </p:cNvCxnSpPr>
          <p:nvPr/>
        </p:nvCxnSpPr>
        <p:spPr>
          <a:xfrm flipH="1">
            <a:off x="8575001" y="843931"/>
            <a:ext cx="548442" cy="46249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4" idx="0"/>
            <a:endCxn id="67" idx="6"/>
          </p:cNvCxnSpPr>
          <p:nvPr/>
        </p:nvCxnSpPr>
        <p:spPr>
          <a:xfrm flipV="1">
            <a:off x="6352667" y="1781667"/>
            <a:ext cx="365462" cy="53942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" idx="0"/>
            <a:endCxn id="6" idx="6"/>
          </p:cNvCxnSpPr>
          <p:nvPr/>
        </p:nvCxnSpPr>
        <p:spPr>
          <a:xfrm flipV="1">
            <a:off x="6352667" y="1095871"/>
            <a:ext cx="344908" cy="122522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4" idx="0"/>
            <a:endCxn id="10" idx="6"/>
          </p:cNvCxnSpPr>
          <p:nvPr/>
        </p:nvCxnSpPr>
        <p:spPr>
          <a:xfrm flipV="1">
            <a:off x="6352667" y="402052"/>
            <a:ext cx="326859" cy="19190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4" idx="0"/>
            <a:endCxn id="5" idx="4"/>
          </p:cNvCxnSpPr>
          <p:nvPr/>
        </p:nvCxnSpPr>
        <p:spPr>
          <a:xfrm flipH="1" flipV="1">
            <a:off x="4946980" y="2106526"/>
            <a:ext cx="1405687" cy="21456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4" idx="0"/>
            <a:endCxn id="9" idx="4"/>
          </p:cNvCxnSpPr>
          <p:nvPr/>
        </p:nvCxnSpPr>
        <p:spPr>
          <a:xfrm flipH="1" flipV="1">
            <a:off x="4946979" y="1400673"/>
            <a:ext cx="1405688" cy="92041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4" idx="0"/>
            <a:endCxn id="8" idx="4"/>
          </p:cNvCxnSpPr>
          <p:nvPr/>
        </p:nvCxnSpPr>
        <p:spPr>
          <a:xfrm flipH="1" flipV="1">
            <a:off x="4965029" y="706853"/>
            <a:ext cx="1387638" cy="161423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7358805" y="202523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품번</a:t>
            </a:r>
            <a:endParaRPr lang="ko-KR" altLang="en-US" u="sng" dirty="0"/>
          </a:p>
        </p:txBody>
      </p:sp>
      <p:cxnSp>
        <p:nvCxnSpPr>
          <p:cNvPr id="152" name="직선 연결선 151"/>
          <p:cNvCxnSpPr>
            <a:stCxn id="151" idx="5"/>
            <a:endCxn id="62" idx="0"/>
          </p:cNvCxnSpPr>
          <p:nvPr/>
        </p:nvCxnSpPr>
        <p:spPr>
          <a:xfrm>
            <a:off x="8344686" y="770774"/>
            <a:ext cx="230315" cy="53565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/>
          <p:cNvSpPr/>
          <p:nvPr/>
        </p:nvSpPr>
        <p:spPr>
          <a:xfrm>
            <a:off x="10900603" y="2875550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/>
              <a:t>사업자등록증번호</a:t>
            </a:r>
            <a:endParaRPr lang="ko-KR" altLang="en-US" sz="1400" u="sng" dirty="0"/>
          </a:p>
        </p:txBody>
      </p:sp>
      <p:cxnSp>
        <p:nvCxnSpPr>
          <p:cNvPr id="160" name="직선 연결선 159"/>
          <p:cNvCxnSpPr>
            <a:stCxn id="159" idx="0"/>
            <a:endCxn id="13" idx="2"/>
          </p:cNvCxnSpPr>
          <p:nvPr/>
        </p:nvCxnSpPr>
        <p:spPr>
          <a:xfrm flipH="1" flipV="1">
            <a:off x="10812374" y="1191127"/>
            <a:ext cx="665745" cy="168442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6225" y="940158"/>
            <a:ext cx="1687132" cy="1004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96225" y="5510011"/>
            <a:ext cx="1687132" cy="1004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제조사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24287" y="940157"/>
            <a:ext cx="1687132" cy="1004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5326611" y="692303"/>
            <a:ext cx="1777284" cy="14681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1951149" y="2993265"/>
            <a:ext cx="1777284" cy="14681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4" idx="3"/>
            <a:endCxn id="7" idx="1"/>
          </p:cNvCxnSpPr>
          <p:nvPr/>
        </p:nvCxnSpPr>
        <p:spPr>
          <a:xfrm flipV="1">
            <a:off x="3683357" y="1426399"/>
            <a:ext cx="1643254" cy="1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3"/>
            <a:endCxn id="6" idx="1"/>
          </p:cNvCxnSpPr>
          <p:nvPr/>
        </p:nvCxnSpPr>
        <p:spPr>
          <a:xfrm>
            <a:off x="7103895" y="1426399"/>
            <a:ext cx="1320392" cy="1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2"/>
            <a:endCxn id="8" idx="0"/>
          </p:cNvCxnSpPr>
          <p:nvPr/>
        </p:nvCxnSpPr>
        <p:spPr>
          <a:xfrm>
            <a:off x="2839791" y="1944711"/>
            <a:ext cx="0" cy="1048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2"/>
            <a:endCxn id="5" idx="0"/>
          </p:cNvCxnSpPr>
          <p:nvPr/>
        </p:nvCxnSpPr>
        <p:spPr>
          <a:xfrm>
            <a:off x="2839791" y="4461456"/>
            <a:ext cx="0" cy="104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2195" y="107847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58534" y="1065085"/>
            <a:ext cx="28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95864" y="219913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95864" y="49857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43762" y="141670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의류 번호</a:t>
            </a:r>
            <a:endParaRPr lang="ko-KR" altLang="en-US" sz="1000" u="sng" dirty="0"/>
          </a:p>
        </p:txBody>
      </p:sp>
      <p:sp>
        <p:nvSpPr>
          <p:cNvPr id="28" name="타원 27"/>
          <p:cNvSpPr/>
          <p:nvPr/>
        </p:nvSpPr>
        <p:spPr>
          <a:xfrm>
            <a:off x="1922438" y="141471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타입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1133100" y="154350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의류 명</a:t>
            </a:r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2711776" y="154350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가격</a:t>
            </a:r>
            <a:endParaRPr lang="ko-KR" altLang="en-US" sz="1000"/>
          </a:p>
        </p:txBody>
      </p:sp>
      <p:sp>
        <p:nvSpPr>
          <p:cNvPr id="31" name="타원 30"/>
          <p:cNvSpPr/>
          <p:nvPr/>
        </p:nvSpPr>
        <p:spPr>
          <a:xfrm>
            <a:off x="3501114" y="154350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사이즈</a:t>
            </a:r>
            <a:endParaRPr lang="ko-KR" altLang="en-US" sz="1000" dirty="0"/>
          </a:p>
        </p:txBody>
      </p:sp>
      <p:sp>
        <p:nvSpPr>
          <p:cNvPr id="32" name="타원 31"/>
          <p:cNvSpPr/>
          <p:nvPr/>
        </p:nvSpPr>
        <p:spPr>
          <a:xfrm>
            <a:off x="4290452" y="154350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성별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10590043" y="292858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아이디</a:t>
            </a:r>
            <a:endParaRPr lang="ko-KR" altLang="en-US" sz="1000" u="sng" dirty="0"/>
          </a:p>
        </p:txBody>
      </p:sp>
      <p:sp>
        <p:nvSpPr>
          <p:cNvPr id="37" name="타원 36"/>
          <p:cNvSpPr/>
          <p:nvPr/>
        </p:nvSpPr>
        <p:spPr>
          <a:xfrm>
            <a:off x="10572636" y="1581144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이메일</a:t>
            </a:r>
            <a:endParaRPr lang="ko-KR" altLang="en-US" sz="1000" dirty="0"/>
          </a:p>
        </p:txBody>
      </p:sp>
      <p:sp>
        <p:nvSpPr>
          <p:cNvPr id="38" name="타원 37"/>
          <p:cNvSpPr/>
          <p:nvPr/>
        </p:nvSpPr>
        <p:spPr>
          <a:xfrm>
            <a:off x="11379381" y="292858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비밀번호</a:t>
            </a:r>
            <a:endParaRPr lang="ko-KR" altLang="en-US" sz="1000" dirty="0"/>
          </a:p>
        </p:txBody>
      </p:sp>
      <p:sp>
        <p:nvSpPr>
          <p:cNvPr id="39" name="타원 38"/>
          <p:cNvSpPr/>
          <p:nvPr/>
        </p:nvSpPr>
        <p:spPr>
          <a:xfrm>
            <a:off x="10590044" y="940158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주민번호</a:t>
            </a:r>
            <a:endParaRPr lang="ko-KR" altLang="en-US" sz="1000" dirty="0"/>
          </a:p>
        </p:txBody>
      </p:sp>
      <p:sp>
        <p:nvSpPr>
          <p:cNvPr id="40" name="타원 39"/>
          <p:cNvSpPr/>
          <p:nvPr/>
        </p:nvSpPr>
        <p:spPr>
          <a:xfrm>
            <a:off x="11379382" y="940158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41" name="타원 40"/>
          <p:cNvSpPr/>
          <p:nvPr/>
        </p:nvSpPr>
        <p:spPr>
          <a:xfrm>
            <a:off x="11398467" y="1584301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연락처</a:t>
            </a:r>
            <a:endParaRPr lang="ko-KR" altLang="en-US" sz="1000" dirty="0"/>
          </a:p>
        </p:txBody>
      </p:sp>
      <p:sp>
        <p:nvSpPr>
          <p:cNvPr id="42" name="타원 41"/>
          <p:cNvSpPr/>
          <p:nvPr/>
        </p:nvSpPr>
        <p:spPr>
          <a:xfrm>
            <a:off x="10590043" y="2222130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주소</a:t>
            </a:r>
            <a:endParaRPr lang="ko-KR" altLang="en-US" sz="1000" dirty="0"/>
          </a:p>
        </p:txBody>
      </p:sp>
      <p:sp>
        <p:nvSpPr>
          <p:cNvPr id="43" name="타원 42"/>
          <p:cNvSpPr/>
          <p:nvPr/>
        </p:nvSpPr>
        <p:spPr>
          <a:xfrm>
            <a:off x="3873441" y="6038045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회사 코드</a:t>
            </a:r>
            <a:endParaRPr lang="ko-KR" altLang="en-US" sz="1000" u="sng" dirty="0"/>
          </a:p>
        </p:txBody>
      </p:sp>
      <p:sp>
        <p:nvSpPr>
          <p:cNvPr id="44" name="타원 43"/>
          <p:cNvSpPr/>
          <p:nvPr/>
        </p:nvSpPr>
        <p:spPr>
          <a:xfrm>
            <a:off x="4674972" y="6050725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사업 번호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3863309" y="5386043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회사명</a:t>
            </a:r>
            <a:endParaRPr lang="ko-KR" altLang="en-US" sz="1000" dirty="0"/>
          </a:p>
        </p:txBody>
      </p:sp>
      <p:sp>
        <p:nvSpPr>
          <p:cNvPr id="46" name="타원 45"/>
          <p:cNvSpPr/>
          <p:nvPr/>
        </p:nvSpPr>
        <p:spPr>
          <a:xfrm>
            <a:off x="4716319" y="5386043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대표자명</a:t>
            </a:r>
            <a:endParaRPr lang="ko-KR" altLang="en-US" sz="1000" dirty="0"/>
          </a:p>
        </p:txBody>
      </p:sp>
      <p:sp>
        <p:nvSpPr>
          <p:cNvPr id="47" name="타원 46"/>
          <p:cNvSpPr/>
          <p:nvPr/>
        </p:nvSpPr>
        <p:spPr>
          <a:xfrm>
            <a:off x="5492602" y="6038045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회사 주소</a:t>
            </a:r>
            <a:endParaRPr lang="ko-KR" altLang="en-US" sz="1000" dirty="0"/>
          </a:p>
        </p:txBody>
      </p:sp>
      <p:sp>
        <p:nvSpPr>
          <p:cNvPr id="48" name="타원 47"/>
          <p:cNvSpPr/>
          <p:nvPr/>
        </p:nvSpPr>
        <p:spPr>
          <a:xfrm>
            <a:off x="5497755" y="5386043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대표번호</a:t>
            </a:r>
            <a:endParaRPr lang="ko-KR" altLang="en-US" sz="1000" dirty="0"/>
          </a:p>
        </p:txBody>
      </p:sp>
      <p:sp>
        <p:nvSpPr>
          <p:cNvPr id="49" name="타원 48"/>
          <p:cNvSpPr/>
          <p:nvPr/>
        </p:nvSpPr>
        <p:spPr>
          <a:xfrm>
            <a:off x="6463658" y="1915795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구매 번호</a:t>
            </a:r>
            <a:endParaRPr lang="ko-KR" altLang="en-US" sz="1000" u="sng" dirty="0"/>
          </a:p>
        </p:txBody>
      </p:sp>
      <p:sp>
        <p:nvSpPr>
          <p:cNvPr id="50" name="타원 49"/>
          <p:cNvSpPr/>
          <p:nvPr/>
        </p:nvSpPr>
        <p:spPr>
          <a:xfrm>
            <a:off x="6446251" y="3204081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배송지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6463659" y="2563095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의류 번호</a:t>
            </a:r>
            <a:endParaRPr lang="ko-KR" altLang="en-US" sz="1000" dirty="0"/>
          </a:p>
        </p:txBody>
      </p:sp>
      <p:sp>
        <p:nvSpPr>
          <p:cNvPr id="52" name="타원 51"/>
          <p:cNvSpPr/>
          <p:nvPr/>
        </p:nvSpPr>
        <p:spPr>
          <a:xfrm>
            <a:off x="7286061" y="1944711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아이디</a:t>
            </a:r>
            <a:endParaRPr lang="ko-KR" altLang="en-US" sz="1000" dirty="0"/>
          </a:p>
        </p:txBody>
      </p:sp>
      <p:sp>
        <p:nvSpPr>
          <p:cNvPr id="53" name="타원 52"/>
          <p:cNvSpPr/>
          <p:nvPr/>
        </p:nvSpPr>
        <p:spPr>
          <a:xfrm>
            <a:off x="7305146" y="2588854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수량</a:t>
            </a:r>
            <a:endParaRPr lang="ko-KR" altLang="en-US" sz="1000" dirty="0"/>
          </a:p>
        </p:txBody>
      </p:sp>
      <p:cxnSp>
        <p:nvCxnSpPr>
          <p:cNvPr id="55" name="직선 연결선 54"/>
          <p:cNvCxnSpPr>
            <a:endCxn id="24" idx="4"/>
          </p:cNvCxnSpPr>
          <p:nvPr/>
        </p:nvCxnSpPr>
        <p:spPr>
          <a:xfrm flipH="1" flipV="1">
            <a:off x="716235" y="708340"/>
            <a:ext cx="1995541" cy="2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" idx="0"/>
            <a:endCxn id="29" idx="5"/>
          </p:cNvCxnSpPr>
          <p:nvPr/>
        </p:nvCxnSpPr>
        <p:spPr>
          <a:xfrm flipH="1" flipV="1">
            <a:off x="1768950" y="638033"/>
            <a:ext cx="1070841" cy="30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0"/>
            <a:endCxn id="28" idx="5"/>
          </p:cNvCxnSpPr>
          <p:nvPr/>
        </p:nvCxnSpPr>
        <p:spPr>
          <a:xfrm flipH="1" flipV="1">
            <a:off x="2558288" y="625154"/>
            <a:ext cx="281503" cy="31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" idx="0"/>
            <a:endCxn id="30" idx="4"/>
          </p:cNvCxnSpPr>
          <p:nvPr/>
        </p:nvCxnSpPr>
        <p:spPr>
          <a:xfrm flipV="1">
            <a:off x="2839791" y="721020"/>
            <a:ext cx="244458" cy="21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" idx="0"/>
            <a:endCxn id="31" idx="3"/>
          </p:cNvCxnSpPr>
          <p:nvPr/>
        </p:nvCxnSpPr>
        <p:spPr>
          <a:xfrm flipV="1">
            <a:off x="2839791" y="638033"/>
            <a:ext cx="770418" cy="30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" idx="0"/>
            <a:endCxn id="32" idx="3"/>
          </p:cNvCxnSpPr>
          <p:nvPr/>
        </p:nvCxnSpPr>
        <p:spPr>
          <a:xfrm flipV="1">
            <a:off x="2839791" y="638033"/>
            <a:ext cx="1559756" cy="30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66544" y="3129765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납품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67" name="타원 66"/>
          <p:cNvSpPr/>
          <p:nvPr/>
        </p:nvSpPr>
        <p:spPr>
          <a:xfrm>
            <a:off x="266545" y="3777065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회사 코드</a:t>
            </a:r>
            <a:endParaRPr lang="ko-KR" altLang="en-US" sz="1000" dirty="0"/>
          </a:p>
        </p:txBody>
      </p:sp>
      <p:sp>
        <p:nvSpPr>
          <p:cNvPr id="68" name="타원 67"/>
          <p:cNvSpPr/>
          <p:nvPr/>
        </p:nvSpPr>
        <p:spPr>
          <a:xfrm>
            <a:off x="1088947" y="3158681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의류 번호</a:t>
            </a:r>
            <a:endParaRPr lang="ko-KR" altLang="en-US" sz="1000" dirty="0"/>
          </a:p>
        </p:txBody>
      </p:sp>
      <p:sp>
        <p:nvSpPr>
          <p:cNvPr id="69" name="타원 68"/>
          <p:cNvSpPr/>
          <p:nvPr/>
        </p:nvSpPr>
        <p:spPr>
          <a:xfrm>
            <a:off x="1108032" y="3802824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수량</a:t>
            </a:r>
            <a:endParaRPr lang="ko-KR" altLang="en-US" sz="1000" dirty="0"/>
          </a:p>
        </p:txBody>
      </p:sp>
      <p:cxnSp>
        <p:nvCxnSpPr>
          <p:cNvPr id="71" name="직선 연결선 70"/>
          <p:cNvCxnSpPr>
            <a:stCxn id="7" idx="2"/>
            <a:endCxn id="49" idx="2"/>
          </p:cNvCxnSpPr>
          <p:nvPr/>
        </p:nvCxnSpPr>
        <p:spPr>
          <a:xfrm>
            <a:off x="6215253" y="2160494"/>
            <a:ext cx="248405" cy="3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7" idx="2"/>
            <a:endCxn id="51" idx="1"/>
          </p:cNvCxnSpPr>
          <p:nvPr/>
        </p:nvCxnSpPr>
        <p:spPr>
          <a:xfrm>
            <a:off x="6215253" y="2160494"/>
            <a:ext cx="357501" cy="4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" idx="2"/>
            <a:endCxn id="50" idx="2"/>
          </p:cNvCxnSpPr>
          <p:nvPr/>
        </p:nvCxnSpPr>
        <p:spPr>
          <a:xfrm>
            <a:off x="6215253" y="2160494"/>
            <a:ext cx="230998" cy="132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" idx="2"/>
            <a:endCxn id="52" idx="1"/>
          </p:cNvCxnSpPr>
          <p:nvPr/>
        </p:nvCxnSpPr>
        <p:spPr>
          <a:xfrm flipV="1">
            <a:off x="6215253" y="2027698"/>
            <a:ext cx="1179903" cy="132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" idx="2"/>
            <a:endCxn id="53" idx="1"/>
          </p:cNvCxnSpPr>
          <p:nvPr/>
        </p:nvCxnSpPr>
        <p:spPr>
          <a:xfrm>
            <a:off x="6215253" y="2160494"/>
            <a:ext cx="1198988" cy="51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" idx="3"/>
            <a:endCxn id="36" idx="2"/>
          </p:cNvCxnSpPr>
          <p:nvPr/>
        </p:nvCxnSpPr>
        <p:spPr>
          <a:xfrm flipV="1">
            <a:off x="10111419" y="576193"/>
            <a:ext cx="478624" cy="86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6" idx="3"/>
            <a:endCxn id="39" idx="2"/>
          </p:cNvCxnSpPr>
          <p:nvPr/>
        </p:nvCxnSpPr>
        <p:spPr>
          <a:xfrm flipV="1">
            <a:off x="10111419" y="1223493"/>
            <a:ext cx="478625" cy="218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" idx="3"/>
            <a:endCxn id="37" idx="2"/>
          </p:cNvCxnSpPr>
          <p:nvPr/>
        </p:nvCxnSpPr>
        <p:spPr>
          <a:xfrm>
            <a:off x="10111419" y="1442434"/>
            <a:ext cx="461217" cy="42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6" idx="3"/>
            <a:endCxn id="42" idx="2"/>
          </p:cNvCxnSpPr>
          <p:nvPr/>
        </p:nvCxnSpPr>
        <p:spPr>
          <a:xfrm>
            <a:off x="10111419" y="1442434"/>
            <a:ext cx="478624" cy="1063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6" idx="3"/>
            <a:endCxn id="38" idx="2"/>
          </p:cNvCxnSpPr>
          <p:nvPr/>
        </p:nvCxnSpPr>
        <p:spPr>
          <a:xfrm flipV="1">
            <a:off x="10111419" y="576193"/>
            <a:ext cx="1267962" cy="86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6" idx="3"/>
            <a:endCxn id="40" idx="3"/>
          </p:cNvCxnSpPr>
          <p:nvPr/>
        </p:nvCxnSpPr>
        <p:spPr>
          <a:xfrm flipV="1">
            <a:off x="10111419" y="1423841"/>
            <a:ext cx="1377058" cy="1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" idx="3"/>
            <a:endCxn id="41" idx="1"/>
          </p:cNvCxnSpPr>
          <p:nvPr/>
        </p:nvCxnSpPr>
        <p:spPr>
          <a:xfrm>
            <a:off x="10111419" y="1442434"/>
            <a:ext cx="1396143" cy="22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" idx="1"/>
            <a:endCxn id="68" idx="6"/>
          </p:cNvCxnSpPr>
          <p:nvPr/>
        </p:nvCxnSpPr>
        <p:spPr>
          <a:xfrm flipH="1" flipV="1">
            <a:off x="1833892" y="3442016"/>
            <a:ext cx="117257" cy="28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" idx="1"/>
            <a:endCxn id="69" idx="6"/>
          </p:cNvCxnSpPr>
          <p:nvPr/>
        </p:nvCxnSpPr>
        <p:spPr>
          <a:xfrm flipH="1">
            <a:off x="1852977" y="3727361"/>
            <a:ext cx="98172" cy="35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8" idx="1"/>
            <a:endCxn id="66" idx="5"/>
          </p:cNvCxnSpPr>
          <p:nvPr/>
        </p:nvCxnSpPr>
        <p:spPr>
          <a:xfrm flipH="1" flipV="1">
            <a:off x="902394" y="3613448"/>
            <a:ext cx="1048755" cy="113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8" idx="1"/>
            <a:endCxn id="67" idx="7"/>
          </p:cNvCxnSpPr>
          <p:nvPr/>
        </p:nvCxnSpPr>
        <p:spPr>
          <a:xfrm flipH="1">
            <a:off x="902395" y="3727361"/>
            <a:ext cx="1048754" cy="132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5" idx="3"/>
            <a:endCxn id="43" idx="2"/>
          </p:cNvCxnSpPr>
          <p:nvPr/>
        </p:nvCxnSpPr>
        <p:spPr>
          <a:xfrm>
            <a:off x="3683357" y="6012288"/>
            <a:ext cx="190084" cy="30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5" idx="3"/>
            <a:endCxn id="45" idx="1"/>
          </p:cNvCxnSpPr>
          <p:nvPr/>
        </p:nvCxnSpPr>
        <p:spPr>
          <a:xfrm flipV="1">
            <a:off x="3683357" y="5469030"/>
            <a:ext cx="289047" cy="54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5" idx="3"/>
            <a:endCxn id="44" idx="1"/>
          </p:cNvCxnSpPr>
          <p:nvPr/>
        </p:nvCxnSpPr>
        <p:spPr>
          <a:xfrm>
            <a:off x="3683357" y="6012288"/>
            <a:ext cx="1100710" cy="121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5" idx="3"/>
            <a:endCxn id="46" idx="1"/>
          </p:cNvCxnSpPr>
          <p:nvPr/>
        </p:nvCxnSpPr>
        <p:spPr>
          <a:xfrm flipV="1">
            <a:off x="3683357" y="5469030"/>
            <a:ext cx="1142057" cy="54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5" idx="3"/>
            <a:endCxn id="47" idx="0"/>
          </p:cNvCxnSpPr>
          <p:nvPr/>
        </p:nvCxnSpPr>
        <p:spPr>
          <a:xfrm>
            <a:off x="3683357" y="6012288"/>
            <a:ext cx="2181718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5" idx="3"/>
            <a:endCxn id="48" idx="0"/>
          </p:cNvCxnSpPr>
          <p:nvPr/>
        </p:nvCxnSpPr>
        <p:spPr>
          <a:xfrm flipV="1">
            <a:off x="3683357" y="5386043"/>
            <a:ext cx="2186871" cy="626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8481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183</ep:Words>
  <ep:PresentationFormat>와이드스크린</ep:PresentationFormat>
  <ep:Paragraphs>158</ep:Paragraphs>
  <ep:Slides>5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2021-05-26T03:35:40.000</dcterms:created>
  <dc:creator>green</dc:creator>
  <cp:lastModifiedBy>moond</cp:lastModifiedBy>
  <dcterms:modified xsi:type="dcterms:W3CDTF">2021-05-27T13:42:10.412</dcterms:modified>
  <cp:revision>118</cp:revision>
  <dc:title>PowerPoint 프레젠테이션</dc:title>
  <cp:version/>
</cp:coreProperties>
</file>