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9" r:id="rId3"/>
    <p:sldId id="296" r:id="rId4"/>
    <p:sldId id="30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remove-box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，代表一排有分数的气球。每打爆一个气球都能获得分数，假设打爆气 球 的分数为 </a:t>
            </a:r>
            <a:r>
              <a:rPr lang="en-US" altLang="zh-CN" sz="2400" dirty="0"/>
              <a:t>X</a:t>
            </a:r>
            <a:r>
              <a:rPr lang="zh-CN" altLang="en-US" sz="2400" dirty="0"/>
              <a:t>，获得分数的规则如下</a:t>
            </a:r>
            <a:r>
              <a:rPr lang="en-US" altLang="zh-CN" sz="2400" dirty="0"/>
              <a:t>: 1)</a:t>
            </a:r>
            <a:r>
              <a:rPr lang="zh-CN" altLang="en-US" sz="2400" dirty="0"/>
              <a:t>如果被打爆气球的左边有没被打爆的气球，找到离被打爆气球最近的气球，假设分数为 </a:t>
            </a:r>
            <a:r>
              <a:rPr lang="en-US" altLang="zh-CN" sz="2400" dirty="0"/>
              <a:t>L;</a:t>
            </a:r>
            <a:r>
              <a:rPr lang="zh-CN" altLang="en-US" sz="2400" dirty="0"/>
              <a:t>如果被打爆气球的右边有没被打爆的气球，找到离被打爆气球最近的气球，假设分数为 </a:t>
            </a:r>
            <a:r>
              <a:rPr lang="en-US" altLang="zh-CN" sz="2400" dirty="0"/>
              <a:t>R</a:t>
            </a:r>
            <a:r>
              <a:rPr lang="zh-CN" altLang="en-US" sz="2400" dirty="0"/>
              <a:t>。 获得分数为 </a:t>
            </a:r>
            <a:r>
              <a:rPr lang="en-US" altLang="zh-CN" sz="2400" dirty="0"/>
              <a:t>L*X*R</a:t>
            </a:r>
            <a:r>
              <a:rPr lang="zh-CN" altLang="en-US" sz="2400" dirty="0"/>
              <a:t>。 </a:t>
            </a:r>
            <a:r>
              <a:rPr lang="en-US" altLang="zh-CN" sz="2400" dirty="0"/>
              <a:t>2)</a:t>
            </a:r>
            <a:r>
              <a:rPr lang="zh-CN" altLang="en-US" sz="2400" dirty="0"/>
              <a:t>如果被打爆气球的左边有没被打爆的气球，找到离被打爆气球最近的气球，假设分数为 </a:t>
            </a:r>
            <a:r>
              <a:rPr lang="en-US" altLang="zh-CN" sz="2400" dirty="0"/>
              <a:t>L;</a:t>
            </a:r>
            <a:r>
              <a:rPr lang="zh-CN" altLang="en-US" sz="2400" dirty="0"/>
              <a:t>如果被打爆气球的右边所有气球都已经被打爆。获得分数为 </a:t>
            </a:r>
            <a:r>
              <a:rPr lang="en-US" altLang="zh-CN" sz="2400" dirty="0"/>
              <a:t>L*X</a:t>
            </a:r>
            <a:r>
              <a:rPr lang="zh-CN" altLang="en-US" sz="2400" dirty="0"/>
              <a:t>。 </a:t>
            </a:r>
            <a:r>
              <a:rPr lang="en-US" altLang="zh-CN" sz="2400" dirty="0"/>
              <a:t>3)</a:t>
            </a:r>
            <a:r>
              <a:rPr lang="zh-CN" altLang="en-US" sz="2400" dirty="0"/>
              <a:t>如果被打爆气球的左边所有的气球都已经被打爆</a:t>
            </a:r>
            <a:r>
              <a:rPr lang="en-US" altLang="zh-CN" sz="2400" dirty="0"/>
              <a:t>;</a:t>
            </a:r>
            <a:r>
              <a:rPr lang="zh-CN" altLang="en-US" sz="2400" dirty="0"/>
              <a:t>如果被打爆气球的右边有没被打爆的 气球，找到离被打爆气球最近的气球，假设分数为 </a:t>
            </a:r>
            <a:r>
              <a:rPr lang="en-US" altLang="zh-CN" sz="2400" dirty="0"/>
              <a:t>R;</a:t>
            </a:r>
            <a:r>
              <a:rPr lang="zh-CN" altLang="en-US" sz="2400" dirty="0"/>
              <a:t>如果被打爆气球的右边所有气球都 已经 被打爆。获得分数为 </a:t>
            </a:r>
            <a:r>
              <a:rPr lang="en-US" altLang="zh-CN" sz="2400" dirty="0"/>
              <a:t>X*R</a:t>
            </a:r>
            <a:r>
              <a:rPr lang="zh-CN" altLang="en-US" sz="2400" dirty="0"/>
              <a:t>。 </a:t>
            </a:r>
            <a:r>
              <a:rPr lang="en-US" altLang="zh-CN" sz="2400" dirty="0"/>
              <a:t>4)</a:t>
            </a:r>
            <a:r>
              <a:rPr lang="zh-CN" altLang="en-US" sz="2400" dirty="0"/>
              <a:t>如果被打爆气球的左边和右边所有的气球都已经被打爆。获得分数为 </a:t>
            </a:r>
            <a:r>
              <a:rPr lang="en-US" altLang="zh-CN" sz="2400" dirty="0"/>
              <a:t>X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目标是打爆所有气球，获得每次打爆的分数。通过选择打爆气球的顺序，可以得到不同的总分，请返回能获得的最大分数。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 = {3,2,5}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5;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21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5;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50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48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19 </a:t>
            </a:r>
            <a:r>
              <a:rPr lang="zh-CN" altLang="en-US" sz="2400" dirty="0"/>
              <a:t>返回能获得的最大分数为</a:t>
            </a:r>
            <a:r>
              <a:rPr lang="en-US" altLang="zh-CN" sz="2400" dirty="0"/>
              <a:t>50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9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>
                <a:hlinkClick r:id="rId2"/>
              </a:rPr>
              <a:t>https://leetcode.com/problems/remove-boxes/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如果一个字符相邻的位置没有相同字符，那么这个位置的字符出现不能被消掉。比如</a:t>
            </a:r>
            <a:r>
              <a:rPr lang="en-US" altLang="zh-CN" dirty="0"/>
              <a:t>:"</a:t>
            </a:r>
            <a:r>
              <a:rPr lang="en" altLang="zh-CN" u="sng" dirty="0"/>
              <a:t>ab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其中</a:t>
            </a:r>
            <a:r>
              <a:rPr lang="en" altLang="zh-CN" dirty="0"/>
              <a:t>a</a:t>
            </a:r>
            <a:r>
              <a:rPr lang="zh-CN" altLang="en-US" dirty="0"/>
              <a:t>和</a:t>
            </a:r>
            <a:r>
              <a:rPr lang="en" altLang="zh-CN" dirty="0"/>
              <a:t>b</a:t>
            </a:r>
            <a:r>
              <a:rPr lang="zh-CN" altLang="en-US" dirty="0"/>
              <a:t>都不能被消掉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如果一个字符相邻的位置有相同字符，就可以一起消掉。比如</a:t>
            </a:r>
            <a:r>
              <a:rPr lang="en-US" altLang="zh-CN" dirty="0"/>
              <a:t>:“</a:t>
            </a:r>
            <a:r>
              <a:rPr lang="en" altLang="zh-CN" u="sng" dirty="0" err="1"/>
              <a:t>abbbc</a:t>
            </a:r>
            <a:r>
              <a:rPr lang="en" altLang="zh-CN" dirty="0"/>
              <a:t>”</a:t>
            </a:r>
            <a:r>
              <a:rPr lang="zh-CN" altLang="en" dirty="0"/>
              <a:t>，</a:t>
            </a:r>
            <a:r>
              <a:rPr lang="zh-CN" altLang="en-US" dirty="0"/>
              <a:t>中间一串的</a:t>
            </a:r>
            <a:r>
              <a:rPr lang="en" altLang="zh-CN" dirty="0"/>
              <a:t>b</a:t>
            </a:r>
            <a:r>
              <a:rPr lang="zh-CN" altLang="en-US" dirty="0"/>
              <a:t>是可以被消掉的，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消除之后剩下</a:t>
            </a:r>
            <a:r>
              <a:rPr lang="en-US" altLang="zh-CN" dirty="0"/>
              <a:t>“</a:t>
            </a:r>
            <a:r>
              <a:rPr lang="en" altLang="zh-CN" u="sng" dirty="0"/>
              <a:t>ac</a:t>
            </a:r>
            <a:r>
              <a:rPr lang="en" altLang="zh-CN" dirty="0"/>
              <a:t>”</a:t>
            </a:r>
            <a:r>
              <a:rPr lang="zh-CN" altLang="en-US" dirty="0"/>
              <a:t>。某些字符如果消掉了，剩下的字符认为重新靠在一起</a:t>
            </a:r>
          </a:p>
          <a:p>
            <a:pPr marL="0" indent="0">
              <a:buNone/>
            </a:pPr>
            <a:r>
              <a:rPr lang="zh-CN" altLang="en-US" dirty="0"/>
              <a:t>给定一个字符串，你可以决定每一步消除的顺序，目标是请尽可能多的消掉字符，返回最少的剩余字符数量</a:t>
            </a:r>
          </a:p>
          <a:p>
            <a:pPr marL="0" indent="0">
              <a:buNone/>
            </a:pPr>
            <a:r>
              <a:rPr lang="zh-CN" altLang="en-US" dirty="0"/>
              <a:t>比如：</a:t>
            </a:r>
            <a:r>
              <a:rPr lang="en-US" altLang="zh-CN" dirty="0"/>
              <a:t>"</a:t>
            </a:r>
            <a:r>
              <a:rPr lang="en" altLang="zh-CN" u="sng" dirty="0" err="1"/>
              <a:t>aacca</a:t>
            </a:r>
            <a:r>
              <a:rPr lang="en" altLang="zh-CN" dirty="0"/>
              <a:t>", </a:t>
            </a:r>
            <a:r>
              <a:rPr lang="zh-CN" altLang="en-US" dirty="0"/>
              <a:t>如果先消掉最左侧的</a:t>
            </a:r>
            <a:r>
              <a:rPr lang="en-US" altLang="zh-CN" dirty="0"/>
              <a:t>"</a:t>
            </a:r>
            <a:r>
              <a:rPr lang="en" altLang="zh-CN" u="sng" dirty="0"/>
              <a:t>aa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那么将剩下</a:t>
            </a:r>
            <a:r>
              <a:rPr lang="en-US" altLang="zh-CN" dirty="0"/>
              <a:t>"</a:t>
            </a:r>
            <a:r>
              <a:rPr lang="en" altLang="zh-CN" u="sng" dirty="0" err="1"/>
              <a:t>cca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然后把</a:t>
            </a:r>
            <a:r>
              <a:rPr lang="en-US" altLang="zh-CN" dirty="0"/>
              <a:t>"</a:t>
            </a:r>
            <a:r>
              <a:rPr lang="en" altLang="zh-CN" u="sng" dirty="0"/>
              <a:t>cc</a:t>
            </a:r>
            <a:r>
              <a:rPr lang="en" altLang="zh-CN" dirty="0"/>
              <a:t>"</a:t>
            </a:r>
            <a:r>
              <a:rPr lang="zh-CN" altLang="en-US" dirty="0"/>
              <a:t>消掉，剩下的</a:t>
            </a:r>
            <a:r>
              <a:rPr lang="en-US" altLang="zh-CN" dirty="0"/>
              <a:t>"</a:t>
            </a:r>
            <a:r>
              <a:rPr lang="en" altLang="zh-CN" dirty="0"/>
              <a:t>a"</a:t>
            </a:r>
            <a:r>
              <a:rPr lang="zh-CN" altLang="en-US" dirty="0"/>
              <a:t>将无法再消除，返回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dirty="0"/>
              <a:t>但是如果先消掉中间的</a:t>
            </a:r>
            <a:r>
              <a:rPr lang="en-US" altLang="zh-CN" dirty="0"/>
              <a:t>"</a:t>
            </a:r>
            <a:r>
              <a:rPr lang="en" altLang="zh-CN" u="sng" dirty="0"/>
              <a:t>cc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那么将剩下</a:t>
            </a:r>
            <a:r>
              <a:rPr lang="en-US" altLang="zh-CN" dirty="0"/>
              <a:t>"</a:t>
            </a:r>
            <a:r>
              <a:rPr lang="en" altLang="zh-CN" u="sng" dirty="0" err="1"/>
              <a:t>aaa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最后都消掉就一个字符也不剩了，返回</a:t>
            </a:r>
            <a:r>
              <a:rPr lang="en-US" altLang="zh-CN" dirty="0"/>
              <a:t>0</a:t>
            </a:r>
            <a:r>
              <a:rPr lang="zh-CN" altLang="en-US" dirty="0"/>
              <a:t>，这才是最优解。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再比如：</a:t>
            </a:r>
            <a:r>
              <a:rPr lang="en-US" altLang="zh-CN" dirty="0"/>
              <a:t>"</a:t>
            </a:r>
            <a:r>
              <a:rPr lang="en" altLang="zh-CN" u="sng" dirty="0" err="1"/>
              <a:t>baaccabb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如果先消除最左侧的两个</a:t>
            </a:r>
            <a:r>
              <a:rPr lang="en" altLang="zh-CN" dirty="0"/>
              <a:t>a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bccabb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如果再消除最左侧的两个</a:t>
            </a:r>
            <a:r>
              <a:rPr lang="en" altLang="zh-CN" dirty="0"/>
              <a:t>c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最后消除最右侧的两个</a:t>
            </a:r>
            <a:r>
              <a:rPr lang="en" altLang="zh-CN" dirty="0"/>
              <a:t>b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ba</a:t>
            </a:r>
            <a:r>
              <a:rPr lang="en" altLang="zh-CN" dirty="0"/>
              <a:t>"</a:t>
            </a:r>
            <a:r>
              <a:rPr lang="zh-CN" altLang="en-US" dirty="0"/>
              <a:t>无法再消除，返回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zh-CN" altLang="en-US" dirty="0"/>
              <a:t>而最优策略是：先消除中间的两个</a:t>
            </a:r>
            <a:r>
              <a:rPr lang="en" altLang="zh-CN" dirty="0"/>
              <a:t>c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baaabb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再消除中间的三个</a:t>
            </a:r>
            <a:r>
              <a:rPr lang="en" altLang="zh-CN" dirty="0"/>
              <a:t>a</a:t>
            </a:r>
            <a:r>
              <a:rPr lang="zh-CN" altLang="en" dirty="0"/>
              <a:t>，</a:t>
            </a:r>
            <a:r>
              <a:rPr lang="zh-CN" altLang="en-US" dirty="0"/>
              <a:t>剩下</a:t>
            </a:r>
            <a:r>
              <a:rPr lang="en-US" altLang="zh-CN" dirty="0"/>
              <a:t>"</a:t>
            </a:r>
            <a:r>
              <a:rPr lang="en" altLang="zh-CN" u="sng" dirty="0" err="1"/>
              <a:t>bbb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最后消除三个</a:t>
            </a:r>
            <a:r>
              <a:rPr lang="en" altLang="zh-CN" dirty="0"/>
              <a:t>b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不留下任何字符，返回</a:t>
            </a:r>
            <a:r>
              <a:rPr lang="en-US" altLang="zh-CN" dirty="0"/>
              <a:t>0</a:t>
            </a:r>
            <a:r>
              <a:rPr lang="zh-CN" altLang="en-US" dirty="0"/>
              <a:t>，这才是最优解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19544</TotalTime>
  <Words>849</Words>
  <Application>Microsoft Macintosh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346</cp:revision>
  <dcterms:created xsi:type="dcterms:W3CDTF">2019-12-18T07:28:03Z</dcterms:created>
  <dcterms:modified xsi:type="dcterms:W3CDTF">2021-03-31T15:14:40Z</dcterms:modified>
</cp:coreProperties>
</file>