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50" r:id="rId3"/>
    <p:sldId id="351" r:id="rId4"/>
    <p:sldId id="352" r:id="rId5"/>
    <p:sldId id="342" r:id="rId6"/>
    <p:sldId id="34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830"/>
  </p:normalViewPr>
  <p:slideViewPr>
    <p:cSldViewPr snapToGrid="0">
      <p:cViewPr varScale="1">
        <p:scale>
          <a:sx n="121" d="100"/>
          <a:sy n="121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24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给定一个数组</a:t>
            </a:r>
            <a:r>
              <a:rPr lang="en-US" altLang="zh-CN" dirty="0" err="1"/>
              <a:t>arr</a:t>
            </a:r>
            <a:r>
              <a:rPr lang="zh-CN" altLang="en-US" dirty="0"/>
              <a:t>，长度一定大于</a:t>
            </a:r>
            <a:r>
              <a:rPr lang="en-US" altLang="zh-CN" dirty="0"/>
              <a:t>6</a:t>
            </a:r>
          </a:p>
          <a:p>
            <a:pPr marL="0" indent="0">
              <a:buNone/>
            </a:pPr>
            <a:r>
              <a:rPr lang="zh-CN" altLang="en-US" dirty="0"/>
              <a:t>一定要选</a:t>
            </a:r>
            <a:r>
              <a:rPr lang="en-US" altLang="zh-CN" dirty="0"/>
              <a:t>3</a:t>
            </a:r>
            <a:r>
              <a:rPr lang="zh-CN" altLang="en-US" dirty="0"/>
              <a:t>个数字做分割点，从而分出</a:t>
            </a:r>
            <a:r>
              <a:rPr lang="en-US" altLang="zh-CN" dirty="0"/>
              <a:t>4</a:t>
            </a:r>
            <a:r>
              <a:rPr lang="zh-CN" altLang="en-US" dirty="0"/>
              <a:t>个部分，并且每部分都有数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分割点的数字直接删除，不属于任何</a:t>
            </a:r>
            <a:r>
              <a:rPr lang="en-US" altLang="zh-CN" dirty="0"/>
              <a:t>4</a:t>
            </a:r>
            <a:r>
              <a:rPr lang="zh-CN" altLang="en-US" dirty="0"/>
              <a:t>个部分中的任何一个。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返回有没有可能分出的</a:t>
            </a:r>
            <a:r>
              <a:rPr lang="en-US" altLang="zh-CN" dirty="0"/>
              <a:t>4</a:t>
            </a:r>
            <a:r>
              <a:rPr lang="zh-CN" altLang="en-US" dirty="0"/>
              <a:t>个部分累加和一样大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如：</a:t>
            </a:r>
            <a:r>
              <a:rPr lang="en-US" altLang="zh-CN" dirty="0"/>
              <a:t>{3,2,3,7,4,4,3,1,1,6,7,1,5,2}</a:t>
            </a:r>
          </a:p>
          <a:p>
            <a:pPr marL="0" indent="0">
              <a:buNone/>
            </a:pPr>
            <a:r>
              <a:rPr lang="zh-CN" altLang="en-US" dirty="0"/>
              <a:t>可以分成</a:t>
            </a:r>
            <a:r>
              <a:rPr lang="en-US" altLang="zh-CN" dirty="0"/>
              <a:t>{3,2,3}</a:t>
            </a:r>
            <a:r>
              <a:rPr lang="zh-CN" altLang="en-US" dirty="0"/>
              <a:t>、</a:t>
            </a:r>
            <a:r>
              <a:rPr lang="en-US" altLang="zh-CN" dirty="0"/>
              <a:t>{4,4}</a:t>
            </a:r>
            <a:r>
              <a:rPr lang="zh-CN" altLang="en-US" dirty="0"/>
              <a:t>、</a:t>
            </a:r>
            <a:r>
              <a:rPr lang="en-US" altLang="zh-CN" dirty="0"/>
              <a:t>{1,1,6}</a:t>
            </a:r>
            <a:r>
              <a:rPr lang="zh-CN" altLang="en-US" dirty="0"/>
              <a:t>、</a:t>
            </a:r>
            <a:r>
              <a:rPr lang="en-US" altLang="zh-CN" dirty="0"/>
              <a:t>{1,5,2}</a:t>
            </a:r>
            <a:r>
              <a:rPr lang="zh-CN" altLang="en-US" dirty="0"/>
              <a:t>。分割点是不算的！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3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长度为</a:t>
            </a:r>
            <a:r>
              <a:rPr lang="en-US" altLang="zh-CN" dirty="0"/>
              <a:t>N</a:t>
            </a:r>
            <a:r>
              <a:rPr lang="zh-CN" altLang="en-US" dirty="0"/>
              <a:t>的数组</a:t>
            </a:r>
            <a:r>
              <a:rPr lang="en-US" altLang="zh-CN" dirty="0" err="1"/>
              <a:t>arr</a:t>
            </a:r>
            <a:r>
              <a:rPr lang="zh-CN" altLang="en-US" dirty="0"/>
              <a:t>，一定可以组成</a:t>
            </a:r>
            <a:r>
              <a:rPr lang="en-US" altLang="zh-CN" dirty="0"/>
              <a:t>N^2</a:t>
            </a:r>
            <a:r>
              <a:rPr lang="zh-CN" altLang="en-US" dirty="0"/>
              <a:t>个数字对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例如</a:t>
            </a:r>
            <a:r>
              <a:rPr lang="en-US" altLang="zh-CN" dirty="0" err="1"/>
              <a:t>arr</a:t>
            </a:r>
            <a:r>
              <a:rPr lang="en-US" altLang="zh-CN" dirty="0"/>
              <a:t> = [3,1,2]</a:t>
            </a:r>
            <a:r>
              <a:rPr lang="zh-CN" altLang="en-US" dirty="0"/>
              <a:t>，数字对有</a:t>
            </a:r>
            <a:r>
              <a:rPr lang="en-US" altLang="zh-CN" dirty="0"/>
              <a:t>(3,3) (3,1) (3,2) (1,3) (1,1) (1,2) (2,3) (2,1) (2,2)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也就是任意两个数都可以，而且自己和自己也算数字对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数字对怎么排序？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第一维数据从小到大；第一维数据一样的，第二维数组也从小到大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所以上面的数值对排序的结果为：</a:t>
            </a:r>
            <a:r>
              <a:rPr lang="en-US" altLang="zh-CN" dirty="0"/>
              <a:t>(1,1)(1,2)(1,3)(2,1)(2,2)(2,3)(3,1)(3,2)(3,3)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给定一个数组</a:t>
            </a:r>
            <a:r>
              <a:rPr lang="en-US" altLang="zh-CN" dirty="0" err="1"/>
              <a:t>arr</a:t>
            </a:r>
            <a:r>
              <a:rPr lang="zh-CN" altLang="en-US" dirty="0"/>
              <a:t>，和整数</a:t>
            </a:r>
            <a:r>
              <a:rPr lang="en-US" altLang="zh-CN" dirty="0"/>
              <a:t>k</a:t>
            </a:r>
            <a:r>
              <a:rPr lang="zh-CN" altLang="en-US" dirty="0"/>
              <a:t>，返回第</a:t>
            </a:r>
            <a:r>
              <a:rPr lang="en-US" altLang="zh-CN" dirty="0"/>
              <a:t>k</a:t>
            </a:r>
            <a:r>
              <a:rPr lang="zh-CN" altLang="en-US" dirty="0"/>
              <a:t>小的数值对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2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正常的里程表会依次显示自然数表示里程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吉祥的里程表会忽略含有</a:t>
            </a:r>
            <a:r>
              <a:rPr lang="en-US" altLang="zh-CN" dirty="0"/>
              <a:t>4</a:t>
            </a:r>
            <a:r>
              <a:rPr lang="zh-CN" altLang="en-US" dirty="0"/>
              <a:t>的数字而跳到下一个完全不含有</a:t>
            </a:r>
            <a:r>
              <a:rPr lang="en-US" altLang="zh-CN" dirty="0"/>
              <a:t>4</a:t>
            </a:r>
            <a:r>
              <a:rPr lang="zh-CN" altLang="en-US" dirty="0"/>
              <a:t>的数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正常：</a:t>
            </a:r>
            <a:r>
              <a:rPr lang="en-US" altLang="zh-CN" dirty="0"/>
              <a:t>1 2 3 4 5 6 7 8   9 10 11 12 13 14 15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吉祥：</a:t>
            </a:r>
            <a:r>
              <a:rPr lang="en-US" altLang="zh-CN" dirty="0"/>
              <a:t>1 2 3 5 6 7 8 9 10 11 12 13 15 16 17</a:t>
            </a:r>
            <a:r>
              <a:rPr lang="zh-CN" altLang="en-US" dirty="0"/>
              <a:t> </a:t>
            </a:r>
            <a:r>
              <a:rPr lang="en-US" altLang="zh-CN" dirty="0"/>
              <a:t>... 38 39 50 51 52 53 55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给定一个吉祥里程表的数字</a:t>
            </a:r>
            <a:r>
              <a:rPr lang="en-US" altLang="zh-CN" dirty="0"/>
              <a:t>num</a:t>
            </a:r>
            <a:r>
              <a:rPr lang="zh-CN" altLang="en-US" dirty="0"/>
              <a:t>，返回这个数字代表的真实里程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1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zh-CN" dirty="0"/>
              <a:t>N * M</a:t>
            </a:r>
            <a:r>
              <a:rPr lang="zh-CN" altLang="en-US" dirty="0"/>
              <a:t>的棋盘</a:t>
            </a:r>
          </a:p>
          <a:p>
            <a:pPr marL="0" indent="0">
              <a:buNone/>
            </a:pPr>
            <a:r>
              <a:rPr lang="zh-CN" altLang="en-US" dirty="0"/>
              <a:t>每种颜色的格子数必须相同的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上下左右的格子算相邻</a:t>
            </a:r>
          </a:p>
          <a:p>
            <a:pPr marL="0" indent="0">
              <a:buNone/>
            </a:pPr>
            <a:r>
              <a:rPr lang="zh-CN" altLang="en-US" dirty="0"/>
              <a:t>相邻格子染的颜色必须不同</a:t>
            </a:r>
          </a:p>
          <a:p>
            <a:pPr marL="0" indent="0">
              <a:buNone/>
            </a:pPr>
            <a:r>
              <a:rPr lang="zh-CN" altLang="en-US" dirty="0"/>
              <a:t>所有格子必须染色</a:t>
            </a:r>
          </a:p>
          <a:p>
            <a:pPr marL="0" indent="0">
              <a:buNone/>
            </a:pPr>
            <a:r>
              <a:rPr lang="zh-CN" altLang="en-US" dirty="0"/>
              <a:t>返回至少多少种颜色可以完成任务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6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" dirty="0"/>
              <a:t>给定</a:t>
            </a:r>
            <a:r>
              <a:rPr lang="zh-CN" altLang="en-US" dirty="0"/>
              <a:t>两个字符串</a:t>
            </a:r>
            <a:r>
              <a:rPr lang="en-US" altLang="zh-CN" dirty="0"/>
              <a:t>str1</a:t>
            </a:r>
            <a:r>
              <a:rPr lang="zh-CN" altLang="en-US" dirty="0"/>
              <a:t>和</a:t>
            </a:r>
            <a:r>
              <a:rPr lang="en-US" altLang="zh-CN" dirty="0"/>
              <a:t>str2</a:t>
            </a:r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str1</a:t>
            </a:r>
            <a:r>
              <a:rPr lang="zh-CN" altLang="en-US" dirty="0"/>
              <a:t>中寻找一个最短子串，能包含</a:t>
            </a:r>
            <a:r>
              <a:rPr lang="en-US" altLang="zh-CN" dirty="0"/>
              <a:t>str2</a:t>
            </a:r>
            <a:r>
              <a:rPr lang="zh-CN" altLang="en-US" dirty="0"/>
              <a:t>的所有字符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字符顺序无所谓，</a:t>
            </a:r>
            <a:r>
              <a:rPr lang="en-US" altLang="zh-CN" dirty="0"/>
              <a:t>str1</a:t>
            </a:r>
            <a:r>
              <a:rPr lang="zh-CN" altLang="en-US" dirty="0"/>
              <a:t>的这个最短子串也可以包含多余的字符</a:t>
            </a:r>
            <a:endParaRPr lang="en-US" altLang="zh-CN" dirty="0"/>
          </a:p>
          <a:p>
            <a:pPr marL="0" indent="0">
              <a:buNone/>
            </a:pPr>
            <a:r>
              <a:rPr lang="zh-CN" altLang="en" dirty="0"/>
              <a:t>返回</a:t>
            </a:r>
            <a:r>
              <a:rPr lang="zh-CN" altLang="en-US" dirty="0"/>
              <a:t>这个最短包含子串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21172</TotalTime>
  <Words>478</Words>
  <Application>Microsoft Macintosh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592</cp:revision>
  <dcterms:created xsi:type="dcterms:W3CDTF">2019-12-18T07:28:03Z</dcterms:created>
  <dcterms:modified xsi:type="dcterms:W3CDTF">2021-07-12T08:07:18Z</dcterms:modified>
</cp:coreProperties>
</file>