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37" r:id="rId3"/>
    <p:sldId id="341" r:id="rId4"/>
    <p:sldId id="342" r:id="rId5"/>
    <p:sldId id="302" r:id="rId6"/>
    <p:sldId id="343" r:id="rId7"/>
    <p:sldId id="335" r:id="rId8"/>
    <p:sldId id="298" r:id="rId9"/>
    <p:sldId id="338" r:id="rId10"/>
    <p:sldId id="33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2" autoAdjust="0"/>
    <p:restoredTop sz="94830"/>
  </p:normalViewPr>
  <p:slideViewPr>
    <p:cSldViewPr snapToGrid="0">
      <p:cViewPr varScale="1">
        <p:scale>
          <a:sx n="121" d="100"/>
          <a:sy n="121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patching-arra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16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输入数据状况：</a:t>
            </a:r>
          </a:p>
          <a:p>
            <a:pPr marL="0" indent="0">
              <a:buNone/>
            </a:pPr>
            <a:r>
              <a:rPr lang="en" altLang="zh-CN" dirty="0"/>
              <a:t>power</a:t>
            </a:r>
            <a:r>
              <a:rPr lang="zh-CN" altLang="en-US" dirty="0"/>
              <a:t>的范围</a:t>
            </a:r>
            <a:r>
              <a:rPr lang="en-US" altLang="zh-CN" dirty="0"/>
              <a:t>[0,20]</a:t>
            </a:r>
          </a:p>
          <a:p>
            <a:pPr marL="0" indent="0">
              <a:buNone/>
            </a:pPr>
            <a:r>
              <a:rPr lang="en" altLang="zh-CN" u="sng" dirty="0" err="1"/>
              <a:t>arr</a:t>
            </a:r>
            <a:r>
              <a:rPr lang="zh-CN" altLang="en-US" dirty="0"/>
              <a:t>长度范围</a:t>
            </a:r>
            <a:r>
              <a:rPr lang="en-US" altLang="zh-CN" dirty="0"/>
              <a:t>[1,10</a:t>
            </a:r>
            <a:r>
              <a:rPr lang="zh-CN" altLang="en-US" dirty="0"/>
              <a:t>的</a:t>
            </a:r>
            <a:r>
              <a:rPr lang="en-US" altLang="zh-CN" dirty="0"/>
              <a:t>7</a:t>
            </a:r>
            <a:r>
              <a:rPr lang="zh-CN" altLang="en-US" dirty="0"/>
              <a:t>次方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" altLang="zh-CN" dirty="0"/>
              <a:t>reverse</a:t>
            </a:r>
            <a:r>
              <a:rPr lang="zh-CN" altLang="en-US" dirty="0"/>
              <a:t>长度范围</a:t>
            </a:r>
            <a:r>
              <a:rPr lang="en-US" altLang="zh-CN" dirty="0"/>
              <a:t>[1,10</a:t>
            </a:r>
            <a:r>
              <a:rPr lang="zh-CN" altLang="en-US" dirty="0"/>
              <a:t>的</a:t>
            </a:r>
            <a:r>
              <a:rPr lang="en-US" altLang="zh-CN" dirty="0"/>
              <a:t>6</a:t>
            </a:r>
            <a:r>
              <a:rPr lang="zh-CN" altLang="en-US" dirty="0"/>
              <a:t>次方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5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" dirty="0"/>
              <a:t>给定</a:t>
            </a:r>
            <a:r>
              <a:rPr lang="zh-CN" altLang="en-US" dirty="0"/>
              <a:t>一个有正、有负、有</a:t>
            </a:r>
            <a:r>
              <a:rPr lang="en-US" altLang="zh-CN" dirty="0"/>
              <a:t>0</a:t>
            </a:r>
            <a:r>
              <a:rPr lang="zh-CN" altLang="en-US" dirty="0"/>
              <a:t>的数组</a:t>
            </a:r>
            <a:r>
              <a:rPr lang="en-US" altLang="zh-CN" dirty="0" err="1"/>
              <a:t>arr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给定一个整数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</a:t>
            </a:r>
            <a:r>
              <a:rPr lang="en-US" altLang="zh-CN" dirty="0" err="1"/>
              <a:t>arr</a:t>
            </a:r>
            <a:r>
              <a:rPr lang="zh-CN" altLang="en-US" dirty="0"/>
              <a:t>的子集是否能累加出</a:t>
            </a:r>
            <a:r>
              <a:rPr lang="en-US" altLang="zh-CN" dirty="0"/>
              <a:t>k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）正常怎么做？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）如果</a:t>
            </a:r>
            <a:r>
              <a:rPr lang="en-US" altLang="zh-CN" dirty="0" err="1"/>
              <a:t>arr</a:t>
            </a:r>
            <a:r>
              <a:rPr lang="zh-CN" altLang="en-US" dirty="0"/>
              <a:t>中的数值很大，但是</a:t>
            </a:r>
            <a:r>
              <a:rPr lang="en-US" altLang="zh-CN" dirty="0" err="1"/>
              <a:t>arr</a:t>
            </a:r>
            <a:r>
              <a:rPr lang="zh-CN" altLang="en-US" dirty="0"/>
              <a:t>的长度不大，怎么做？</a:t>
            </a: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9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" dirty="0"/>
              <a:t>给定</a:t>
            </a:r>
            <a:r>
              <a:rPr lang="zh-CN" altLang="en-US" dirty="0"/>
              <a:t>一个正数数组</a:t>
            </a:r>
            <a:r>
              <a:rPr lang="en-US" altLang="zh-CN" dirty="0" err="1"/>
              <a:t>arr</a:t>
            </a:r>
            <a:r>
              <a:rPr lang="zh-CN" altLang="en-US" dirty="0"/>
              <a:t>，</a:t>
            </a:r>
          </a:p>
          <a:p>
            <a:pPr marL="0" indent="0">
              <a:buNone/>
            </a:pPr>
            <a:r>
              <a:rPr lang="zh-CN" altLang="en-US" dirty="0"/>
              <a:t>返回</a:t>
            </a:r>
            <a:r>
              <a:rPr lang="en-US" altLang="zh-CN" dirty="0" err="1"/>
              <a:t>arr</a:t>
            </a:r>
            <a:r>
              <a:rPr lang="zh-CN" altLang="en-US" dirty="0"/>
              <a:t>的子集不能累加出的最小正数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）正常怎么做？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）如果</a:t>
            </a:r>
            <a:r>
              <a:rPr lang="en-US" altLang="zh-CN" dirty="0" err="1"/>
              <a:t>arr</a:t>
            </a:r>
            <a:r>
              <a:rPr lang="zh-CN" altLang="en-US" dirty="0"/>
              <a:t>中肯定有</a:t>
            </a:r>
            <a:r>
              <a:rPr lang="en-US" altLang="zh-CN" dirty="0"/>
              <a:t>1</a:t>
            </a:r>
            <a:r>
              <a:rPr lang="zh-CN" altLang="en-US" dirty="0"/>
              <a:t>这个值，怎么做？</a:t>
            </a: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0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 err="1"/>
              <a:t>Leetcode</a:t>
            </a:r>
            <a:r>
              <a:rPr lang="zh-CN" altLang="en" dirty="0"/>
              <a:t>原题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>
                <a:hlinkClick r:id="rId2"/>
              </a:rPr>
              <a:t>https://leetcode.com/problems/patching-array/</a:t>
            </a:r>
            <a:endParaRPr lang="en" altLang="zh-CN" dirty="0"/>
          </a:p>
          <a:p>
            <a:pPr marL="0" indent="0">
              <a:buNone/>
            </a:pP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6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/problems/palindrome-pairs/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1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" dirty="0"/>
              <a:t>约瑟夫</a:t>
            </a:r>
            <a:r>
              <a:rPr lang="zh-CN" altLang="en-US" dirty="0"/>
              <a:t>环问题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给定一个链表头节点</a:t>
            </a:r>
            <a:r>
              <a:rPr lang="en-US" altLang="zh-CN" dirty="0"/>
              <a:t>head</a:t>
            </a:r>
            <a:r>
              <a:rPr lang="zh-CN" altLang="en-US" dirty="0"/>
              <a:t>，和一个正数</a:t>
            </a:r>
            <a:r>
              <a:rPr lang="en-US" altLang="zh-CN" dirty="0"/>
              <a:t>m</a:t>
            </a:r>
          </a:p>
          <a:p>
            <a:pPr marL="0" indent="0">
              <a:buNone/>
            </a:pPr>
            <a:r>
              <a:rPr lang="zh-CN" altLang="en" dirty="0"/>
              <a:t>从</a:t>
            </a:r>
            <a:r>
              <a:rPr lang="zh-CN" altLang="en-US" dirty="0"/>
              <a:t>头开始，每次数到</a:t>
            </a:r>
            <a:r>
              <a:rPr lang="en-US" altLang="zh-CN" dirty="0"/>
              <a:t>m</a:t>
            </a:r>
            <a:r>
              <a:rPr lang="zh-CN" altLang="en-US" dirty="0"/>
              <a:t>就杀死当前节点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然后被杀节点的下一个节点从</a:t>
            </a:r>
            <a:r>
              <a:rPr lang="en-US" altLang="zh-CN" dirty="0"/>
              <a:t>1</a:t>
            </a:r>
            <a:r>
              <a:rPr lang="zh-CN" altLang="en-US" dirty="0"/>
              <a:t>开始重新数，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周而复始直到只剩一个节点，返回最后的节点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 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leetcode-cn.com</a:t>
            </a:r>
            <a:r>
              <a:rPr lang="en" altLang="zh-CN" dirty="0"/>
              <a:t>/problems/yuan-</a:t>
            </a:r>
            <a:r>
              <a:rPr lang="en" altLang="zh-CN" dirty="0" err="1"/>
              <a:t>quan</a:t>
            </a:r>
            <a:r>
              <a:rPr lang="en" altLang="zh-CN" dirty="0"/>
              <a:t>-</a:t>
            </a:r>
            <a:r>
              <a:rPr lang="en" altLang="zh-CN" dirty="0" err="1"/>
              <a:t>zhong</a:t>
            </a:r>
            <a:r>
              <a:rPr lang="en" altLang="zh-CN" dirty="0"/>
              <a:t>-</a:t>
            </a:r>
            <a:r>
              <a:rPr lang="en" altLang="zh-CN" dirty="0" err="1"/>
              <a:t>zui</a:t>
            </a:r>
            <a:r>
              <a:rPr lang="en" altLang="zh-CN" dirty="0"/>
              <a:t>-</a:t>
            </a:r>
            <a:r>
              <a:rPr lang="en" altLang="zh-CN" dirty="0" err="1"/>
              <a:t>hou</a:t>
            </a:r>
            <a:r>
              <a:rPr lang="en" altLang="zh-CN" dirty="0"/>
              <a:t>-sheng-</a:t>
            </a:r>
            <a:r>
              <a:rPr lang="en" altLang="zh-CN" dirty="0" err="1"/>
              <a:t>xia</a:t>
            </a:r>
            <a:r>
              <a:rPr lang="en" altLang="zh-CN" dirty="0"/>
              <a:t>-de-</a:t>
            </a:r>
            <a:r>
              <a:rPr lang="en" altLang="zh-CN" dirty="0" err="1"/>
              <a:t>shu</a:t>
            </a:r>
            <a:r>
              <a:rPr lang="en" altLang="zh-CN" dirty="0"/>
              <a:t>-</a:t>
            </a:r>
            <a:r>
              <a:rPr lang="en" altLang="zh-CN" dirty="0" err="1"/>
              <a:t>zi-lcof</a:t>
            </a:r>
            <a:r>
              <a:rPr lang="en" altLang="zh-CN" dirty="0"/>
              <a:t>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1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给定整数</a:t>
            </a:r>
            <a:r>
              <a:rPr lang="en" altLang="zh-CN" dirty="0"/>
              <a:t>power</a:t>
            </a:r>
            <a:r>
              <a:rPr lang="zh-CN" altLang="en" dirty="0"/>
              <a:t>，</a:t>
            </a:r>
            <a:r>
              <a:rPr lang="zh-CN" altLang="en-US" dirty="0"/>
              <a:t>给定一个数组</a:t>
            </a:r>
            <a:r>
              <a:rPr lang="en" altLang="zh-CN" u="sng" dirty="0" err="1"/>
              <a:t>arr</a:t>
            </a:r>
            <a:r>
              <a:rPr lang="zh-CN" altLang="en" dirty="0"/>
              <a:t>，</a:t>
            </a:r>
            <a:r>
              <a:rPr lang="zh-CN" altLang="en-US" dirty="0"/>
              <a:t>给定一个数组</a:t>
            </a:r>
            <a:r>
              <a:rPr lang="en" altLang="zh-CN" dirty="0"/>
              <a:t>reverse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含义如下：</a:t>
            </a:r>
          </a:p>
          <a:p>
            <a:pPr marL="0" indent="0">
              <a:buNone/>
            </a:pPr>
            <a:r>
              <a:rPr lang="en" altLang="zh-CN" u="sng" dirty="0" err="1"/>
              <a:t>arr</a:t>
            </a:r>
            <a:r>
              <a:rPr lang="zh-CN" altLang="en-US" dirty="0"/>
              <a:t>的长度一定是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" altLang="zh-CN" dirty="0"/>
              <a:t>power</a:t>
            </a:r>
            <a:r>
              <a:rPr lang="zh-CN" altLang="en-US" dirty="0"/>
              <a:t>次方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reverse</a:t>
            </a:r>
            <a:r>
              <a:rPr lang="zh-CN" altLang="en-US" dirty="0"/>
              <a:t>中的每个值一定都在</a:t>
            </a:r>
            <a:r>
              <a:rPr lang="en-US" altLang="zh-CN" dirty="0"/>
              <a:t>0~</a:t>
            </a:r>
            <a:r>
              <a:rPr lang="en" altLang="zh-CN" dirty="0"/>
              <a:t>power</a:t>
            </a:r>
            <a:r>
              <a:rPr lang="zh-CN" altLang="en-US" dirty="0"/>
              <a:t>范围。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</a:t>
            </a:r>
            <a:r>
              <a:rPr lang="en" altLang="zh-CN" dirty="0"/>
              <a:t>power = 2, </a:t>
            </a:r>
            <a:r>
              <a:rPr lang="en" altLang="zh-CN" u="sng" dirty="0" err="1"/>
              <a:t>arr</a:t>
            </a:r>
            <a:r>
              <a:rPr lang="en" altLang="zh-CN" dirty="0"/>
              <a:t> = {3, 1, 4, 2}</a:t>
            </a:r>
            <a:r>
              <a:rPr lang="zh-CN" altLang="en" dirty="0"/>
              <a:t>，</a:t>
            </a:r>
            <a:r>
              <a:rPr lang="en" altLang="zh-CN" dirty="0"/>
              <a:t>reverse = {0, 1, 0, 2}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4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任何一个在前的数字可以和任何一个在后的数组，构成一对数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可能是升序关系、相等关系或者降序关系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</a:t>
            </a:r>
            <a:r>
              <a:rPr lang="en" altLang="zh-CN" u="sng" dirty="0" err="1"/>
              <a:t>arr</a:t>
            </a:r>
            <a:r>
              <a:rPr lang="zh-CN" altLang="en-US" dirty="0"/>
              <a:t>开始时有如下的降序对：</a:t>
            </a:r>
            <a:r>
              <a:rPr lang="en-US" altLang="zh-CN" dirty="0"/>
              <a:t>(3,1)</a:t>
            </a:r>
            <a:r>
              <a:rPr lang="zh-CN" altLang="en-US" dirty="0"/>
              <a:t>、</a:t>
            </a:r>
            <a:r>
              <a:rPr lang="en-US" altLang="zh-CN" dirty="0"/>
              <a:t>(3,2)</a:t>
            </a:r>
            <a:r>
              <a:rPr lang="zh-CN" altLang="en-US" dirty="0"/>
              <a:t>、</a:t>
            </a:r>
            <a:r>
              <a:rPr lang="en-US" altLang="zh-CN" dirty="0"/>
              <a:t>(4,2)</a:t>
            </a:r>
            <a:r>
              <a:rPr lang="zh-CN" altLang="en-US" dirty="0"/>
              <a:t>，一共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</a:p>
          <a:p>
            <a:pPr marL="0" indent="0">
              <a:buNone/>
            </a:pPr>
            <a:r>
              <a:rPr lang="zh-CN" altLang="en-US" dirty="0"/>
              <a:t>接下来根据</a:t>
            </a:r>
            <a:r>
              <a:rPr lang="en" altLang="zh-CN" dirty="0"/>
              <a:t>reverse</a:t>
            </a:r>
            <a:r>
              <a:rPr lang="zh-CN" altLang="en-US" dirty="0"/>
              <a:t>对</a:t>
            </a:r>
            <a:r>
              <a:rPr lang="en" altLang="zh-CN" u="sng" dirty="0" err="1"/>
              <a:t>arr</a:t>
            </a:r>
            <a:r>
              <a:rPr lang="zh-CN" altLang="en-US" dirty="0"/>
              <a:t>进行调整：</a:t>
            </a:r>
          </a:p>
          <a:p>
            <a:pPr marL="0" indent="0">
              <a:buNone/>
            </a:pPr>
            <a:r>
              <a:rPr lang="en" altLang="zh-CN" dirty="0"/>
              <a:t>reverse[0] = 0, </a:t>
            </a:r>
            <a:r>
              <a:rPr lang="zh-CN" altLang="en-US" dirty="0"/>
              <a:t>表示在</a:t>
            </a:r>
            <a:r>
              <a:rPr lang="en" altLang="zh-CN" u="sng" dirty="0" err="1"/>
              <a:t>arr</a:t>
            </a:r>
            <a:r>
              <a:rPr lang="zh-CN" altLang="en-US" dirty="0"/>
              <a:t>中，划分每</a:t>
            </a:r>
            <a:r>
              <a:rPr lang="en-US" altLang="zh-CN" dirty="0"/>
              <a:t>1(2</a:t>
            </a:r>
            <a:r>
              <a:rPr lang="zh-CN" altLang="en-US" dirty="0"/>
              <a:t>的</a:t>
            </a:r>
            <a:r>
              <a:rPr lang="en-US" altLang="zh-CN" dirty="0"/>
              <a:t>0</a:t>
            </a:r>
            <a:r>
              <a:rPr lang="zh-CN" altLang="en-US" dirty="0"/>
              <a:t>次方</a:t>
            </a:r>
            <a:r>
              <a:rPr lang="en-US" altLang="zh-CN" dirty="0"/>
              <a:t>)</a:t>
            </a:r>
            <a:r>
              <a:rPr lang="zh-CN" altLang="en-US" dirty="0"/>
              <a:t>个数一组然后每个小组内部逆序，那么</a:t>
            </a:r>
            <a:r>
              <a:rPr lang="en" altLang="zh-CN" u="sng" dirty="0" err="1"/>
              <a:t>arr</a:t>
            </a:r>
            <a:r>
              <a:rPr lang="zh-CN" altLang="en-US" dirty="0"/>
              <a:t>变成</a:t>
            </a:r>
            <a:r>
              <a:rPr lang="en-US" altLang="zh-CN" dirty="0"/>
              <a:t>[3,1,4,2]</a:t>
            </a:r>
            <a:r>
              <a:rPr lang="zh-CN" altLang="en-US" dirty="0"/>
              <a:t>，此时有</a:t>
            </a:r>
            <a:r>
              <a:rPr lang="en-US" altLang="zh-CN" dirty="0"/>
              <a:t>3</a:t>
            </a:r>
            <a:r>
              <a:rPr lang="zh-CN" altLang="en-US" dirty="0"/>
              <a:t>个逆序对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4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zh-CN" dirty="0"/>
              <a:t>reverse[1] = 1, </a:t>
            </a:r>
            <a:r>
              <a:rPr lang="zh-CN" altLang="en-US" dirty="0"/>
              <a:t>表示在</a:t>
            </a:r>
            <a:r>
              <a:rPr lang="en" altLang="zh-CN" u="sng" dirty="0" err="1"/>
              <a:t>arr</a:t>
            </a:r>
            <a:r>
              <a:rPr lang="zh-CN" altLang="en-US" dirty="0"/>
              <a:t>中，划分每</a:t>
            </a:r>
            <a:r>
              <a:rPr lang="en-US" altLang="zh-CN" dirty="0"/>
              <a:t>2(2</a:t>
            </a:r>
            <a:r>
              <a:rPr lang="zh-CN" altLang="en-US" dirty="0"/>
              <a:t>的</a:t>
            </a:r>
            <a:r>
              <a:rPr lang="en-US" altLang="zh-CN" dirty="0"/>
              <a:t>1</a:t>
            </a:r>
            <a:r>
              <a:rPr lang="zh-CN" altLang="en-US" dirty="0"/>
              <a:t>次方</a:t>
            </a:r>
            <a:r>
              <a:rPr lang="en-US" altLang="zh-CN" dirty="0"/>
              <a:t>)</a:t>
            </a:r>
            <a:r>
              <a:rPr lang="zh-CN" altLang="en-US" dirty="0"/>
              <a:t>个数一组，然后每个小组内部逆序，那么</a:t>
            </a:r>
            <a:r>
              <a:rPr lang="en" altLang="zh-CN" u="sng" dirty="0" err="1"/>
              <a:t>arr</a:t>
            </a:r>
            <a:r>
              <a:rPr lang="zh-CN" altLang="en-US" dirty="0"/>
              <a:t>变成</a:t>
            </a:r>
            <a:r>
              <a:rPr lang="en-US" altLang="zh-CN" dirty="0"/>
              <a:t>[1,3,2,4]</a:t>
            </a:r>
            <a:r>
              <a:rPr lang="zh-CN" altLang="en-US" dirty="0"/>
              <a:t>，此时有</a:t>
            </a:r>
            <a:r>
              <a:rPr lang="en-US" altLang="zh-CN" dirty="0"/>
              <a:t>1</a:t>
            </a:r>
            <a:r>
              <a:rPr lang="zh-CN" altLang="en-US" dirty="0"/>
              <a:t>个逆序对</a:t>
            </a:r>
          </a:p>
          <a:p>
            <a:pPr marL="0" indent="0">
              <a:buNone/>
            </a:pPr>
            <a:r>
              <a:rPr lang="en" altLang="zh-CN" dirty="0"/>
              <a:t>reverse[2] = 0, </a:t>
            </a:r>
            <a:r>
              <a:rPr lang="zh-CN" altLang="en-US" dirty="0"/>
              <a:t>表示在</a:t>
            </a:r>
            <a:r>
              <a:rPr lang="en" altLang="zh-CN" u="sng" dirty="0" err="1"/>
              <a:t>arr</a:t>
            </a:r>
            <a:r>
              <a:rPr lang="zh-CN" altLang="en-US" dirty="0"/>
              <a:t>中，划分每</a:t>
            </a:r>
            <a:r>
              <a:rPr lang="en-US" altLang="zh-CN" dirty="0"/>
              <a:t>1(2</a:t>
            </a:r>
            <a:r>
              <a:rPr lang="zh-CN" altLang="en-US" dirty="0"/>
              <a:t>的</a:t>
            </a:r>
            <a:r>
              <a:rPr lang="en-US" altLang="zh-CN" dirty="0"/>
              <a:t>0</a:t>
            </a:r>
            <a:r>
              <a:rPr lang="zh-CN" altLang="en-US" dirty="0"/>
              <a:t>次方</a:t>
            </a:r>
            <a:r>
              <a:rPr lang="en-US" altLang="zh-CN" dirty="0"/>
              <a:t>)</a:t>
            </a:r>
            <a:r>
              <a:rPr lang="zh-CN" altLang="en-US" dirty="0"/>
              <a:t>个数一组，然后每个小组内部逆序，那么</a:t>
            </a:r>
            <a:r>
              <a:rPr lang="en" altLang="zh-CN" u="sng" dirty="0" err="1"/>
              <a:t>arr</a:t>
            </a:r>
            <a:r>
              <a:rPr lang="zh-CN" altLang="en-US" dirty="0"/>
              <a:t>变成</a:t>
            </a:r>
            <a:r>
              <a:rPr lang="en-US" altLang="zh-CN" dirty="0"/>
              <a:t>[1,3,2,4]</a:t>
            </a:r>
            <a:r>
              <a:rPr lang="zh-CN" altLang="en-US" dirty="0"/>
              <a:t>，此时有</a:t>
            </a:r>
            <a:r>
              <a:rPr lang="en-US" altLang="zh-CN" dirty="0"/>
              <a:t>1</a:t>
            </a:r>
            <a:r>
              <a:rPr lang="zh-CN" altLang="en-US" dirty="0"/>
              <a:t>个逆序对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reverse[3] = 2, </a:t>
            </a:r>
            <a:r>
              <a:rPr lang="zh-CN" altLang="en-US" dirty="0"/>
              <a:t>表示在</a:t>
            </a:r>
            <a:r>
              <a:rPr lang="en" altLang="zh-CN" u="sng" dirty="0" err="1"/>
              <a:t>arr</a:t>
            </a:r>
            <a:r>
              <a:rPr lang="zh-CN" altLang="en-US" dirty="0"/>
              <a:t>中，划分每</a:t>
            </a:r>
            <a:r>
              <a:rPr lang="en-US" altLang="zh-CN" dirty="0"/>
              <a:t>4(2</a:t>
            </a:r>
            <a:r>
              <a:rPr lang="zh-CN" altLang="en-US" dirty="0"/>
              <a:t>的</a:t>
            </a:r>
            <a:r>
              <a:rPr lang="en-US" altLang="zh-CN" dirty="0"/>
              <a:t>2</a:t>
            </a:r>
            <a:r>
              <a:rPr lang="zh-CN" altLang="en-US" dirty="0"/>
              <a:t>次方</a:t>
            </a:r>
            <a:r>
              <a:rPr lang="en-US" altLang="zh-CN" dirty="0"/>
              <a:t>)</a:t>
            </a:r>
            <a:r>
              <a:rPr lang="zh-CN" altLang="en-US" dirty="0"/>
              <a:t>个数一组，然后每个小组内部逆序，那么</a:t>
            </a:r>
            <a:r>
              <a:rPr lang="en" altLang="zh-CN" u="sng" dirty="0" err="1"/>
              <a:t>arr</a:t>
            </a:r>
            <a:r>
              <a:rPr lang="zh-CN" altLang="en-US" dirty="0"/>
              <a:t>变成</a:t>
            </a:r>
            <a:r>
              <a:rPr lang="en-US" altLang="zh-CN" dirty="0"/>
              <a:t>[4,2,3,1]</a:t>
            </a:r>
            <a:r>
              <a:rPr lang="zh-CN" altLang="en-US" dirty="0"/>
              <a:t>，此时有</a:t>
            </a:r>
            <a:r>
              <a:rPr lang="en-US" altLang="zh-CN" dirty="0"/>
              <a:t>4</a:t>
            </a:r>
            <a:r>
              <a:rPr lang="zh-CN" altLang="en-US" dirty="0"/>
              <a:t>个逆序对</a:t>
            </a:r>
          </a:p>
          <a:p>
            <a:pPr marL="0" indent="0">
              <a:buNone/>
            </a:pPr>
            <a:r>
              <a:rPr lang="zh-CN" altLang="en-US" dirty="0"/>
              <a:t>所以返回</a:t>
            </a:r>
            <a:r>
              <a:rPr lang="en-US" altLang="zh-CN" dirty="0"/>
              <a:t>[3,1,1,4]</a:t>
            </a:r>
            <a:r>
              <a:rPr lang="zh-CN" altLang="en-US" dirty="0"/>
              <a:t>，表示每次调整之后的逆序对数量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7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20882</TotalTime>
  <Words>659</Words>
  <Application>Microsoft Macintosh PowerPoint</Application>
  <PresentationFormat>宽屏</PresentationFormat>
  <Paragraphs>63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大厂刷题班</vt:lpstr>
      <vt:lpstr>题目1</vt:lpstr>
      <vt:lpstr>题目2</vt:lpstr>
      <vt:lpstr>题目3</vt:lpstr>
      <vt:lpstr>题目4</vt:lpstr>
      <vt:lpstr>题目5</vt:lpstr>
      <vt:lpstr>题目6</vt:lpstr>
      <vt:lpstr>题目6</vt:lpstr>
      <vt:lpstr>题目6</vt:lpstr>
      <vt:lpstr>题目6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471</cp:revision>
  <dcterms:created xsi:type="dcterms:W3CDTF">2019-12-18T07:28:03Z</dcterms:created>
  <dcterms:modified xsi:type="dcterms:W3CDTF">2021-06-07T09:21:21Z</dcterms:modified>
</cp:coreProperties>
</file>