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9" r:id="rId3"/>
    <p:sldId id="306" r:id="rId4"/>
    <p:sldId id="305" r:id="rId5"/>
    <p:sldId id="302" r:id="rId6"/>
    <p:sldId id="298" r:id="rId7"/>
    <p:sldId id="30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67" autoAdjust="0"/>
    <p:restoredTop sz="94834"/>
  </p:normalViewPr>
  <p:slideViewPr>
    <p:cSldViewPr snapToGrid="0">
      <p:cViewPr varScale="1">
        <p:scale>
          <a:sx n="130" d="100"/>
          <a:sy n="130" d="100"/>
        </p:scale>
        <p:origin x="19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大厂刷题班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70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给定一个字符串</a:t>
            </a:r>
            <a:r>
              <a:rPr lang="en-US" altLang="zh-CN" dirty="0"/>
              <a:t>str</a:t>
            </a:r>
            <a:r>
              <a:rPr lang="zh-CN" altLang="en-US" dirty="0"/>
              <a:t>，</a:t>
            </a:r>
            <a:r>
              <a:rPr lang="en-US" altLang="zh-CN" dirty="0"/>
              <a:t>str</a:t>
            </a:r>
            <a:r>
              <a:rPr lang="zh-CN" altLang="en-US" dirty="0"/>
              <a:t>表示一个公式，</a:t>
            </a: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公式里可能有整数、加减乘除符号和左右括号</a:t>
            </a: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返回公式的计算结果，难点在于括号可能嵌套很多层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dirty="0"/>
              <a:t>str="48*((70-65)-43)+8*1"</a:t>
            </a:r>
            <a:r>
              <a:rPr lang="zh-CN" altLang="en-US" dirty="0"/>
              <a:t>，返回</a:t>
            </a:r>
            <a:r>
              <a:rPr lang="en-US" altLang="zh-CN" dirty="0"/>
              <a:t>-1816</a:t>
            </a:r>
            <a:r>
              <a:rPr lang="zh-CN" altLang="en-US" dirty="0"/>
              <a:t>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dirty="0"/>
              <a:t>str="3+1*4"</a:t>
            </a:r>
            <a:r>
              <a:rPr lang="zh-CN" altLang="en-US" dirty="0"/>
              <a:t>，返回</a:t>
            </a:r>
            <a:r>
              <a:rPr lang="en-US" altLang="zh-CN" dirty="0"/>
              <a:t>7</a:t>
            </a:r>
            <a:r>
              <a:rPr lang="zh-CN" altLang="en-US" dirty="0"/>
              <a:t>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dirty="0"/>
              <a:t>str="3+(1*4)"</a:t>
            </a:r>
            <a:r>
              <a:rPr lang="zh-CN" altLang="en-US" dirty="0"/>
              <a:t>，返回</a:t>
            </a:r>
            <a:r>
              <a:rPr lang="en-US" altLang="zh-CN" dirty="0"/>
              <a:t>7</a:t>
            </a:r>
            <a:r>
              <a:rPr lang="zh-CN" altLang="en-US" dirty="0"/>
              <a:t>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dirty="0"/>
              <a:t>【</a:t>
            </a:r>
            <a:r>
              <a:rPr lang="zh-CN" altLang="en-US" dirty="0"/>
              <a:t>说明</a:t>
            </a:r>
            <a:r>
              <a:rPr lang="en-US" altLang="zh-CN" dirty="0"/>
              <a:t>】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dirty="0"/>
              <a:t>1.</a:t>
            </a:r>
            <a:r>
              <a:rPr lang="zh-CN" altLang="en-US" dirty="0"/>
              <a:t>可以认为给定的字符串一定是正确的公式，即不需要对</a:t>
            </a:r>
            <a:r>
              <a:rPr lang="en-US" altLang="zh-CN" dirty="0"/>
              <a:t>str</a:t>
            </a:r>
            <a:r>
              <a:rPr lang="zh-CN" altLang="en-US" dirty="0"/>
              <a:t>做公式有效性检查</a:t>
            </a: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dirty="0"/>
              <a:t>2.</a:t>
            </a:r>
            <a:r>
              <a:rPr lang="zh-CN" altLang="en-US" dirty="0"/>
              <a:t>如果是负数，就需要用括号括起来，比如</a:t>
            </a:r>
            <a:r>
              <a:rPr lang="en-US" altLang="zh-CN" dirty="0"/>
              <a:t>“4*(-3)</a:t>
            </a:r>
            <a:r>
              <a:rPr lang="zh-CN" altLang="en-US" dirty="0"/>
              <a:t>”但如果负数作为公式的开头或括号部分的开头，则可以没有括号，比如</a:t>
            </a:r>
            <a:r>
              <a:rPr lang="en-US" altLang="zh-CN" dirty="0"/>
              <a:t>"-3*4"</a:t>
            </a:r>
            <a:r>
              <a:rPr lang="zh-CN" altLang="en-US" dirty="0"/>
              <a:t>和</a:t>
            </a:r>
            <a:r>
              <a:rPr lang="en-US" altLang="zh-CN" dirty="0"/>
              <a:t>"(-3*4)"</a:t>
            </a:r>
            <a:r>
              <a:rPr lang="zh-CN" altLang="en-US" dirty="0"/>
              <a:t>都是合法的。 </a:t>
            </a:r>
            <a:endParaRPr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dirty="0"/>
              <a:t>3.</a:t>
            </a:r>
            <a:r>
              <a:rPr lang="zh-CN" altLang="en-US" dirty="0"/>
              <a:t>不用考虑计算过程中会发生溢出的情况。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1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zh-CN" altLang="en-US" dirty="0"/>
              <a:t>原题：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/problems/container-with-most-water/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75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dirty="0"/>
              <a:t>给定一个数组</a:t>
            </a:r>
            <a:r>
              <a:rPr lang="en" altLang="zh-CN" u="sng" dirty="0" err="1"/>
              <a:t>arr</a:t>
            </a:r>
            <a:r>
              <a:rPr lang="zh-CN" altLang="en" dirty="0"/>
              <a:t>，</a:t>
            </a:r>
            <a:r>
              <a:rPr lang="zh-CN" altLang="en-US" dirty="0"/>
              <a:t>长度为</a:t>
            </a:r>
            <a:r>
              <a:rPr lang="en" altLang="zh-CN" dirty="0"/>
              <a:t>N</a:t>
            </a:r>
            <a:r>
              <a:rPr lang="zh-CN" altLang="en" dirty="0"/>
              <a:t>，</a:t>
            </a:r>
            <a:r>
              <a:rPr lang="en" altLang="zh-CN" u="sng" dirty="0" err="1"/>
              <a:t>arr</a:t>
            </a:r>
            <a:r>
              <a:rPr lang="zh-CN" altLang="en-US" dirty="0"/>
              <a:t>中的值不是</a:t>
            </a:r>
            <a:r>
              <a:rPr lang="en-US" altLang="zh-CN" dirty="0"/>
              <a:t>0</a:t>
            </a:r>
            <a:r>
              <a:rPr lang="zh-CN" altLang="en-US" dirty="0"/>
              <a:t>就是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r>
              <a:rPr lang="en" altLang="zh-CN" u="sng" dirty="0" err="1"/>
              <a:t>arr</a:t>
            </a:r>
            <a:r>
              <a:rPr lang="en" altLang="zh-CN" dirty="0"/>
              <a:t>[</a:t>
            </a:r>
            <a:r>
              <a:rPr lang="en" altLang="zh-CN" dirty="0" err="1"/>
              <a:t>i</a:t>
            </a:r>
            <a:r>
              <a:rPr lang="en" altLang="zh-CN" dirty="0"/>
              <a:t>]</a:t>
            </a:r>
            <a:r>
              <a:rPr lang="zh-CN" altLang="en-US" dirty="0"/>
              <a:t>表示第</a:t>
            </a:r>
            <a:r>
              <a:rPr lang="en" altLang="zh-CN" dirty="0" err="1"/>
              <a:t>i</a:t>
            </a:r>
            <a:r>
              <a:rPr lang="zh-CN" altLang="en-US" dirty="0"/>
              <a:t>栈灯的状态，</a:t>
            </a:r>
            <a:r>
              <a:rPr lang="en-US" altLang="zh-CN" dirty="0"/>
              <a:t>0</a:t>
            </a:r>
            <a:r>
              <a:rPr lang="zh-CN" altLang="en-US" dirty="0"/>
              <a:t>代表灭灯，</a:t>
            </a:r>
            <a:r>
              <a:rPr lang="en-US" altLang="zh-CN" dirty="0"/>
              <a:t>1</a:t>
            </a:r>
            <a:r>
              <a:rPr lang="zh-CN" altLang="en-US" dirty="0"/>
              <a:t>代表亮灯</a:t>
            </a:r>
          </a:p>
          <a:p>
            <a:pPr marL="0" indent="0">
              <a:buNone/>
            </a:pPr>
            <a:r>
              <a:rPr lang="zh-CN" altLang="en-US" dirty="0"/>
              <a:t>每一栈灯都有开关，但是按下</a:t>
            </a:r>
            <a:r>
              <a:rPr lang="en" altLang="zh-CN" dirty="0" err="1"/>
              <a:t>i</a:t>
            </a:r>
            <a:r>
              <a:rPr lang="zh-CN" altLang="en-US" dirty="0"/>
              <a:t>号灯的开关，会同时改变</a:t>
            </a:r>
            <a:r>
              <a:rPr lang="en" altLang="zh-CN" dirty="0"/>
              <a:t>i-1</a:t>
            </a:r>
            <a:r>
              <a:rPr lang="zh-CN" altLang="en" dirty="0"/>
              <a:t>、</a:t>
            </a:r>
            <a:r>
              <a:rPr lang="en" altLang="zh-CN" dirty="0" err="1"/>
              <a:t>i</a:t>
            </a:r>
            <a:r>
              <a:rPr lang="zh-CN" altLang="en" dirty="0"/>
              <a:t>、</a:t>
            </a:r>
            <a:r>
              <a:rPr lang="en" altLang="zh-CN" dirty="0"/>
              <a:t>i+2</a:t>
            </a:r>
            <a:r>
              <a:rPr lang="zh-CN" altLang="en-US" dirty="0"/>
              <a:t>栈灯的状态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问题一：如果</a:t>
            </a:r>
            <a:r>
              <a:rPr lang="en" altLang="zh-CN" dirty="0"/>
              <a:t>N</a:t>
            </a:r>
            <a:r>
              <a:rPr lang="zh-CN" altLang="en-US" dirty="0"/>
              <a:t>栈灯排成一条直线</a:t>
            </a:r>
            <a:r>
              <a:rPr lang="en-US" altLang="zh-CN" dirty="0"/>
              <a:t>,</a:t>
            </a:r>
            <a:r>
              <a:rPr lang="zh-CN" altLang="en-US" dirty="0"/>
              <a:t>请问最少按下多少次开关？</a:t>
            </a:r>
            <a:endParaRPr lang="en-US" altLang="zh-CN" dirty="0"/>
          </a:p>
          <a:p>
            <a:pPr marL="0" indent="0">
              <a:buNone/>
            </a:pPr>
            <a:r>
              <a:rPr lang="en" altLang="zh-CN" dirty="0" err="1"/>
              <a:t>i</a:t>
            </a:r>
            <a:r>
              <a:rPr lang="zh-CN" altLang="en-US" dirty="0"/>
              <a:t>为中间位置时，</a:t>
            </a:r>
            <a:r>
              <a:rPr lang="en" altLang="zh-CN" dirty="0" err="1"/>
              <a:t>i</a:t>
            </a:r>
            <a:r>
              <a:rPr lang="zh-CN" altLang="en-US" dirty="0"/>
              <a:t>号灯的开关能影响</a:t>
            </a:r>
            <a:r>
              <a:rPr lang="en" altLang="zh-CN" dirty="0"/>
              <a:t>i-1</a:t>
            </a:r>
            <a:r>
              <a:rPr lang="zh-CN" altLang="en" dirty="0"/>
              <a:t>、</a:t>
            </a:r>
            <a:r>
              <a:rPr lang="en" altLang="zh-CN" dirty="0" err="1"/>
              <a:t>i</a:t>
            </a:r>
            <a:r>
              <a:rPr lang="zh-CN" altLang="en-US" dirty="0"/>
              <a:t>和</a:t>
            </a:r>
            <a:r>
              <a:rPr lang="en" altLang="zh-CN" dirty="0"/>
              <a:t>i+1</a:t>
            </a:r>
          </a:p>
          <a:p>
            <a:pPr marL="0" indent="0">
              <a:buNone/>
            </a:pPr>
            <a:r>
              <a:rPr lang="en" altLang="zh-CN" dirty="0"/>
              <a:t>0</a:t>
            </a:r>
            <a:r>
              <a:rPr lang="zh-CN" altLang="en-US" dirty="0"/>
              <a:t>号灯的开关只能影响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位置的灯</a:t>
            </a:r>
          </a:p>
          <a:p>
            <a:pPr marL="0" indent="0">
              <a:buNone/>
            </a:pPr>
            <a:r>
              <a:rPr lang="en" altLang="zh-CN" dirty="0"/>
              <a:t>N-1</a:t>
            </a:r>
            <a:r>
              <a:rPr lang="zh-CN" altLang="en-US" dirty="0"/>
              <a:t>号灯的开关只能影响</a:t>
            </a:r>
            <a:r>
              <a:rPr lang="en" altLang="zh-CN" dirty="0"/>
              <a:t>N-2</a:t>
            </a:r>
            <a:r>
              <a:rPr lang="zh-CN" altLang="en-US" dirty="0"/>
              <a:t>和</a:t>
            </a:r>
            <a:r>
              <a:rPr lang="en" altLang="zh-CN" dirty="0"/>
              <a:t>N-1</a:t>
            </a:r>
            <a:r>
              <a:rPr lang="zh-CN" altLang="en-US" dirty="0"/>
              <a:t>位置的灯</a:t>
            </a:r>
          </a:p>
          <a:p>
            <a:pPr marL="0" indent="0">
              <a:buNone/>
            </a:pPr>
            <a:r>
              <a:rPr lang="zh-CN" altLang="en-US" dirty="0"/>
              <a:t>问题二：如果</a:t>
            </a:r>
            <a:r>
              <a:rPr lang="en" altLang="zh-CN" dirty="0"/>
              <a:t>N</a:t>
            </a:r>
            <a:r>
              <a:rPr lang="zh-CN" altLang="en-US" dirty="0"/>
              <a:t>栈灯排成一个圈</a:t>
            </a:r>
            <a:r>
              <a:rPr lang="en-US" altLang="zh-CN" dirty="0"/>
              <a:t>,</a:t>
            </a:r>
            <a:r>
              <a:rPr lang="zh-CN" altLang="en-US" dirty="0"/>
              <a:t>请问最少按下多少次开关</a:t>
            </a:r>
            <a:r>
              <a:rPr lang="en-US" altLang="zh-CN" dirty="0"/>
              <a:t>,</a:t>
            </a:r>
            <a:r>
              <a:rPr lang="zh-CN" altLang="en-US" dirty="0"/>
              <a:t>能让灯都亮起来</a:t>
            </a:r>
          </a:p>
          <a:p>
            <a:pPr marL="0" indent="0">
              <a:buNone/>
            </a:pPr>
            <a:r>
              <a:rPr lang="en" altLang="zh-CN" dirty="0" err="1"/>
              <a:t>i</a:t>
            </a:r>
            <a:r>
              <a:rPr lang="zh-CN" altLang="en-US" dirty="0"/>
              <a:t>为中间位置时，</a:t>
            </a:r>
            <a:r>
              <a:rPr lang="en" altLang="zh-CN" dirty="0" err="1"/>
              <a:t>i</a:t>
            </a:r>
            <a:r>
              <a:rPr lang="zh-CN" altLang="en-US" dirty="0"/>
              <a:t>号灯的开关能影响</a:t>
            </a:r>
            <a:r>
              <a:rPr lang="en" altLang="zh-CN" dirty="0"/>
              <a:t>i-1</a:t>
            </a:r>
            <a:r>
              <a:rPr lang="zh-CN" altLang="en" dirty="0"/>
              <a:t>、</a:t>
            </a:r>
            <a:r>
              <a:rPr lang="en" altLang="zh-CN" dirty="0" err="1"/>
              <a:t>i</a:t>
            </a:r>
            <a:r>
              <a:rPr lang="zh-CN" altLang="en-US" dirty="0"/>
              <a:t>和</a:t>
            </a:r>
            <a:r>
              <a:rPr lang="en" altLang="zh-CN" dirty="0"/>
              <a:t>i+1</a:t>
            </a:r>
          </a:p>
          <a:p>
            <a:pPr marL="0" indent="0">
              <a:buNone/>
            </a:pPr>
            <a:r>
              <a:rPr lang="en" altLang="zh-CN" dirty="0"/>
              <a:t>0</a:t>
            </a:r>
            <a:r>
              <a:rPr lang="zh-CN" altLang="en-US" dirty="0"/>
              <a:t>号灯的开关能影响</a:t>
            </a:r>
            <a:r>
              <a:rPr lang="en" altLang="zh-CN" dirty="0"/>
              <a:t>N-1</a:t>
            </a:r>
            <a:r>
              <a:rPr lang="zh-CN" altLang="en" dirty="0"/>
              <a:t>、</a:t>
            </a:r>
            <a:r>
              <a:rPr lang="en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位置的灯</a:t>
            </a:r>
          </a:p>
          <a:p>
            <a:pPr marL="0" indent="0">
              <a:buNone/>
            </a:pPr>
            <a:r>
              <a:rPr lang="en" altLang="zh-CN" dirty="0"/>
              <a:t>N-1</a:t>
            </a:r>
            <a:r>
              <a:rPr lang="zh-CN" altLang="en-US" dirty="0"/>
              <a:t>号灯的开关能影响</a:t>
            </a:r>
            <a:r>
              <a:rPr lang="en" altLang="zh-CN" dirty="0"/>
              <a:t>N-2</a:t>
            </a:r>
            <a:r>
              <a:rPr lang="zh-CN" altLang="en" dirty="0"/>
              <a:t>、</a:t>
            </a:r>
            <a:r>
              <a:rPr lang="en" altLang="zh-CN" dirty="0"/>
              <a:t>N-1</a:t>
            </a:r>
            <a:r>
              <a:rPr lang="zh-CN" altLang="en-US" dirty="0"/>
              <a:t>和</a:t>
            </a:r>
            <a:r>
              <a:rPr lang="en-US" altLang="zh-CN" dirty="0"/>
              <a:t>0</a:t>
            </a:r>
            <a:r>
              <a:rPr lang="zh-CN" altLang="en-US" dirty="0"/>
              <a:t>位置的灯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4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zh-CN" altLang="en-US" dirty="0"/>
              <a:t> 原题：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https://</a:t>
            </a:r>
            <a:r>
              <a:rPr lang="en-US" altLang="zh-CN" dirty="0" err="1"/>
              <a:t>leetcode.com</a:t>
            </a:r>
            <a:r>
              <a:rPr lang="en-US" altLang="zh-CN" dirty="0"/>
              <a:t>/problems/remove-invalid-parentheses/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11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dirty="0"/>
              <a:t>给定一个</a:t>
            </a:r>
            <a:r>
              <a:rPr lang="en" altLang="zh-CN" dirty="0"/>
              <a:t>char[][] matrix</a:t>
            </a:r>
            <a:r>
              <a:rPr lang="zh-CN" altLang="en" dirty="0"/>
              <a:t>，</a:t>
            </a:r>
            <a:r>
              <a:rPr lang="zh-CN" altLang="en-US" dirty="0"/>
              <a:t>也就是</a:t>
            </a:r>
            <a:r>
              <a:rPr lang="en" altLang="zh-CN" dirty="0"/>
              <a:t>char</a:t>
            </a:r>
            <a:r>
              <a:rPr lang="zh-CN" altLang="en-US" dirty="0"/>
              <a:t>类型的二维数组，再给定一个字符串</a:t>
            </a:r>
            <a:r>
              <a:rPr lang="en" altLang="zh-CN" dirty="0"/>
              <a:t>word</a:t>
            </a:r>
            <a:r>
              <a:rPr lang="zh-CN" altLang="en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可以从任何一个某个位置出发，可以走上下左右，能不能找到</a:t>
            </a:r>
            <a:r>
              <a:rPr lang="en" altLang="zh-CN" dirty="0"/>
              <a:t>word</a:t>
            </a:r>
            <a:r>
              <a:rPr lang="zh-CN" altLang="en" dirty="0"/>
              <a:t>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" altLang="zh-CN" dirty="0"/>
              <a:t>char[][] m = { </a:t>
            </a:r>
            <a:r>
              <a:rPr lang="zh-CN" altLang="en-US" dirty="0"/>
              <a:t> </a:t>
            </a:r>
            <a:r>
              <a:rPr lang="en" altLang="zh-CN" dirty="0"/>
              <a:t>{ 'a', 'b', 'z' }, </a:t>
            </a:r>
          </a:p>
          <a:p>
            <a:pPr marL="0" indent="0">
              <a:buNone/>
            </a:pPr>
            <a:r>
              <a:rPr lang="zh-CN" altLang="en-US" dirty="0"/>
              <a:t>                       </a:t>
            </a:r>
            <a:r>
              <a:rPr lang="en" altLang="zh-CN" dirty="0"/>
              <a:t>{ 'c', 'd', 'o' }, </a:t>
            </a:r>
          </a:p>
          <a:p>
            <a:pPr marL="0" indent="0">
              <a:buNone/>
            </a:pPr>
            <a:r>
              <a:rPr lang="zh-CN" altLang="en-US" dirty="0"/>
              <a:t>                       </a:t>
            </a:r>
            <a:r>
              <a:rPr lang="en" altLang="zh-CN" dirty="0"/>
              <a:t>{ 'f', 'e', 'o' }, 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设定</a:t>
            </a:r>
            <a:r>
              <a:rPr lang="en-US" altLang="zh-CN" dirty="0"/>
              <a:t>1</a:t>
            </a:r>
            <a:r>
              <a:rPr lang="zh-CN" altLang="en-US" dirty="0"/>
              <a:t>：可以走重复路的情况下，返回能不能找到</a:t>
            </a:r>
          </a:p>
          <a:p>
            <a:pPr marL="0" indent="0">
              <a:buNone/>
            </a:pPr>
            <a:r>
              <a:rPr lang="zh-CN" altLang="en-US" dirty="0"/>
              <a:t>比如，</a:t>
            </a:r>
            <a:r>
              <a:rPr lang="en" altLang="zh-CN" dirty="0"/>
              <a:t>word = "</a:t>
            </a:r>
            <a:r>
              <a:rPr lang="en" altLang="zh-CN" u="sng" dirty="0" err="1"/>
              <a:t>zoooz</a:t>
            </a:r>
            <a:r>
              <a:rPr lang="en" altLang="zh-CN" dirty="0"/>
              <a:t>"</a:t>
            </a:r>
            <a:r>
              <a:rPr lang="zh-CN" altLang="en" dirty="0"/>
              <a:t>，</a:t>
            </a:r>
            <a:r>
              <a:rPr lang="zh-CN" altLang="en-US" dirty="0"/>
              <a:t>是可以找到的，</a:t>
            </a:r>
            <a:r>
              <a:rPr lang="en" altLang="zh-CN" dirty="0"/>
              <a:t>z -&gt; o -&gt; o -&gt; o -&gt; z</a:t>
            </a:r>
            <a:r>
              <a:rPr lang="zh-CN" altLang="en" dirty="0"/>
              <a:t>，</a:t>
            </a:r>
            <a:r>
              <a:rPr lang="zh-CN" altLang="en-US" dirty="0"/>
              <a:t>因为允许走一条路径中已经走过的字符</a:t>
            </a:r>
          </a:p>
          <a:p>
            <a:pPr marL="0" indent="0">
              <a:buNone/>
            </a:pPr>
            <a:r>
              <a:rPr lang="zh-CN" altLang="en-US" dirty="0"/>
              <a:t>设定</a:t>
            </a:r>
            <a:r>
              <a:rPr lang="en-US" altLang="zh-CN" dirty="0"/>
              <a:t>2</a:t>
            </a:r>
            <a:r>
              <a:rPr lang="zh-CN" altLang="en-US" dirty="0"/>
              <a:t>：不可以走重复路的情况下，返回能不能找到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比如，</a:t>
            </a:r>
            <a:r>
              <a:rPr lang="en" altLang="zh-CN" dirty="0"/>
              <a:t>word = "</a:t>
            </a:r>
            <a:r>
              <a:rPr lang="en" altLang="zh-CN" u="sng" dirty="0" err="1"/>
              <a:t>zoooz</a:t>
            </a:r>
            <a:r>
              <a:rPr lang="en" altLang="zh-CN" dirty="0"/>
              <a:t>"</a:t>
            </a:r>
            <a:r>
              <a:rPr lang="zh-CN" altLang="en" dirty="0"/>
              <a:t>，</a:t>
            </a:r>
            <a:r>
              <a:rPr lang="zh-CN" altLang="en-US" dirty="0"/>
              <a:t>是不可以找到的，因为允许走一条路径中已经走过的字符不能重复走 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45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6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给定一个矩阵</a:t>
            </a:r>
            <a:r>
              <a:rPr lang="en-US" altLang="zh-CN" sz="2000" dirty="0"/>
              <a:t>matrix</a:t>
            </a:r>
            <a:r>
              <a:rPr lang="zh-CN" altLang="en-US" sz="2000" dirty="0"/>
              <a:t>，值有正、负、</a:t>
            </a:r>
            <a:r>
              <a:rPr lang="en-US" altLang="zh-CN" sz="2000" dirty="0"/>
              <a:t>0</a:t>
            </a:r>
          </a:p>
          <a:p>
            <a:pPr marL="0" indent="0">
              <a:buNone/>
            </a:pPr>
            <a:r>
              <a:rPr lang="zh-CN" altLang="en-US" sz="2000" dirty="0"/>
              <a:t>蛇可以空降到最左列的任何一个位置，初始增长值是</a:t>
            </a:r>
            <a:r>
              <a:rPr lang="en-US" altLang="zh-CN" sz="2000" dirty="0"/>
              <a:t>0</a:t>
            </a:r>
          </a:p>
          <a:p>
            <a:pPr marL="0" indent="0">
              <a:buNone/>
            </a:pPr>
            <a:r>
              <a:rPr lang="zh-CN" altLang="en-US" sz="2000" dirty="0"/>
              <a:t>蛇每一步可以选择右上、右、右下三个方向的任何一个前进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沿途的数字累加起来，作为增长值；但是蛇一旦增长值为负数，就会死去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蛇有一种能力，可以使用一次：把某个格子里的数变成相反数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蛇可以走到任何格子的时候停止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返回蛇能获得的最大增长值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3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20630</TotalTime>
  <Words>771</Words>
  <Application>Microsoft Macintosh PowerPoint</Application>
  <PresentationFormat>宽屏</PresentationFormat>
  <Paragraphs>60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大厂刷题班</vt:lpstr>
      <vt:lpstr>题目1</vt:lpstr>
      <vt:lpstr>题目2</vt:lpstr>
      <vt:lpstr>题目3</vt:lpstr>
      <vt:lpstr>题目4</vt:lpstr>
      <vt:lpstr>题目5</vt:lpstr>
      <vt:lpstr>题目6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379</cp:revision>
  <dcterms:created xsi:type="dcterms:W3CDTF">2019-12-18T07:28:03Z</dcterms:created>
  <dcterms:modified xsi:type="dcterms:W3CDTF">2021-05-17T09:43:49Z</dcterms:modified>
</cp:coreProperties>
</file>