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99" r:id="rId3"/>
    <p:sldId id="302" r:id="rId4"/>
    <p:sldId id="298" r:id="rId5"/>
    <p:sldId id="303" r:id="rId6"/>
    <p:sldId id="304" r:id="rId7"/>
    <p:sldId id="307" r:id="rId8"/>
    <p:sldId id="305" r:id="rId9"/>
    <p:sldId id="30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9" autoAdjust="0"/>
    <p:restoredTop sz="94830"/>
  </p:normalViewPr>
  <p:slideViewPr>
    <p:cSldViewPr snapToGrid="0">
      <p:cViewPr varScale="1">
        <p:scale>
          <a:sx n="121" d="100"/>
          <a:sy n="121" d="100"/>
        </p:scale>
        <p:origin x="4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大厂刷题班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9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Lintcode</a:t>
            </a:r>
            <a:r>
              <a:rPr lang="zh-CN" altLang="en-US" dirty="0"/>
              <a:t>原题：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" altLang="zh-CN" dirty="0"/>
              <a:t>https://</a:t>
            </a:r>
            <a:r>
              <a:rPr lang="en" altLang="zh-CN" dirty="0" err="1"/>
              <a:t>www.lintcode.com</a:t>
            </a:r>
            <a:r>
              <a:rPr lang="en" altLang="zh-CN" dirty="0"/>
              <a:t>/problem/top-k-frequent-words-ii/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511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2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Leetcode</a:t>
            </a:r>
            <a:r>
              <a:rPr lang="zh-CN" altLang="en-US" dirty="0"/>
              <a:t>原题：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" altLang="zh-CN" dirty="0"/>
              <a:t>https://</a:t>
            </a:r>
            <a:r>
              <a:rPr lang="en" altLang="zh-CN" dirty="0" err="1"/>
              <a:t>leetcode.com</a:t>
            </a:r>
            <a:r>
              <a:rPr lang="en" altLang="zh-CN" dirty="0"/>
              <a:t>/problems/palindrome-pairs/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711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Leetcode</a:t>
            </a:r>
            <a:r>
              <a:rPr lang="zh-CN" altLang="en-US" dirty="0"/>
              <a:t>原题：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" altLang="zh-CN" dirty="0"/>
              <a:t>https://</a:t>
            </a:r>
            <a:r>
              <a:rPr lang="en" altLang="zh-CN" dirty="0" err="1"/>
              <a:t>leetcode.com</a:t>
            </a:r>
            <a:r>
              <a:rPr lang="en" altLang="zh-CN" dirty="0"/>
              <a:t>/problems/regular-expression-matching/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45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4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Leetcode</a:t>
            </a:r>
            <a:r>
              <a:rPr lang="zh-CN" altLang="en-US" dirty="0"/>
              <a:t>原题：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" altLang="zh-CN" dirty="0"/>
              <a:t>https://</a:t>
            </a:r>
            <a:r>
              <a:rPr lang="en" altLang="zh-CN" dirty="0" err="1"/>
              <a:t>leetcode.com</a:t>
            </a:r>
            <a:r>
              <a:rPr lang="en" altLang="zh-CN" dirty="0"/>
              <a:t>/problems/k-inverse-pairs-array/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937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5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经典算法之最长递增子序列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Leetcode</a:t>
            </a:r>
            <a:r>
              <a:rPr lang="en-US" altLang="zh-CN" dirty="0"/>
              <a:t> </a:t>
            </a:r>
            <a:r>
              <a:rPr lang="zh-CN" altLang="en-US" dirty="0"/>
              <a:t>原题：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" altLang="zh-CN" dirty="0"/>
              <a:t>https://</a:t>
            </a:r>
            <a:r>
              <a:rPr lang="en" altLang="zh-CN" dirty="0" err="1"/>
              <a:t>leetcode.com</a:t>
            </a:r>
            <a:r>
              <a:rPr lang="en" altLang="zh-CN" dirty="0"/>
              <a:t>/problems/longest-increasing-subsequence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408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6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俄罗斯套娃问题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Leetcode</a:t>
            </a:r>
            <a:r>
              <a:rPr lang="en-US" altLang="zh-CN" dirty="0"/>
              <a:t> </a:t>
            </a:r>
            <a:r>
              <a:rPr lang="zh-CN" altLang="en-US" dirty="0"/>
              <a:t>原题：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https://</a:t>
            </a:r>
            <a:r>
              <a:rPr lang="en-US" altLang="zh-CN" dirty="0" err="1"/>
              <a:t>leetcode.com</a:t>
            </a:r>
            <a:r>
              <a:rPr lang="en-US" altLang="zh-CN" dirty="0"/>
              <a:t>/problems/</a:t>
            </a:r>
            <a:r>
              <a:rPr lang="en-US" altLang="zh-CN" dirty="0" err="1"/>
              <a:t>russian</a:t>
            </a:r>
            <a:r>
              <a:rPr lang="en-US" altLang="zh-CN" dirty="0"/>
              <a:t>-doll-envelopes/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73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7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定义何为</a:t>
            </a:r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sum</a:t>
            </a:r>
            <a:r>
              <a:rPr lang="zh-CN" altLang="en-US" dirty="0"/>
              <a:t>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比如</a:t>
            </a:r>
            <a:r>
              <a:rPr lang="en-US" altLang="zh-CN" dirty="0"/>
              <a:t>680</a:t>
            </a:r>
            <a:r>
              <a:rPr lang="zh-CN" altLang="en-US" dirty="0"/>
              <a:t>，</a:t>
            </a:r>
            <a:r>
              <a:rPr lang="en-US" altLang="zh-CN" dirty="0"/>
              <a:t>680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68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6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754</a:t>
            </a:r>
            <a:r>
              <a:rPr lang="zh-CN" altLang="en-US" dirty="0"/>
              <a:t>，</a:t>
            </a:r>
            <a:r>
              <a:rPr lang="en-US" altLang="zh-CN" dirty="0"/>
              <a:t>680</a:t>
            </a:r>
            <a:r>
              <a:rPr lang="zh-CN" altLang="en-US" dirty="0"/>
              <a:t>的</a:t>
            </a:r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sum</a:t>
            </a:r>
            <a:r>
              <a:rPr lang="zh-CN" altLang="en-US" dirty="0"/>
              <a:t>叫</a:t>
            </a:r>
            <a:r>
              <a:rPr lang="en-US" altLang="zh-CN" dirty="0"/>
              <a:t>754</a:t>
            </a:r>
          </a:p>
          <a:p>
            <a:pPr marL="0" indent="0">
              <a:buNone/>
            </a:pPr>
            <a:r>
              <a:rPr lang="zh-CN" altLang="en-US" dirty="0"/>
              <a:t>给定一个正数</a:t>
            </a:r>
            <a:r>
              <a:rPr lang="en-US" altLang="zh-CN" dirty="0"/>
              <a:t>num</a:t>
            </a:r>
            <a:r>
              <a:rPr lang="zh-CN" altLang="en-US" dirty="0"/>
              <a:t>，判断它是不是某个数的</a:t>
            </a:r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sum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341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7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bb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957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20649</TotalTime>
  <Words>233</Words>
  <Application>Microsoft Macintosh PowerPoint</Application>
  <PresentationFormat>宽屏</PresentationFormat>
  <Paragraphs>47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大厂刷题班</vt:lpstr>
      <vt:lpstr>题目1</vt:lpstr>
      <vt:lpstr>题目2</vt:lpstr>
      <vt:lpstr>题目3</vt:lpstr>
      <vt:lpstr>题目4</vt:lpstr>
      <vt:lpstr>题目5</vt:lpstr>
      <vt:lpstr>题目6</vt:lpstr>
      <vt:lpstr>题目7</vt:lpstr>
      <vt:lpstr>题目7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388</cp:revision>
  <dcterms:created xsi:type="dcterms:W3CDTF">2019-12-18T07:28:03Z</dcterms:created>
  <dcterms:modified xsi:type="dcterms:W3CDTF">2021-05-17T10:09:11Z</dcterms:modified>
</cp:coreProperties>
</file>