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304" r:id="rId4"/>
    <p:sldId id="303" r:id="rId5"/>
    <p:sldId id="302" r:id="rId6"/>
    <p:sldId id="334" r:id="rId7"/>
    <p:sldId id="298" r:id="rId8"/>
    <p:sldId id="3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84" autoAdjust="0"/>
    <p:restoredTop sz="94805"/>
  </p:normalViewPr>
  <p:slideViewPr>
    <p:cSldViewPr snapToGrid="0">
      <p:cViewPr varScale="1">
        <p:scale>
          <a:sx n="63" d="100"/>
          <a:sy n="63" d="100"/>
        </p:scale>
        <p:origin x="20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/problems/jump-game-ii/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Lintcode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www.lintcode.com</a:t>
            </a:r>
            <a:r>
              <a:rPr lang="en" altLang="zh-CN" dirty="0"/>
              <a:t>/problem/top-k-frequent-words-ii/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/problems/k-inverse-pairs-array/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给定一棵搜索二叉树头节点，转化成首尾相接的有序双向链表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/problems/convert-binary-search-tree-to-sorted-doubly-linked-list/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给定长度为</a:t>
            </a:r>
            <a:r>
              <a:rPr lang="en" altLang="zh-CN" dirty="0"/>
              <a:t>m</a:t>
            </a:r>
            <a:r>
              <a:rPr lang="zh-CN" altLang="en" dirty="0"/>
              <a:t>的</a:t>
            </a:r>
            <a:r>
              <a:rPr lang="zh-CN" altLang="en-US" dirty="0"/>
              <a:t>字符串</a:t>
            </a:r>
            <a:r>
              <a:rPr lang="en-US" altLang="zh-CN" dirty="0"/>
              <a:t>aim</a:t>
            </a:r>
            <a:r>
              <a:rPr lang="zh-CN" altLang="en-US" dirty="0"/>
              <a:t>，以及一个长度为</a:t>
            </a:r>
            <a:r>
              <a:rPr lang="en" altLang="zh-CN" dirty="0"/>
              <a:t>n</a:t>
            </a:r>
            <a:r>
              <a:rPr lang="zh-CN" altLang="en-US" dirty="0"/>
              <a:t>的字符串</a:t>
            </a:r>
            <a:r>
              <a:rPr lang="en-US" altLang="zh-CN" dirty="0" err="1"/>
              <a:t>str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问能否在</a:t>
            </a:r>
            <a:r>
              <a:rPr lang="en-US" altLang="zh-CN" dirty="0" err="1"/>
              <a:t>str</a:t>
            </a:r>
            <a:r>
              <a:rPr lang="zh-CN" altLang="en-US" dirty="0"/>
              <a:t>中找到一个长度为</a:t>
            </a:r>
            <a:r>
              <a:rPr lang="en" altLang="zh-CN" dirty="0"/>
              <a:t>m</a:t>
            </a:r>
            <a:r>
              <a:rPr lang="zh-CN" altLang="en-US" dirty="0"/>
              <a:t>的连续子串，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使得这个子串刚好由</a:t>
            </a:r>
            <a:r>
              <a:rPr lang="en-US" altLang="zh-CN" dirty="0"/>
              <a:t>aim</a:t>
            </a:r>
            <a:r>
              <a:rPr lang="zh-CN" altLang="en-US" dirty="0"/>
              <a:t>的</a:t>
            </a:r>
            <a:r>
              <a:rPr lang="en" altLang="zh-CN" dirty="0"/>
              <a:t>m</a:t>
            </a:r>
            <a:r>
              <a:rPr lang="zh-CN" altLang="en-US" dirty="0"/>
              <a:t>个字符组成，顺序无所谓，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返回任意满足条件的一个子串的起始位置，未找到返回</a:t>
            </a:r>
            <a:r>
              <a:rPr lang="en-US" altLang="zh-CN" dirty="0"/>
              <a:t>-1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leetcode-cn.com</a:t>
            </a:r>
            <a:r>
              <a:rPr lang="en" altLang="zh-CN" dirty="0"/>
              <a:t>/problems/</a:t>
            </a:r>
            <a:r>
              <a:rPr lang="en" altLang="zh-CN" dirty="0" err="1"/>
              <a:t>boolean</a:t>
            </a:r>
            <a:r>
              <a:rPr lang="en" altLang="zh-CN" dirty="0"/>
              <a:t>-evaluation-</a:t>
            </a:r>
            <a:r>
              <a:rPr lang="en" altLang="zh-CN" dirty="0" err="1"/>
              <a:t>lcci</a:t>
            </a:r>
            <a:r>
              <a:rPr lang="en" altLang="zh-CN" dirty="0"/>
              <a:t>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/problems/bricks-falling-when-hit/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20699</TotalTime>
  <Words>262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400</cp:revision>
  <dcterms:created xsi:type="dcterms:W3CDTF">2019-12-18T07:28:03Z</dcterms:created>
  <dcterms:modified xsi:type="dcterms:W3CDTF">2021-05-24T07:22:20Z</dcterms:modified>
</cp:coreProperties>
</file>