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99" r:id="rId3"/>
    <p:sldId id="304" r:id="rId4"/>
    <p:sldId id="303" r:id="rId5"/>
    <p:sldId id="336" r:id="rId6"/>
    <p:sldId id="337" r:id="rId7"/>
    <p:sldId id="302" r:id="rId8"/>
    <p:sldId id="335" r:id="rId9"/>
    <p:sldId id="298" r:id="rId10"/>
    <p:sldId id="338" r:id="rId11"/>
    <p:sldId id="33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03" autoAdjust="0"/>
    <p:restoredTop sz="94805"/>
  </p:normalViewPr>
  <p:slideViewPr>
    <p:cSldViewPr snapToGrid="0">
      <p:cViewPr varScale="1">
        <p:scale>
          <a:sx n="122" d="100"/>
          <a:sy n="122" d="100"/>
        </p:scale>
        <p:origin x="22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eetcode.com/problems/median-of-two-sorted-array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大厂刷题班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11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7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zh-CN" dirty="0"/>
              <a:t>reverse[1] = 1, </a:t>
            </a:r>
            <a:r>
              <a:rPr lang="zh-CN" altLang="en-US" dirty="0"/>
              <a:t>表示在</a:t>
            </a:r>
            <a:r>
              <a:rPr lang="en" altLang="zh-CN" u="sng" dirty="0" err="1"/>
              <a:t>arr</a:t>
            </a:r>
            <a:r>
              <a:rPr lang="zh-CN" altLang="en-US" dirty="0"/>
              <a:t>中，划分每</a:t>
            </a:r>
            <a:r>
              <a:rPr lang="en-US" altLang="zh-CN" dirty="0"/>
              <a:t>2(2</a:t>
            </a:r>
            <a:r>
              <a:rPr lang="zh-CN" altLang="en-US" dirty="0"/>
              <a:t>的</a:t>
            </a:r>
            <a:r>
              <a:rPr lang="en-US" altLang="zh-CN" dirty="0"/>
              <a:t>1</a:t>
            </a:r>
            <a:r>
              <a:rPr lang="zh-CN" altLang="en-US" dirty="0"/>
              <a:t>次方</a:t>
            </a:r>
            <a:r>
              <a:rPr lang="en-US" altLang="zh-CN" dirty="0"/>
              <a:t>)</a:t>
            </a:r>
            <a:r>
              <a:rPr lang="zh-CN" altLang="en-US" dirty="0"/>
              <a:t>个数一组，然后每个小组内部逆序，那么</a:t>
            </a:r>
            <a:r>
              <a:rPr lang="en" altLang="zh-CN" u="sng" dirty="0" err="1"/>
              <a:t>arr</a:t>
            </a:r>
            <a:r>
              <a:rPr lang="zh-CN" altLang="en-US" dirty="0"/>
              <a:t>变成</a:t>
            </a:r>
            <a:r>
              <a:rPr lang="en-US" altLang="zh-CN" dirty="0"/>
              <a:t>[1,3,2,4]</a:t>
            </a:r>
            <a:r>
              <a:rPr lang="zh-CN" altLang="en-US" dirty="0"/>
              <a:t>，此时有</a:t>
            </a:r>
            <a:r>
              <a:rPr lang="en-US" altLang="zh-CN" dirty="0"/>
              <a:t>1</a:t>
            </a:r>
            <a:r>
              <a:rPr lang="zh-CN" altLang="en-US" dirty="0"/>
              <a:t>个逆序对</a:t>
            </a:r>
          </a:p>
          <a:p>
            <a:pPr marL="0" indent="0">
              <a:buNone/>
            </a:pPr>
            <a:r>
              <a:rPr lang="en" altLang="zh-CN" dirty="0"/>
              <a:t>reverse[2] = 0, </a:t>
            </a:r>
            <a:r>
              <a:rPr lang="zh-CN" altLang="en-US" dirty="0"/>
              <a:t>表示在</a:t>
            </a:r>
            <a:r>
              <a:rPr lang="en" altLang="zh-CN" u="sng" dirty="0" err="1"/>
              <a:t>arr</a:t>
            </a:r>
            <a:r>
              <a:rPr lang="zh-CN" altLang="en-US" dirty="0"/>
              <a:t>中，划分每</a:t>
            </a:r>
            <a:r>
              <a:rPr lang="en-US" altLang="zh-CN" dirty="0"/>
              <a:t>1(2</a:t>
            </a:r>
            <a:r>
              <a:rPr lang="zh-CN" altLang="en-US" dirty="0"/>
              <a:t>的</a:t>
            </a:r>
            <a:r>
              <a:rPr lang="en-US" altLang="zh-CN" dirty="0"/>
              <a:t>0</a:t>
            </a:r>
            <a:r>
              <a:rPr lang="zh-CN" altLang="en-US" dirty="0"/>
              <a:t>次方</a:t>
            </a:r>
            <a:r>
              <a:rPr lang="en-US" altLang="zh-CN" dirty="0"/>
              <a:t>)</a:t>
            </a:r>
            <a:r>
              <a:rPr lang="zh-CN" altLang="en-US" dirty="0"/>
              <a:t>个数一组，然后每个小组内部逆序，那么</a:t>
            </a:r>
            <a:r>
              <a:rPr lang="en" altLang="zh-CN" u="sng" dirty="0" err="1"/>
              <a:t>arr</a:t>
            </a:r>
            <a:r>
              <a:rPr lang="zh-CN" altLang="en-US" dirty="0"/>
              <a:t>变成</a:t>
            </a:r>
            <a:r>
              <a:rPr lang="en-US" altLang="zh-CN" dirty="0"/>
              <a:t>[1,3,2,4]</a:t>
            </a:r>
            <a:r>
              <a:rPr lang="zh-CN" altLang="en-US" dirty="0"/>
              <a:t>，此时有</a:t>
            </a:r>
            <a:r>
              <a:rPr lang="en-US" altLang="zh-CN" dirty="0"/>
              <a:t>1</a:t>
            </a:r>
            <a:r>
              <a:rPr lang="zh-CN" altLang="en-US" dirty="0"/>
              <a:t>个逆序对</a:t>
            </a:r>
            <a:endParaRPr lang="en-US" altLang="zh-CN" dirty="0"/>
          </a:p>
          <a:p>
            <a:pPr marL="0" indent="0">
              <a:buNone/>
            </a:pPr>
            <a:r>
              <a:rPr lang="en" altLang="zh-CN" dirty="0"/>
              <a:t>reverse[3] = 2, </a:t>
            </a:r>
            <a:r>
              <a:rPr lang="zh-CN" altLang="en-US" dirty="0"/>
              <a:t>表示在</a:t>
            </a:r>
            <a:r>
              <a:rPr lang="en" altLang="zh-CN" u="sng" dirty="0" err="1"/>
              <a:t>arr</a:t>
            </a:r>
            <a:r>
              <a:rPr lang="zh-CN" altLang="en-US" dirty="0"/>
              <a:t>中，划分每</a:t>
            </a:r>
            <a:r>
              <a:rPr lang="en-US" altLang="zh-CN" dirty="0"/>
              <a:t>4(2</a:t>
            </a:r>
            <a:r>
              <a:rPr lang="zh-CN" altLang="en-US" dirty="0"/>
              <a:t>的</a:t>
            </a:r>
            <a:r>
              <a:rPr lang="en-US" altLang="zh-CN" dirty="0"/>
              <a:t>2</a:t>
            </a:r>
            <a:r>
              <a:rPr lang="zh-CN" altLang="en-US" dirty="0"/>
              <a:t>次方</a:t>
            </a:r>
            <a:r>
              <a:rPr lang="en-US" altLang="zh-CN" dirty="0"/>
              <a:t>)</a:t>
            </a:r>
            <a:r>
              <a:rPr lang="zh-CN" altLang="en-US" dirty="0"/>
              <a:t>个数一组，然后每个小组内部逆序，那么</a:t>
            </a:r>
            <a:r>
              <a:rPr lang="en" altLang="zh-CN" u="sng" dirty="0" err="1"/>
              <a:t>arr</a:t>
            </a:r>
            <a:r>
              <a:rPr lang="zh-CN" altLang="en-US" dirty="0"/>
              <a:t>变成</a:t>
            </a:r>
            <a:r>
              <a:rPr lang="en-US" altLang="zh-CN" dirty="0"/>
              <a:t>[4,2,3,1]</a:t>
            </a:r>
            <a:r>
              <a:rPr lang="zh-CN" altLang="en-US" dirty="0"/>
              <a:t>，此时有</a:t>
            </a:r>
            <a:r>
              <a:rPr lang="en-US" altLang="zh-CN" dirty="0"/>
              <a:t>4</a:t>
            </a:r>
            <a:r>
              <a:rPr lang="zh-CN" altLang="en-US" dirty="0"/>
              <a:t>个逆序对</a:t>
            </a:r>
          </a:p>
          <a:p>
            <a:pPr marL="0" indent="0">
              <a:buNone/>
            </a:pPr>
            <a:r>
              <a:rPr lang="zh-CN" altLang="en-US" dirty="0"/>
              <a:t>所以返回</a:t>
            </a:r>
            <a:r>
              <a:rPr lang="en-US" altLang="zh-CN" dirty="0"/>
              <a:t>[3,1,1,4]</a:t>
            </a:r>
            <a:r>
              <a:rPr lang="zh-CN" altLang="en-US" dirty="0"/>
              <a:t>，表示每次调整之后的逆序对数量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179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7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输入数据状况：</a:t>
            </a:r>
          </a:p>
          <a:p>
            <a:pPr marL="0" indent="0">
              <a:buNone/>
            </a:pPr>
            <a:r>
              <a:rPr lang="en" altLang="zh-CN" dirty="0"/>
              <a:t>power</a:t>
            </a:r>
            <a:r>
              <a:rPr lang="zh-CN" altLang="en-US" dirty="0"/>
              <a:t>的范围</a:t>
            </a:r>
            <a:r>
              <a:rPr lang="en-US" altLang="zh-CN" dirty="0"/>
              <a:t>[0,20]</a:t>
            </a:r>
          </a:p>
          <a:p>
            <a:pPr marL="0" indent="0">
              <a:buNone/>
            </a:pPr>
            <a:r>
              <a:rPr lang="en" altLang="zh-CN" u="sng" dirty="0" err="1"/>
              <a:t>arr</a:t>
            </a:r>
            <a:r>
              <a:rPr lang="zh-CN" altLang="en-US" dirty="0"/>
              <a:t>长度范围</a:t>
            </a:r>
            <a:r>
              <a:rPr lang="en-US" altLang="zh-CN" dirty="0"/>
              <a:t>[1,10</a:t>
            </a:r>
            <a:r>
              <a:rPr lang="zh-CN" altLang="en-US" dirty="0"/>
              <a:t>的</a:t>
            </a:r>
            <a:r>
              <a:rPr lang="en-US" altLang="zh-CN" dirty="0"/>
              <a:t>7</a:t>
            </a:r>
            <a:r>
              <a:rPr lang="zh-CN" altLang="en-US" dirty="0"/>
              <a:t>次方</a:t>
            </a:r>
            <a:r>
              <a:rPr lang="en-US" altLang="zh-CN" dirty="0"/>
              <a:t>]</a:t>
            </a:r>
          </a:p>
          <a:p>
            <a:pPr marL="0" indent="0">
              <a:buNone/>
            </a:pPr>
            <a:r>
              <a:rPr lang="en" altLang="zh-CN" dirty="0"/>
              <a:t>reverse</a:t>
            </a:r>
            <a:r>
              <a:rPr lang="zh-CN" altLang="en-US" dirty="0"/>
              <a:t>长度范围</a:t>
            </a:r>
            <a:r>
              <a:rPr lang="en-US" altLang="zh-CN" dirty="0"/>
              <a:t>[1,10</a:t>
            </a:r>
            <a:r>
              <a:rPr lang="zh-CN" altLang="en-US" dirty="0"/>
              <a:t>的</a:t>
            </a:r>
            <a:r>
              <a:rPr lang="en-US" altLang="zh-CN" dirty="0"/>
              <a:t>6</a:t>
            </a:r>
            <a:r>
              <a:rPr lang="zh-CN" altLang="en-US" dirty="0"/>
              <a:t>次方</a:t>
            </a:r>
            <a:r>
              <a:rPr lang="en-US" altLang="zh-CN" dirty="0"/>
              <a:t>]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452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Leetcode</a:t>
            </a:r>
            <a:r>
              <a:rPr lang="zh-CN" altLang="en-US" dirty="0"/>
              <a:t>原题：</a:t>
            </a:r>
            <a:endParaRPr lang="en" altLang="zh-CN" dirty="0"/>
          </a:p>
          <a:p>
            <a:pPr marL="0" indent="0">
              <a:buNone/>
            </a:pPr>
            <a:r>
              <a:rPr lang="en" altLang="zh-CN" dirty="0">
                <a:hlinkClick r:id="rId2"/>
              </a:rPr>
              <a:t>https://leetcode.com/problems/median-of-two-sorted-arrays/</a:t>
            </a:r>
            <a:endParaRPr lang="en" altLang="zh-CN" dirty="0"/>
          </a:p>
          <a:p>
            <a:pPr marL="0" indent="0">
              <a:buNone/>
            </a:pPr>
            <a:r>
              <a:rPr lang="zh-CN" altLang="en" dirty="0"/>
              <a:t>进阶</a:t>
            </a:r>
            <a:r>
              <a:rPr lang="zh-CN" altLang="en-US" dirty="0"/>
              <a:t>问题：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在两个都有序的数组中找整体第</a:t>
            </a:r>
            <a:r>
              <a:rPr lang="en" altLang="zh-CN" dirty="0"/>
              <a:t>K</a:t>
            </a:r>
            <a:r>
              <a:rPr lang="zh-CN" altLang="en-US" dirty="0"/>
              <a:t>小的数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可以做到</a:t>
            </a:r>
            <a:r>
              <a:rPr lang="en" altLang="zh-CN" dirty="0"/>
              <a:t>O(log(</a:t>
            </a:r>
            <a:r>
              <a:rPr lang="en" altLang="zh-CN" u="sng" dirty="0"/>
              <a:t>Min</a:t>
            </a:r>
            <a:r>
              <a:rPr lang="en" altLang="zh-CN" dirty="0"/>
              <a:t>(M,N)))</a:t>
            </a:r>
          </a:p>
          <a:p>
            <a:pPr marL="0" indent="0">
              <a:buNone/>
            </a:pPr>
            <a:endParaRPr lang="en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511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2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Leetcode</a:t>
            </a:r>
            <a:r>
              <a:rPr lang="zh-CN" altLang="en-US" dirty="0"/>
              <a:t>原题：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" altLang="zh-CN" u="sng" dirty="0"/>
              <a:t>https://</a:t>
            </a:r>
            <a:r>
              <a:rPr lang="en" altLang="zh-CN" u="sng" dirty="0" err="1"/>
              <a:t>leetcode.com</a:t>
            </a:r>
            <a:r>
              <a:rPr lang="en" altLang="zh-CN" u="sng" dirty="0"/>
              <a:t>/problems/regular-expression-matching/</a:t>
            </a:r>
            <a:endParaRPr lang="en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214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3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Leetcode</a:t>
            </a:r>
            <a:r>
              <a:rPr lang="zh-CN" altLang="en-US" dirty="0"/>
              <a:t>原题：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" altLang="zh-CN" dirty="0"/>
              <a:t>https://</a:t>
            </a:r>
            <a:r>
              <a:rPr lang="en" altLang="zh-CN" dirty="0" err="1"/>
              <a:t>leetcode.com</a:t>
            </a:r>
            <a:r>
              <a:rPr lang="en" altLang="zh-CN" dirty="0"/>
              <a:t>/problems/longest-consecutive-sequence/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937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4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Leetcode</a:t>
            </a:r>
            <a:r>
              <a:rPr lang="zh-CN" altLang="en-US" dirty="0"/>
              <a:t>原题：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" altLang="zh-CN" dirty="0"/>
              <a:t>https://</a:t>
            </a:r>
            <a:r>
              <a:rPr lang="en" altLang="zh-CN" dirty="0" err="1"/>
              <a:t>leetcode.com</a:t>
            </a:r>
            <a:r>
              <a:rPr lang="en" altLang="zh-CN" dirty="0"/>
              <a:t>/problems/super-washing-machines/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836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5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Leetcode</a:t>
            </a:r>
            <a:r>
              <a:rPr lang="zh-CN" altLang="en-US" dirty="0"/>
              <a:t>原题：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" altLang="zh-CN" dirty="0"/>
              <a:t>https://</a:t>
            </a:r>
            <a:r>
              <a:rPr lang="en" altLang="zh-CN" dirty="0" err="1"/>
              <a:t>leetcode.com</a:t>
            </a:r>
            <a:r>
              <a:rPr lang="en" altLang="zh-CN" dirty="0"/>
              <a:t>/problems/recover-binary-search-tree/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897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6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Leetcode</a:t>
            </a:r>
            <a:r>
              <a:rPr lang="zh-CN" altLang="en-US" dirty="0"/>
              <a:t>原题：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" altLang="zh-CN" dirty="0"/>
              <a:t>https://</a:t>
            </a:r>
            <a:r>
              <a:rPr lang="en" altLang="zh-CN" dirty="0" err="1"/>
              <a:t>leetcode.com</a:t>
            </a:r>
            <a:r>
              <a:rPr lang="en" altLang="zh-CN" dirty="0"/>
              <a:t>/problems/palindrome-pairs/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711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7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给定整数</a:t>
            </a:r>
            <a:r>
              <a:rPr lang="en" altLang="zh-CN" dirty="0"/>
              <a:t>power</a:t>
            </a:r>
            <a:r>
              <a:rPr lang="zh-CN" altLang="en" dirty="0"/>
              <a:t>，</a:t>
            </a:r>
            <a:r>
              <a:rPr lang="zh-CN" altLang="en-US" dirty="0"/>
              <a:t>给定一个数组</a:t>
            </a:r>
            <a:r>
              <a:rPr lang="en" altLang="zh-CN" u="sng" dirty="0" err="1"/>
              <a:t>arr</a:t>
            </a:r>
            <a:r>
              <a:rPr lang="zh-CN" altLang="en" dirty="0"/>
              <a:t>，</a:t>
            </a:r>
            <a:r>
              <a:rPr lang="zh-CN" altLang="en-US" dirty="0"/>
              <a:t>给定一个数组</a:t>
            </a:r>
            <a:r>
              <a:rPr lang="en" altLang="zh-CN" dirty="0"/>
              <a:t>reverse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含义如下：</a:t>
            </a:r>
          </a:p>
          <a:p>
            <a:pPr marL="0" indent="0">
              <a:buNone/>
            </a:pPr>
            <a:r>
              <a:rPr lang="en" altLang="zh-CN" u="sng" dirty="0" err="1"/>
              <a:t>arr</a:t>
            </a:r>
            <a:r>
              <a:rPr lang="zh-CN" altLang="en-US" dirty="0"/>
              <a:t>的长度一定是</a:t>
            </a:r>
            <a:r>
              <a:rPr lang="en-US" altLang="zh-CN" dirty="0"/>
              <a:t>2</a:t>
            </a:r>
            <a:r>
              <a:rPr lang="zh-CN" altLang="en-US" dirty="0"/>
              <a:t>的</a:t>
            </a:r>
            <a:r>
              <a:rPr lang="en" altLang="zh-CN" dirty="0"/>
              <a:t>power</a:t>
            </a:r>
            <a:r>
              <a:rPr lang="zh-CN" altLang="en-US" dirty="0"/>
              <a:t>次方</a:t>
            </a:r>
            <a:endParaRPr lang="en-US" altLang="zh-CN" dirty="0"/>
          </a:p>
          <a:p>
            <a:pPr marL="0" indent="0">
              <a:buNone/>
            </a:pPr>
            <a:r>
              <a:rPr lang="en" altLang="zh-CN" dirty="0"/>
              <a:t>reverse</a:t>
            </a:r>
            <a:r>
              <a:rPr lang="zh-CN" altLang="en-US" dirty="0"/>
              <a:t>中的每个值一定都在</a:t>
            </a:r>
            <a:r>
              <a:rPr lang="en-US" altLang="zh-CN" dirty="0"/>
              <a:t>0~</a:t>
            </a:r>
            <a:r>
              <a:rPr lang="en" altLang="zh-CN" dirty="0"/>
              <a:t>power</a:t>
            </a:r>
            <a:r>
              <a:rPr lang="zh-CN" altLang="en-US" dirty="0"/>
              <a:t>范围。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例如</a:t>
            </a:r>
            <a:r>
              <a:rPr lang="en" altLang="zh-CN" dirty="0"/>
              <a:t>power = 2, </a:t>
            </a:r>
            <a:r>
              <a:rPr lang="en" altLang="zh-CN" u="sng" dirty="0" err="1"/>
              <a:t>arr</a:t>
            </a:r>
            <a:r>
              <a:rPr lang="en" altLang="zh-CN" dirty="0"/>
              <a:t> = {3, 1, 4, 2}</a:t>
            </a:r>
            <a:r>
              <a:rPr lang="zh-CN" altLang="en" dirty="0"/>
              <a:t>，</a:t>
            </a:r>
            <a:r>
              <a:rPr lang="en" altLang="zh-CN" dirty="0"/>
              <a:t>reverse = {0, 1, 0, 2}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748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7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任何一个在前的数字可以和任何一个在后的数组，构成一对数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可能是升序关系、相等关系或者降序关系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比如</a:t>
            </a:r>
            <a:r>
              <a:rPr lang="en" altLang="zh-CN" u="sng" dirty="0" err="1"/>
              <a:t>arr</a:t>
            </a:r>
            <a:r>
              <a:rPr lang="zh-CN" altLang="en-US" dirty="0"/>
              <a:t>开始时有如下的降序对：</a:t>
            </a:r>
            <a:r>
              <a:rPr lang="en-US" altLang="zh-CN" dirty="0"/>
              <a:t>(3,1)</a:t>
            </a:r>
            <a:r>
              <a:rPr lang="zh-CN" altLang="en-US" dirty="0"/>
              <a:t>、</a:t>
            </a:r>
            <a:r>
              <a:rPr lang="en-US" altLang="zh-CN" dirty="0"/>
              <a:t>(3,2)</a:t>
            </a:r>
            <a:r>
              <a:rPr lang="zh-CN" altLang="en-US" dirty="0"/>
              <a:t>、</a:t>
            </a:r>
            <a:r>
              <a:rPr lang="en-US" altLang="zh-CN" dirty="0"/>
              <a:t>(4,2)</a:t>
            </a:r>
            <a:r>
              <a:rPr lang="zh-CN" altLang="en-US" dirty="0"/>
              <a:t>，一共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</a:p>
          <a:p>
            <a:pPr marL="0" indent="0">
              <a:buNone/>
            </a:pPr>
            <a:r>
              <a:rPr lang="zh-CN" altLang="en-US" dirty="0"/>
              <a:t>接下来根据</a:t>
            </a:r>
            <a:r>
              <a:rPr lang="en" altLang="zh-CN" dirty="0"/>
              <a:t>reverse</a:t>
            </a:r>
            <a:r>
              <a:rPr lang="zh-CN" altLang="en-US" dirty="0"/>
              <a:t>对</a:t>
            </a:r>
            <a:r>
              <a:rPr lang="en" altLang="zh-CN" u="sng" dirty="0" err="1"/>
              <a:t>arr</a:t>
            </a:r>
            <a:r>
              <a:rPr lang="zh-CN" altLang="en-US" dirty="0"/>
              <a:t>进行调整：</a:t>
            </a:r>
          </a:p>
          <a:p>
            <a:pPr marL="0" indent="0">
              <a:buNone/>
            </a:pPr>
            <a:r>
              <a:rPr lang="en" altLang="zh-CN" dirty="0"/>
              <a:t>reverse[0] = 0, </a:t>
            </a:r>
            <a:r>
              <a:rPr lang="zh-CN" altLang="en-US" dirty="0"/>
              <a:t>表示在</a:t>
            </a:r>
            <a:r>
              <a:rPr lang="en" altLang="zh-CN" u="sng" dirty="0" err="1"/>
              <a:t>arr</a:t>
            </a:r>
            <a:r>
              <a:rPr lang="zh-CN" altLang="en-US" dirty="0"/>
              <a:t>中，划分每</a:t>
            </a:r>
            <a:r>
              <a:rPr lang="en-US" altLang="zh-CN" dirty="0"/>
              <a:t>1(2</a:t>
            </a:r>
            <a:r>
              <a:rPr lang="zh-CN" altLang="en-US" dirty="0"/>
              <a:t>的</a:t>
            </a:r>
            <a:r>
              <a:rPr lang="en-US" altLang="zh-CN" dirty="0"/>
              <a:t>0</a:t>
            </a:r>
            <a:r>
              <a:rPr lang="zh-CN" altLang="en-US" dirty="0"/>
              <a:t>次方</a:t>
            </a:r>
            <a:r>
              <a:rPr lang="en-US" altLang="zh-CN" dirty="0"/>
              <a:t>)</a:t>
            </a:r>
            <a:r>
              <a:rPr lang="zh-CN" altLang="en-US" dirty="0"/>
              <a:t>个数一组然后每个小组内部逆序，那么</a:t>
            </a:r>
            <a:r>
              <a:rPr lang="en" altLang="zh-CN" u="sng" dirty="0" err="1"/>
              <a:t>arr</a:t>
            </a:r>
            <a:r>
              <a:rPr lang="zh-CN" altLang="en-US" dirty="0"/>
              <a:t>变成</a:t>
            </a:r>
            <a:r>
              <a:rPr lang="en-US" altLang="zh-CN" dirty="0"/>
              <a:t>[3,1,4,2]</a:t>
            </a:r>
            <a:r>
              <a:rPr lang="zh-CN" altLang="en-US" dirty="0"/>
              <a:t>，此时有</a:t>
            </a:r>
            <a:r>
              <a:rPr lang="en-US" altLang="zh-CN" dirty="0"/>
              <a:t>3</a:t>
            </a:r>
            <a:r>
              <a:rPr lang="zh-CN" altLang="en-US" dirty="0"/>
              <a:t>个逆序对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245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20740</TotalTime>
  <Words>592</Words>
  <Application>Microsoft Macintosh PowerPoint</Application>
  <PresentationFormat>宽屏</PresentationFormat>
  <Paragraphs>63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大厂刷题班</vt:lpstr>
      <vt:lpstr>题目1</vt:lpstr>
      <vt:lpstr>题目2</vt:lpstr>
      <vt:lpstr>题目3</vt:lpstr>
      <vt:lpstr>题目4</vt:lpstr>
      <vt:lpstr>题目5</vt:lpstr>
      <vt:lpstr>题目6</vt:lpstr>
      <vt:lpstr>题目7</vt:lpstr>
      <vt:lpstr>题目7</vt:lpstr>
      <vt:lpstr>题目7</vt:lpstr>
      <vt:lpstr>题目7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417</cp:revision>
  <dcterms:created xsi:type="dcterms:W3CDTF">2019-12-18T07:28:03Z</dcterms:created>
  <dcterms:modified xsi:type="dcterms:W3CDTF">2021-05-24T08:03:31Z</dcterms:modified>
</cp:coreProperties>
</file>