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42" r:id="rId3"/>
    <p:sldId id="340" r:id="rId4"/>
    <p:sldId id="299" r:id="rId5"/>
    <p:sldId id="304" r:id="rId6"/>
    <p:sldId id="30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5" autoAdjust="0"/>
    <p:restoredTop sz="94830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median-of-two-sorted-array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给定长度为</a:t>
            </a:r>
            <a:r>
              <a:rPr lang="en" altLang="zh-CN" dirty="0"/>
              <a:t>m</a:t>
            </a:r>
            <a:r>
              <a:rPr lang="zh-CN" altLang="en" dirty="0"/>
              <a:t>的</a:t>
            </a:r>
            <a:r>
              <a:rPr lang="zh-CN" altLang="en-US" dirty="0"/>
              <a:t>字符串</a:t>
            </a:r>
            <a:r>
              <a:rPr lang="en-US" altLang="zh-CN" dirty="0"/>
              <a:t>aim</a:t>
            </a:r>
            <a:r>
              <a:rPr lang="zh-CN" altLang="en-US" dirty="0"/>
              <a:t>，以及一个长度为</a:t>
            </a:r>
            <a:r>
              <a:rPr lang="en" altLang="zh-CN" dirty="0"/>
              <a:t>n</a:t>
            </a:r>
            <a:r>
              <a:rPr lang="zh-CN" altLang="en-US" dirty="0"/>
              <a:t>的字符串</a:t>
            </a:r>
            <a:r>
              <a:rPr lang="en-US" altLang="zh-CN" dirty="0" err="1"/>
              <a:t>str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问能否在</a:t>
            </a:r>
            <a:r>
              <a:rPr lang="en-US" altLang="zh-CN" dirty="0" err="1"/>
              <a:t>str</a:t>
            </a:r>
            <a:r>
              <a:rPr lang="zh-CN" altLang="en-US" dirty="0"/>
              <a:t>中找到一个长度为</a:t>
            </a:r>
            <a:r>
              <a:rPr lang="en" altLang="zh-CN" dirty="0"/>
              <a:t>m</a:t>
            </a:r>
            <a:r>
              <a:rPr lang="zh-CN" altLang="en-US" dirty="0"/>
              <a:t>的连续子串，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使得这个子串刚好由</a:t>
            </a:r>
            <a:r>
              <a:rPr lang="en-US" altLang="zh-CN" dirty="0"/>
              <a:t>aim</a:t>
            </a:r>
            <a:r>
              <a:rPr lang="zh-CN" altLang="en-US" dirty="0"/>
              <a:t>的</a:t>
            </a:r>
            <a:r>
              <a:rPr lang="en" altLang="zh-CN" dirty="0"/>
              <a:t>m</a:t>
            </a:r>
            <a:r>
              <a:rPr lang="zh-CN" altLang="en-US" dirty="0"/>
              <a:t>个字符组成，顺序无所谓，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返回任意满足条件的一个子串的起始位置，未找到返回</a:t>
            </a:r>
            <a:r>
              <a:rPr lang="en-US" altLang="zh-CN" dirty="0"/>
              <a:t>-1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6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/problems/bricks-falling-when-hit/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8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https://leetcode.com/problems/median-of-two-sorted-arrays/</a:t>
            </a:r>
            <a:endParaRPr lang="en" altLang="zh-CN" dirty="0"/>
          </a:p>
          <a:p>
            <a:pPr marL="0" indent="0">
              <a:buNone/>
            </a:pPr>
            <a:r>
              <a:rPr lang="zh-CN" altLang="en" dirty="0"/>
              <a:t>进阶</a:t>
            </a:r>
            <a:r>
              <a:rPr lang="zh-CN" altLang="en-US" dirty="0"/>
              <a:t>问题：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在两个都有序的数组中找整体第</a:t>
            </a:r>
            <a:r>
              <a:rPr lang="en" altLang="zh-CN" dirty="0"/>
              <a:t>K</a:t>
            </a:r>
            <a:r>
              <a:rPr lang="zh-CN" altLang="en-US" dirty="0"/>
              <a:t>小的数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可以做到</a:t>
            </a:r>
            <a:r>
              <a:rPr lang="en" altLang="zh-CN" dirty="0"/>
              <a:t>O(log(</a:t>
            </a:r>
            <a:r>
              <a:rPr lang="en" altLang="zh-CN" u="sng" dirty="0"/>
              <a:t>Min</a:t>
            </a:r>
            <a:r>
              <a:rPr lang="en" altLang="zh-CN" dirty="0"/>
              <a:t>(M,N)))</a:t>
            </a:r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u="sng" dirty="0"/>
              <a:t>https://</a:t>
            </a:r>
            <a:r>
              <a:rPr lang="en" altLang="zh-CN" u="sng" dirty="0" err="1"/>
              <a:t>leetcode.com</a:t>
            </a:r>
            <a:r>
              <a:rPr lang="en" altLang="zh-CN" u="sng" dirty="0"/>
              <a:t>/problems/regular-expression-matching/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1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/problems/longest-consecutive-sequence/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3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20855</TotalTime>
  <Words>223</Words>
  <Application>Microsoft Macintosh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427</cp:revision>
  <dcterms:created xsi:type="dcterms:W3CDTF">2019-12-18T07:28:03Z</dcterms:created>
  <dcterms:modified xsi:type="dcterms:W3CDTF">2021-05-31T06:12:12Z</dcterms:modified>
</cp:coreProperties>
</file>