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36" r:id="rId3"/>
    <p:sldId id="337" r:id="rId4"/>
    <p:sldId id="302" r:id="rId5"/>
    <p:sldId id="340" r:id="rId6"/>
    <p:sldId id="335" r:id="rId7"/>
    <p:sldId id="298" r:id="rId8"/>
    <p:sldId id="338" r:id="rId9"/>
    <p:sldId id="33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75" autoAdjust="0"/>
    <p:restoredTop sz="94830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/problems/super-washing-machines/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3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/problems/recover-binary-search-tree/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9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/problems/palindrome-pairs/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1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/problems/scramble-string/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2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给定整数</a:t>
            </a:r>
            <a:r>
              <a:rPr lang="en" altLang="zh-CN" dirty="0"/>
              <a:t>power</a:t>
            </a:r>
            <a:r>
              <a:rPr lang="zh-CN" altLang="en" dirty="0"/>
              <a:t>，</a:t>
            </a:r>
            <a:r>
              <a:rPr lang="zh-CN" altLang="en-US" dirty="0"/>
              <a:t>给定一个数组</a:t>
            </a:r>
            <a:r>
              <a:rPr lang="en" altLang="zh-CN" u="sng" dirty="0" err="1"/>
              <a:t>arr</a:t>
            </a:r>
            <a:r>
              <a:rPr lang="zh-CN" altLang="en" dirty="0"/>
              <a:t>，</a:t>
            </a:r>
            <a:r>
              <a:rPr lang="zh-CN" altLang="en-US" dirty="0"/>
              <a:t>给定一个数组</a:t>
            </a:r>
            <a:r>
              <a:rPr lang="en" altLang="zh-CN" dirty="0"/>
              <a:t>reverse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含义如下：</a:t>
            </a:r>
          </a:p>
          <a:p>
            <a:pPr marL="0" indent="0">
              <a:buNone/>
            </a:pPr>
            <a:r>
              <a:rPr lang="en" altLang="zh-CN" u="sng" dirty="0" err="1"/>
              <a:t>arr</a:t>
            </a:r>
            <a:r>
              <a:rPr lang="zh-CN" altLang="en-US" dirty="0"/>
              <a:t>的长度一定是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" altLang="zh-CN" dirty="0"/>
              <a:t>power</a:t>
            </a:r>
            <a:r>
              <a:rPr lang="zh-CN" altLang="en-US" dirty="0"/>
              <a:t>次方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reverse</a:t>
            </a:r>
            <a:r>
              <a:rPr lang="zh-CN" altLang="en-US" dirty="0"/>
              <a:t>中的每个值一定都在</a:t>
            </a:r>
            <a:r>
              <a:rPr lang="en-US" altLang="zh-CN" dirty="0"/>
              <a:t>0~</a:t>
            </a:r>
            <a:r>
              <a:rPr lang="en" altLang="zh-CN" dirty="0"/>
              <a:t>power</a:t>
            </a:r>
            <a:r>
              <a:rPr lang="zh-CN" altLang="en-US" dirty="0"/>
              <a:t>范围。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en" altLang="zh-CN" dirty="0"/>
              <a:t>power = 2, </a:t>
            </a:r>
            <a:r>
              <a:rPr lang="en" altLang="zh-CN" u="sng" dirty="0" err="1"/>
              <a:t>arr</a:t>
            </a:r>
            <a:r>
              <a:rPr lang="en" altLang="zh-CN" dirty="0"/>
              <a:t> = {3, 1, 4, 2}</a:t>
            </a:r>
            <a:r>
              <a:rPr lang="zh-CN" altLang="en" dirty="0"/>
              <a:t>，</a:t>
            </a:r>
            <a:r>
              <a:rPr lang="en" altLang="zh-CN" dirty="0"/>
              <a:t>reverse = {0, 1, 0, 2}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4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任何一个在前的数字可以和任何一个在后的数组，构成一对数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可能是升序关系、相等关系或者降序关系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" altLang="zh-CN" u="sng" dirty="0" err="1"/>
              <a:t>arr</a:t>
            </a:r>
            <a:r>
              <a:rPr lang="zh-CN" altLang="en-US" dirty="0"/>
              <a:t>开始时有如下的降序对：</a:t>
            </a:r>
            <a:r>
              <a:rPr lang="en-US" altLang="zh-CN" dirty="0"/>
              <a:t>(3,1)</a:t>
            </a:r>
            <a:r>
              <a:rPr lang="zh-CN" altLang="en-US" dirty="0"/>
              <a:t>、</a:t>
            </a:r>
            <a:r>
              <a:rPr lang="en-US" altLang="zh-CN" dirty="0"/>
              <a:t>(3,2)</a:t>
            </a:r>
            <a:r>
              <a:rPr lang="zh-CN" altLang="en-US" dirty="0"/>
              <a:t>、</a:t>
            </a:r>
            <a:r>
              <a:rPr lang="en-US" altLang="zh-CN" dirty="0"/>
              <a:t>(4,2)</a:t>
            </a:r>
            <a:r>
              <a:rPr lang="zh-CN" altLang="en-US" dirty="0"/>
              <a:t>，一共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</a:p>
          <a:p>
            <a:pPr marL="0" indent="0">
              <a:buNone/>
            </a:pPr>
            <a:r>
              <a:rPr lang="zh-CN" altLang="en-US" dirty="0"/>
              <a:t>接下来根据</a:t>
            </a:r>
            <a:r>
              <a:rPr lang="en" altLang="zh-CN" dirty="0"/>
              <a:t>reverse</a:t>
            </a:r>
            <a:r>
              <a:rPr lang="zh-CN" altLang="en-US" dirty="0"/>
              <a:t>对</a:t>
            </a:r>
            <a:r>
              <a:rPr lang="en" altLang="zh-CN" u="sng" dirty="0" err="1"/>
              <a:t>arr</a:t>
            </a:r>
            <a:r>
              <a:rPr lang="zh-CN" altLang="en-US" dirty="0"/>
              <a:t>进行调整：</a:t>
            </a:r>
          </a:p>
          <a:p>
            <a:pPr marL="0" indent="0">
              <a:buNone/>
            </a:pPr>
            <a:r>
              <a:rPr lang="en" altLang="zh-CN" dirty="0"/>
              <a:t>reverse[0] = 0, </a:t>
            </a:r>
            <a:r>
              <a:rPr lang="zh-CN" altLang="en-US" dirty="0"/>
              <a:t>表示在</a:t>
            </a:r>
            <a:r>
              <a:rPr lang="en" altLang="zh-CN" u="sng" dirty="0" err="1"/>
              <a:t>arr</a:t>
            </a:r>
            <a:r>
              <a:rPr lang="zh-CN" altLang="en-US" dirty="0"/>
              <a:t>中，划分每</a:t>
            </a:r>
            <a:r>
              <a:rPr lang="en-US" altLang="zh-CN" dirty="0"/>
              <a:t>1(2</a:t>
            </a:r>
            <a:r>
              <a:rPr lang="zh-CN" altLang="en-US" dirty="0"/>
              <a:t>的</a:t>
            </a:r>
            <a:r>
              <a:rPr lang="en-US" altLang="zh-CN" dirty="0"/>
              <a:t>0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个数一组然后每个小组内部逆序，那么</a:t>
            </a:r>
            <a:r>
              <a:rPr lang="en" altLang="zh-CN" u="sng" dirty="0" err="1"/>
              <a:t>arr</a:t>
            </a:r>
            <a:r>
              <a:rPr lang="zh-CN" altLang="en-US" dirty="0"/>
              <a:t>变成</a:t>
            </a:r>
            <a:r>
              <a:rPr lang="en-US" altLang="zh-CN" dirty="0"/>
              <a:t>[3,1,4,2]</a:t>
            </a:r>
            <a:r>
              <a:rPr lang="zh-CN" altLang="en-US" dirty="0"/>
              <a:t>，此时有</a:t>
            </a:r>
            <a:r>
              <a:rPr lang="en-US" altLang="zh-CN" dirty="0"/>
              <a:t>3</a:t>
            </a:r>
            <a:r>
              <a:rPr lang="zh-CN" altLang="en-US" dirty="0"/>
              <a:t>个逆序对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zh-CN" dirty="0"/>
              <a:t>reverse[1] = 1, </a:t>
            </a:r>
            <a:r>
              <a:rPr lang="zh-CN" altLang="en-US" dirty="0"/>
              <a:t>表示在</a:t>
            </a:r>
            <a:r>
              <a:rPr lang="en" altLang="zh-CN" u="sng" dirty="0" err="1"/>
              <a:t>arr</a:t>
            </a:r>
            <a:r>
              <a:rPr lang="zh-CN" altLang="en-US" dirty="0"/>
              <a:t>中，划分每</a:t>
            </a:r>
            <a:r>
              <a:rPr lang="en-US" altLang="zh-CN" dirty="0"/>
              <a:t>2(2</a:t>
            </a:r>
            <a:r>
              <a:rPr lang="zh-CN" altLang="en-US" dirty="0"/>
              <a:t>的</a:t>
            </a:r>
            <a:r>
              <a:rPr lang="en-US" altLang="zh-CN" dirty="0"/>
              <a:t>1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个数一组，然后每个小组内部逆序，那么</a:t>
            </a:r>
            <a:r>
              <a:rPr lang="en" altLang="zh-CN" u="sng" dirty="0" err="1"/>
              <a:t>arr</a:t>
            </a:r>
            <a:r>
              <a:rPr lang="zh-CN" altLang="en-US" dirty="0"/>
              <a:t>变成</a:t>
            </a:r>
            <a:r>
              <a:rPr lang="en-US" altLang="zh-CN" dirty="0"/>
              <a:t>[1,3,2,4]</a:t>
            </a:r>
            <a:r>
              <a:rPr lang="zh-CN" altLang="en-US" dirty="0"/>
              <a:t>，此时有</a:t>
            </a:r>
            <a:r>
              <a:rPr lang="en-US" altLang="zh-CN" dirty="0"/>
              <a:t>1</a:t>
            </a:r>
            <a:r>
              <a:rPr lang="zh-CN" altLang="en-US" dirty="0"/>
              <a:t>个逆序对</a:t>
            </a:r>
          </a:p>
          <a:p>
            <a:pPr marL="0" indent="0">
              <a:buNone/>
            </a:pPr>
            <a:r>
              <a:rPr lang="en" altLang="zh-CN" dirty="0"/>
              <a:t>reverse[2] = 0, </a:t>
            </a:r>
            <a:r>
              <a:rPr lang="zh-CN" altLang="en-US" dirty="0"/>
              <a:t>表示在</a:t>
            </a:r>
            <a:r>
              <a:rPr lang="en" altLang="zh-CN" u="sng" dirty="0" err="1"/>
              <a:t>arr</a:t>
            </a:r>
            <a:r>
              <a:rPr lang="zh-CN" altLang="en-US" dirty="0"/>
              <a:t>中，划分每</a:t>
            </a:r>
            <a:r>
              <a:rPr lang="en-US" altLang="zh-CN" dirty="0"/>
              <a:t>1(2</a:t>
            </a:r>
            <a:r>
              <a:rPr lang="zh-CN" altLang="en-US" dirty="0"/>
              <a:t>的</a:t>
            </a:r>
            <a:r>
              <a:rPr lang="en-US" altLang="zh-CN" dirty="0"/>
              <a:t>0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个数一组，然后每个小组内部逆序，那么</a:t>
            </a:r>
            <a:r>
              <a:rPr lang="en" altLang="zh-CN" u="sng" dirty="0" err="1"/>
              <a:t>arr</a:t>
            </a:r>
            <a:r>
              <a:rPr lang="zh-CN" altLang="en-US" dirty="0"/>
              <a:t>变成</a:t>
            </a:r>
            <a:r>
              <a:rPr lang="en-US" altLang="zh-CN" dirty="0"/>
              <a:t>[1,3,2,4]</a:t>
            </a:r>
            <a:r>
              <a:rPr lang="zh-CN" altLang="en-US" dirty="0"/>
              <a:t>，此时有</a:t>
            </a:r>
            <a:r>
              <a:rPr lang="en-US" altLang="zh-CN" dirty="0"/>
              <a:t>1</a:t>
            </a:r>
            <a:r>
              <a:rPr lang="zh-CN" altLang="en-US" dirty="0"/>
              <a:t>个逆序对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reverse[3] = 2, </a:t>
            </a:r>
            <a:r>
              <a:rPr lang="zh-CN" altLang="en-US" dirty="0"/>
              <a:t>表示在</a:t>
            </a:r>
            <a:r>
              <a:rPr lang="en" altLang="zh-CN" u="sng" dirty="0" err="1"/>
              <a:t>arr</a:t>
            </a:r>
            <a:r>
              <a:rPr lang="zh-CN" altLang="en-US" dirty="0"/>
              <a:t>中，划分每</a:t>
            </a:r>
            <a:r>
              <a:rPr lang="en-US" altLang="zh-CN" dirty="0"/>
              <a:t>4(2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个数一组，然后每个小组内部逆序，那么</a:t>
            </a:r>
            <a:r>
              <a:rPr lang="en" altLang="zh-CN" u="sng" dirty="0" err="1"/>
              <a:t>arr</a:t>
            </a:r>
            <a:r>
              <a:rPr lang="zh-CN" altLang="en-US" dirty="0"/>
              <a:t>变成</a:t>
            </a:r>
            <a:r>
              <a:rPr lang="en-US" altLang="zh-CN" dirty="0"/>
              <a:t>[4,2,3,1]</a:t>
            </a:r>
            <a:r>
              <a:rPr lang="zh-CN" altLang="en-US" dirty="0"/>
              <a:t>，此时有</a:t>
            </a:r>
            <a:r>
              <a:rPr lang="en-US" altLang="zh-CN" dirty="0"/>
              <a:t>4</a:t>
            </a:r>
            <a:r>
              <a:rPr lang="zh-CN" altLang="en-US" dirty="0"/>
              <a:t>个逆序对</a:t>
            </a:r>
          </a:p>
          <a:p>
            <a:pPr marL="0" indent="0">
              <a:buNone/>
            </a:pPr>
            <a:r>
              <a:rPr lang="zh-CN" altLang="en-US" dirty="0"/>
              <a:t>所以返回</a:t>
            </a:r>
            <a:r>
              <a:rPr lang="en-US" altLang="zh-CN" dirty="0"/>
              <a:t>[3,1,1,4]</a:t>
            </a:r>
            <a:r>
              <a:rPr lang="zh-CN" altLang="en-US" dirty="0"/>
              <a:t>，表示每次调整之后的逆序对数量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7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输入数据状况：</a:t>
            </a:r>
          </a:p>
          <a:p>
            <a:pPr marL="0" indent="0">
              <a:buNone/>
            </a:pPr>
            <a:r>
              <a:rPr lang="en" altLang="zh-CN" dirty="0"/>
              <a:t>power</a:t>
            </a:r>
            <a:r>
              <a:rPr lang="zh-CN" altLang="en-US" dirty="0"/>
              <a:t>的范围</a:t>
            </a:r>
            <a:r>
              <a:rPr lang="en-US" altLang="zh-CN" dirty="0"/>
              <a:t>[0,20]</a:t>
            </a:r>
          </a:p>
          <a:p>
            <a:pPr marL="0" indent="0">
              <a:buNone/>
            </a:pPr>
            <a:r>
              <a:rPr lang="en" altLang="zh-CN" u="sng" dirty="0" err="1"/>
              <a:t>arr</a:t>
            </a:r>
            <a:r>
              <a:rPr lang="zh-CN" altLang="en-US" dirty="0"/>
              <a:t>长度范围</a:t>
            </a:r>
            <a:r>
              <a:rPr lang="en-US" altLang="zh-CN" dirty="0"/>
              <a:t>[1,10</a:t>
            </a:r>
            <a:r>
              <a:rPr lang="zh-CN" altLang="en-US" dirty="0"/>
              <a:t>的</a:t>
            </a:r>
            <a:r>
              <a:rPr lang="en-US" altLang="zh-CN" dirty="0"/>
              <a:t>7</a:t>
            </a:r>
            <a:r>
              <a:rPr lang="zh-CN" altLang="en-US" dirty="0"/>
              <a:t>次方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" altLang="zh-CN" dirty="0"/>
              <a:t>reverse</a:t>
            </a:r>
            <a:r>
              <a:rPr lang="zh-CN" altLang="en-US" dirty="0"/>
              <a:t>长度范围</a:t>
            </a:r>
            <a:r>
              <a:rPr lang="en-US" altLang="zh-CN" dirty="0"/>
              <a:t>[1,10</a:t>
            </a:r>
            <a:r>
              <a:rPr lang="zh-CN" altLang="en-US" dirty="0"/>
              <a:t>的</a:t>
            </a:r>
            <a:r>
              <a:rPr lang="en-US" altLang="zh-CN" dirty="0"/>
              <a:t>6</a:t>
            </a:r>
            <a:r>
              <a:rPr lang="zh-CN" altLang="en-US" dirty="0"/>
              <a:t>次方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5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20856</TotalTime>
  <Words>513</Words>
  <Application>Microsoft Macintosh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  <vt:lpstr>题目5</vt:lpstr>
      <vt:lpstr>题目5</vt:lpstr>
      <vt:lpstr>题目5</vt:lpstr>
      <vt:lpstr>题目5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429</cp:revision>
  <dcterms:created xsi:type="dcterms:W3CDTF">2019-12-18T07:28:03Z</dcterms:created>
  <dcterms:modified xsi:type="dcterms:W3CDTF">2021-05-31T06:16:38Z</dcterms:modified>
</cp:coreProperties>
</file>