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346" r:id="rId4"/>
    <p:sldId id="347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39" autoAdjust="0"/>
    <p:restoredTop sz="94830"/>
  </p:normalViewPr>
  <p:slideViewPr>
    <p:cSldViewPr snapToGrid="0">
      <p:cViewPr varScale="1">
        <p:scale>
          <a:sx n="114" d="100"/>
          <a:sy n="11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/problems/tallest-billboard/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/problems/trapping-rain-water/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" altLang="zh-CN" u="sng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/problems/trapping-rain-water-ii/</a:t>
            </a:r>
            <a:endParaRPr lang="e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/problems/maximum-sum-of-3-non-overlapping-subarrays/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20991</TotalTime>
  <Words>114</Words>
  <Application>Microsoft Macintosh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530</cp:revision>
  <dcterms:created xsi:type="dcterms:W3CDTF">2019-12-18T07:28:03Z</dcterms:created>
  <dcterms:modified xsi:type="dcterms:W3CDTF">2021-06-21T08:48:44Z</dcterms:modified>
</cp:coreProperties>
</file>