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0" r:id="rId3"/>
    <p:sldId id="351" r:id="rId4"/>
    <p:sldId id="35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762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gorithmzuo/coding-for-great-offer/blob/main/src/class27/%E8%AF%B4%E6%98%8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每一个项目都有三个数，</a:t>
            </a:r>
            <a:r>
              <a:rPr lang="en-US" altLang="zh-CN" sz="1600" dirty="0"/>
              <a:t>[</a:t>
            </a:r>
            <a:r>
              <a:rPr lang="en" altLang="zh-CN" sz="1600" dirty="0" err="1"/>
              <a:t>a,b,c</a:t>
            </a:r>
            <a:r>
              <a:rPr lang="en" altLang="zh-CN" sz="1600" dirty="0"/>
              <a:t>]</a:t>
            </a:r>
            <a:r>
              <a:rPr lang="zh-CN" altLang="en-US" sz="1600" dirty="0"/>
              <a:t>表示项目</a:t>
            </a:r>
            <a:r>
              <a:rPr lang="en" altLang="zh-CN" sz="1600" dirty="0"/>
              <a:t>a</a:t>
            </a:r>
            <a:r>
              <a:rPr lang="zh-CN" altLang="en-US" sz="1600" dirty="0"/>
              <a:t>和</a:t>
            </a:r>
            <a:r>
              <a:rPr lang="en" altLang="zh-CN" sz="1600" dirty="0"/>
              <a:t>b</a:t>
            </a:r>
            <a:r>
              <a:rPr lang="zh-CN" altLang="en-US" sz="1600" dirty="0"/>
              <a:t>乐队参演，花费为</a:t>
            </a:r>
            <a:r>
              <a:rPr lang="en" altLang="zh-CN" sz="1600" dirty="0"/>
              <a:t>c</a:t>
            </a:r>
          </a:p>
          <a:p>
            <a:pPr marL="0" indent="0">
              <a:buNone/>
            </a:pPr>
            <a:r>
              <a:rPr lang="zh-CN" altLang="en" sz="1600" dirty="0"/>
              <a:t>给定</a:t>
            </a:r>
            <a:r>
              <a:rPr lang="zh-CN" altLang="en-US" sz="1600" dirty="0"/>
              <a:t>很多个项目</a:t>
            </a:r>
            <a:r>
              <a:rPr lang="en-US" altLang="zh-CN" sz="1600" dirty="0"/>
              <a:t>int[][] programs</a:t>
            </a:r>
            <a:endParaRPr lang="en" altLang="zh-CN" sz="1600" dirty="0"/>
          </a:p>
          <a:p>
            <a:pPr marL="0" indent="0">
              <a:buNone/>
            </a:pPr>
            <a:r>
              <a:rPr lang="zh-CN" altLang="en-US" sz="1600" dirty="0"/>
              <a:t>每一个乐队可能在多个项目里都出现了，但是只能挑一次</a:t>
            </a:r>
          </a:p>
          <a:p>
            <a:pPr marL="0" indent="0">
              <a:buNone/>
            </a:pPr>
            <a:r>
              <a:rPr lang="en" altLang="zh-CN" sz="1600" u="sng" dirty="0" err="1"/>
              <a:t>nums</a:t>
            </a:r>
            <a:r>
              <a:rPr lang="zh-CN" altLang="en-US" sz="1600" dirty="0"/>
              <a:t>是可以挑选的项目数量，所以一定会有</a:t>
            </a:r>
            <a:r>
              <a:rPr lang="en" altLang="zh-CN" sz="1600" u="sng" dirty="0" err="1"/>
              <a:t>nums</a:t>
            </a:r>
            <a:r>
              <a:rPr lang="en" altLang="zh-CN" sz="1600" dirty="0"/>
              <a:t>*2</a:t>
            </a:r>
            <a:r>
              <a:rPr lang="zh-CN" altLang="en-US" sz="1600" dirty="0"/>
              <a:t>只乐队被挑选出来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返回一共挑</a:t>
            </a:r>
            <a:r>
              <a:rPr lang="en" altLang="zh-CN" sz="1600" u="sng" dirty="0" err="1"/>
              <a:t>nums</a:t>
            </a:r>
            <a:r>
              <a:rPr lang="zh-CN" altLang="en-US" sz="1600" dirty="0"/>
              <a:t>轮</a:t>
            </a:r>
            <a:r>
              <a:rPr lang="en-US" altLang="zh-CN" sz="1600" dirty="0"/>
              <a:t>(</a:t>
            </a:r>
            <a:r>
              <a:rPr lang="zh-CN" altLang="en-US" sz="1600" dirty="0"/>
              <a:t>也就意味着一定请到所有的乐队</a:t>
            </a:r>
            <a:r>
              <a:rPr lang="en-US" altLang="zh-CN" sz="1600" dirty="0"/>
              <a:t>)</a:t>
            </a:r>
            <a:r>
              <a:rPr lang="zh-CN" altLang="en-US" sz="1600" dirty="0"/>
              <a:t>，最少花费是多少？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nums</a:t>
            </a:r>
            <a:r>
              <a:rPr lang="en-US" altLang="zh-CN" sz="1600" dirty="0"/>
              <a:t> &lt; 9, programs</a:t>
            </a:r>
            <a:r>
              <a:rPr lang="zh-CN" altLang="en-US" sz="1600" dirty="0"/>
              <a:t>长度小于</a:t>
            </a:r>
            <a:r>
              <a:rPr lang="en-US" altLang="zh-CN" sz="1600" dirty="0"/>
              <a:t>500</a:t>
            </a:r>
            <a:r>
              <a:rPr lang="zh-CN" altLang="en-US" sz="1600" dirty="0"/>
              <a:t>，每组测试乐队的全部数量一定是</a:t>
            </a:r>
            <a:r>
              <a:rPr lang="en" altLang="zh-CN" sz="1600" u="sng" dirty="0" err="1"/>
              <a:t>nums</a:t>
            </a:r>
            <a:r>
              <a:rPr lang="en" altLang="zh-CN" sz="1600" dirty="0"/>
              <a:t>*2</a:t>
            </a:r>
            <a:r>
              <a:rPr lang="zh-CN" altLang="en" sz="1600" dirty="0"/>
              <a:t>，</a:t>
            </a:r>
            <a:r>
              <a:rPr lang="zh-CN" altLang="en-US" sz="1600" dirty="0"/>
              <a:t>且标号一定是</a:t>
            </a:r>
            <a:r>
              <a:rPr lang="en-US" altLang="zh-CN" sz="1600" dirty="0"/>
              <a:t>0 ~ </a:t>
            </a:r>
            <a:r>
              <a:rPr lang="en" altLang="zh-CN" sz="1600" u="sng" dirty="0" err="1"/>
              <a:t>nums</a:t>
            </a:r>
            <a:r>
              <a:rPr lang="en" altLang="zh-CN" sz="1600" dirty="0"/>
              <a:t>*2-1</a:t>
            </a:r>
            <a:endParaRPr lang="en-US" altLang="zh-CN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企鹅厂每年都会发文化衫，文化衫有很多种颜色，厂庆的时候，企鹅们都需要穿文化衫来拍照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一次采访中，记者随机遇到的企鹅，企鹅会告诉记者还有多少企鹅跟他穿一个颜色的文化衫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我们将这些回答放在 </a:t>
            </a:r>
            <a:r>
              <a:rPr lang="en" altLang="zh-CN" sz="1600" dirty="0"/>
              <a:t>answers </a:t>
            </a:r>
            <a:r>
              <a:rPr lang="zh-CN" altLang="en-US" sz="1600" dirty="0"/>
              <a:t>数组里，返回鹅厂中企鹅的最少数量。</a:t>
            </a:r>
          </a:p>
          <a:p>
            <a:pPr marL="0" indent="0">
              <a:buNone/>
            </a:pPr>
            <a:r>
              <a:rPr lang="zh-CN" altLang="en-US" sz="1600" dirty="0"/>
              <a:t>输入</a:t>
            </a:r>
            <a:r>
              <a:rPr lang="en-US" altLang="zh-CN" sz="1600" dirty="0"/>
              <a:t>: </a:t>
            </a:r>
            <a:r>
              <a:rPr lang="en" altLang="zh-CN" sz="1600" dirty="0"/>
              <a:t>answers = [1]</a:t>
            </a:r>
          </a:p>
          <a:p>
            <a:pPr marL="0" indent="0">
              <a:buNone/>
            </a:pPr>
            <a:r>
              <a:rPr lang="zh-CN" altLang="en-US" sz="1600" dirty="0"/>
              <a:t>一个人回答，还有 </a:t>
            </a:r>
            <a:r>
              <a:rPr lang="en-US" altLang="zh-CN" sz="1600" dirty="0"/>
              <a:t>1 </a:t>
            </a:r>
            <a:r>
              <a:rPr lang="zh-CN" altLang="en-US" sz="1600" dirty="0"/>
              <a:t>个人跟他穿一样颜色的文化衫，所以最少是 </a:t>
            </a:r>
            <a:r>
              <a:rPr lang="en-US" altLang="zh-CN" sz="1600" dirty="0"/>
              <a:t>2</a:t>
            </a:r>
            <a:r>
              <a:rPr lang="zh-CN" altLang="en-US" sz="1600" dirty="0"/>
              <a:t>个人，</a:t>
            </a:r>
          </a:p>
          <a:p>
            <a:pPr marL="0" indent="0">
              <a:buNone/>
            </a:pPr>
            <a:r>
              <a:rPr lang="zh-CN" altLang="en-US" sz="1600" dirty="0"/>
              <a:t>输出 </a:t>
            </a:r>
            <a:r>
              <a:rPr lang="en-US" altLang="zh-CN" sz="1600" dirty="0"/>
              <a:t>2</a:t>
            </a:r>
          </a:p>
          <a:p>
            <a:pPr marL="0" indent="0">
              <a:buNone/>
            </a:pPr>
            <a:r>
              <a:rPr lang="zh-CN" altLang="en-US" sz="1600" dirty="0"/>
              <a:t>输入</a:t>
            </a:r>
            <a:r>
              <a:rPr lang="en-US" altLang="zh-CN" sz="1600" dirty="0"/>
              <a:t>: </a:t>
            </a:r>
            <a:r>
              <a:rPr lang="en" altLang="zh-CN" sz="1600" dirty="0"/>
              <a:t>answers = [1, 1, 2]</a:t>
            </a:r>
          </a:p>
          <a:p>
            <a:pPr marL="0" indent="0">
              <a:buNone/>
            </a:pPr>
            <a:r>
              <a:rPr lang="zh-CN" altLang="en-US" sz="1600" dirty="0"/>
              <a:t>输出</a:t>
            </a:r>
            <a:r>
              <a:rPr lang="en-US" altLang="zh-CN" sz="1600" dirty="0"/>
              <a:t>: 5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接下来就是</a:t>
            </a:r>
            <a:r>
              <a:rPr lang="en-US" altLang="zh-CN" sz="3200" dirty="0" err="1"/>
              <a:t>leetcode</a:t>
            </a:r>
            <a:r>
              <a:rPr lang="zh-CN" altLang="en-US" sz="3200" dirty="0"/>
              <a:t>高频题目部分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https://github.com/algorithmzuo/coding-for-great-offer/blob/main/src/class27/%E8%AF%B4%E6%98%8E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9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21290</TotalTime>
  <Words>324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接下来就是leetcode高频题目部分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637</cp:revision>
  <dcterms:created xsi:type="dcterms:W3CDTF">2019-12-18T07:28:03Z</dcterms:created>
  <dcterms:modified xsi:type="dcterms:W3CDTF">2021-07-26T13:01:13Z</dcterms:modified>
</cp:coreProperties>
</file>