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DF8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5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6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0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501E-53D1-4AF2-8C9D-301F5356ADA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7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7" y="1506334"/>
            <a:ext cx="3798277" cy="21059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Picture 4" descr="https://s3.us-west-2.amazonaws.com/secure.notion-static.com/7a1aaff0-8f1c-473c-bee6-86b98c9dcc48/Untitled.png?X-Amz-Algorithm=AWS4-HMAC-SHA256&amp;X-Amz-Credential=AKIAT73L2G45O3KS52Y5%2F20210204%2Fus-west-2%2Fs3%2Faws4_request&amp;X-Amz-Date=20210204T104052Z&amp;X-Amz-Expires=86400&amp;X-Amz-Signature=4533befbe4e4c832b0b97a05251e6f794a9619d2f872ebb29effbd04a6a1255b&amp;X-Amz-SignedHeaders=host&amp;response-content-disposition=filename%20%3D%22Untitled.png%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r="11798"/>
          <a:stretch/>
        </p:blipFill>
        <p:spPr bwMode="auto">
          <a:xfrm>
            <a:off x="7449583" y="1391487"/>
            <a:ext cx="3798277" cy="2335638"/>
          </a:xfrm>
          <a:prstGeom prst="rect">
            <a:avLst/>
          </a:prstGeom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969933" y="2125133"/>
            <a:ext cx="2201334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 --all 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--rebase upstream develop</a:t>
            </a:r>
          </a:p>
        </p:txBody>
      </p:sp>
      <p:sp>
        <p:nvSpPr>
          <p:cNvPr id="23" name="액자 22"/>
          <p:cNvSpPr/>
          <p:nvPr/>
        </p:nvSpPr>
        <p:spPr>
          <a:xfrm>
            <a:off x="800099" y="4897315"/>
            <a:ext cx="7587763" cy="1571515"/>
          </a:xfrm>
          <a:prstGeom prst="frame">
            <a:avLst>
              <a:gd name="adj1" fmla="val 8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61685" y="536331"/>
            <a:ext cx="1679330" cy="197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Pull</a:t>
            </a:r>
            <a:r>
              <a:rPr lang="ko-KR" altLang="en-US" dirty="0" smtClean="0"/>
              <a:t>만하면 되지않을까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rebase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5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3" y="837467"/>
            <a:ext cx="7478732" cy="437637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16062" y="838840"/>
            <a:ext cx="4308230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431823" y="249880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598876" y="415876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07818" y="1104768"/>
            <a:ext cx="242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우리 </a:t>
            </a:r>
            <a:r>
              <a:rPr lang="en-US" altLang="ko-KR" sz="2800" dirty="0" smtClean="0"/>
              <a:t>PJT repo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91345" y="2764042"/>
            <a:ext cx="204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fork</a:t>
            </a:r>
            <a:r>
              <a:rPr lang="ko-KR" altLang="en-US" sz="2800" dirty="0" smtClean="0"/>
              <a:t>한 </a:t>
            </a:r>
            <a:r>
              <a:rPr lang="en-US" altLang="ko-KR" sz="2800" dirty="0" smtClean="0"/>
              <a:t>repo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2361" y="4286188"/>
            <a:ext cx="1837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내 컴퓨터</a:t>
            </a:r>
            <a:endParaRPr lang="en-US" altLang="ko-KR" sz="2800" dirty="0" smtClean="0"/>
          </a:p>
          <a:p>
            <a:r>
              <a:rPr lang="en-US" altLang="ko-KR" dirty="0" smtClean="0"/>
              <a:t>(fork</a:t>
            </a:r>
            <a:r>
              <a:rPr lang="ko-KR" altLang="en-US" dirty="0" smtClean="0"/>
              <a:t>한 거 </a:t>
            </a:r>
            <a:r>
              <a:rPr lang="en-US" altLang="ko-KR" dirty="0" smtClean="0"/>
              <a:t>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3" y="837467"/>
            <a:ext cx="7478732" cy="437637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16062" y="838840"/>
            <a:ext cx="4308230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431823" y="249880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598876" y="415876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07818" y="1104768"/>
            <a:ext cx="242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우리 </a:t>
            </a:r>
            <a:r>
              <a:rPr lang="en-US" altLang="ko-KR" sz="2800" dirty="0" smtClean="0"/>
              <a:t>PJT repo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91345" y="2764042"/>
            <a:ext cx="204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fork</a:t>
            </a:r>
            <a:r>
              <a:rPr lang="ko-KR" altLang="en-US" sz="2800" dirty="0" smtClean="0"/>
              <a:t>한 </a:t>
            </a:r>
            <a:r>
              <a:rPr lang="en-US" altLang="ko-KR" sz="2800" dirty="0" smtClean="0"/>
              <a:t>repo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2361" y="4286188"/>
            <a:ext cx="1837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내 컴퓨터</a:t>
            </a:r>
            <a:endParaRPr lang="en-US" altLang="ko-KR" sz="2800" dirty="0" smtClean="0"/>
          </a:p>
          <a:p>
            <a:r>
              <a:rPr lang="en-US" altLang="ko-KR" dirty="0" smtClean="0"/>
              <a:t>(fork</a:t>
            </a:r>
            <a:r>
              <a:rPr lang="ko-KR" altLang="en-US" dirty="0" smtClean="0"/>
              <a:t>한 거 </a:t>
            </a:r>
            <a:r>
              <a:rPr lang="en-US" altLang="ko-KR" dirty="0" smtClean="0"/>
              <a:t>clone)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32285" y="1037491"/>
            <a:ext cx="14507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upstream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11824" y="2669563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332285" y="2669562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967301" y="2669561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811824" y="4249958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332285" y="4241166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967301" y="4241166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716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3" name="액자 22"/>
          <p:cNvSpPr/>
          <p:nvPr/>
        </p:nvSpPr>
        <p:spPr>
          <a:xfrm>
            <a:off x="7230891" y="2212791"/>
            <a:ext cx="617021" cy="5479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9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origin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upstream </a:t>
            </a:r>
            <a:r>
              <a:rPr lang="en-US" altLang="ko-KR" dirty="0" err="1" smtClean="0"/>
              <a:t>upstream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773723" y="5767754"/>
            <a:ext cx="6418385" cy="7385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5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Gitlab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 --all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4070838" y="4898780"/>
            <a:ext cx="4545623" cy="1097574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50899"/>
              </p:ext>
            </p:extLst>
          </p:nvPr>
        </p:nvGraphicFramePr>
        <p:xfrm>
          <a:off x="9144000" y="3174023"/>
          <a:ext cx="2758340" cy="10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70">
                  <a:extLst>
                    <a:ext uri="{9D8B030D-6E8A-4147-A177-3AD203B41FA5}">
                      <a16:colId xmlns:a16="http://schemas.microsoft.com/office/drawing/2014/main" val="629344058"/>
                    </a:ext>
                  </a:extLst>
                </a:gridCol>
                <a:gridCol w="1379170">
                  <a:extLst>
                    <a:ext uri="{9D8B030D-6E8A-4147-A177-3AD203B41FA5}">
                      <a16:colId xmlns:a16="http://schemas.microsoft.com/office/drawing/2014/main" val="3385336672"/>
                    </a:ext>
                  </a:extLst>
                </a:gridCol>
              </a:tblGrid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065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3148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257" y="-9231"/>
            <a:ext cx="2827743" cy="1657642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9323000" y="-9231"/>
            <a:ext cx="964000" cy="290585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0891298" y="1186962"/>
            <a:ext cx="964000" cy="225609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-b </a:t>
            </a:r>
            <a:r>
              <a:rPr lang="ko-KR" altLang="en-US" dirty="0" err="1" smtClean="0"/>
              <a:t>브랜치이름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--track upstream/</a:t>
            </a:r>
            <a:r>
              <a:rPr lang="ko-KR" altLang="en-US" dirty="0" err="1" smtClean="0"/>
              <a:t>브랜치이름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167054" y="4951535"/>
            <a:ext cx="1107831" cy="992065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74824" y="4960327"/>
            <a:ext cx="1679330" cy="197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만든거</a:t>
            </a:r>
            <a:r>
              <a:rPr lang="en-US" altLang="ko-KR" dirty="0" smtClean="0"/>
              <a:t>? + --track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74824" y="193431"/>
            <a:ext cx="2294791" cy="8440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882554" y="352781"/>
            <a:ext cx="1529862" cy="138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Bitstream Vera Sans Mono"/>
              </a:rPr>
              <a:t>$ git checkout -b &lt;branch&gt;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2554" y="677008"/>
            <a:ext cx="176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브랜치</a:t>
            </a:r>
            <a:r>
              <a:rPr lang="ko-KR" altLang="en-US" sz="1200" dirty="0" smtClean="0"/>
              <a:t> 생성 및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98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0831" y="1881554"/>
            <a:ext cx="63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65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"</a:t>
            </a:r>
            <a:r>
              <a:rPr lang="ko-KR" altLang="en-US" dirty="0" err="1" smtClean="0"/>
              <a:t>지라번호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FE - </a:t>
            </a:r>
            <a:r>
              <a:rPr lang="ko-KR" altLang="en-US" dirty="0" smtClean="0"/>
              <a:t>한일</a:t>
            </a:r>
            <a:r>
              <a:rPr lang="en-US" altLang="ko-KR" dirty="0" smtClean="0"/>
              <a:t>" </a:t>
            </a:r>
          </a:p>
          <a:p>
            <a:r>
              <a:rPr lang="ko-KR" altLang="en-US" dirty="0" smtClean="0"/>
              <a:t>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"</a:t>
            </a:r>
            <a:r>
              <a:rPr lang="ko-KR" altLang="en-US" dirty="0" err="1" smtClean="0"/>
              <a:t>지라번호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BE - </a:t>
            </a:r>
            <a:r>
              <a:rPr lang="ko-KR" altLang="en-US" dirty="0" smtClean="0"/>
              <a:t>한일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800099" y="2805004"/>
            <a:ext cx="3613639" cy="1143073"/>
          </a:xfrm>
          <a:prstGeom prst="frame">
            <a:avLst>
              <a:gd name="adj1" fmla="val 8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4000" y="3174023"/>
          <a:ext cx="2758340" cy="10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70">
                  <a:extLst>
                    <a:ext uri="{9D8B030D-6E8A-4147-A177-3AD203B41FA5}">
                      <a16:colId xmlns:a16="http://schemas.microsoft.com/office/drawing/2014/main" val="629344058"/>
                    </a:ext>
                  </a:extLst>
                </a:gridCol>
                <a:gridCol w="1379170">
                  <a:extLst>
                    <a:ext uri="{9D8B030D-6E8A-4147-A177-3AD203B41FA5}">
                      <a16:colId xmlns:a16="http://schemas.microsoft.com/office/drawing/2014/main" val="3385336672"/>
                    </a:ext>
                  </a:extLst>
                </a:gridCol>
              </a:tblGrid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065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31488"/>
                  </a:ext>
                </a:extLst>
              </a:tr>
            </a:tbl>
          </a:graphicData>
        </a:graphic>
      </p:graphicFrame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195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Bitstream Vera Sans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14</cp:revision>
  <dcterms:created xsi:type="dcterms:W3CDTF">2021-03-10T01:35:19Z</dcterms:created>
  <dcterms:modified xsi:type="dcterms:W3CDTF">2021-03-15T01:50:06Z</dcterms:modified>
</cp:coreProperties>
</file>