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65" r:id="rId6"/>
    <p:sldId id="259" r:id="rId7"/>
    <p:sldId id="266" r:id="rId8"/>
    <p:sldId id="260" r:id="rId9"/>
    <p:sldId id="262" r:id="rId10"/>
    <p:sldId id="261" r:id="rId11"/>
    <p:sldId id="267" r:id="rId12"/>
    <p:sldId id="268" r:id="rId13"/>
    <p:sldId id="263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A"/>
    <a:srgbClr val="DF8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501E-53D1-4AF2-8C9D-301F5356ADAC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03A-C310-4FA9-9A77-D52BCB9A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3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501E-53D1-4AF2-8C9D-301F5356ADAC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03A-C310-4FA9-9A77-D52BCB9A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25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501E-53D1-4AF2-8C9D-301F5356ADAC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03A-C310-4FA9-9A77-D52BCB9A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96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501E-53D1-4AF2-8C9D-301F5356ADAC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03A-C310-4FA9-9A77-D52BCB9A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6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501E-53D1-4AF2-8C9D-301F5356ADAC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03A-C310-4FA9-9A77-D52BCB9A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45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501E-53D1-4AF2-8C9D-301F5356ADAC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03A-C310-4FA9-9A77-D52BCB9A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70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501E-53D1-4AF2-8C9D-301F5356ADAC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03A-C310-4FA9-9A77-D52BCB9A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63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501E-53D1-4AF2-8C9D-301F5356ADAC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03A-C310-4FA9-9A77-D52BCB9A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00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501E-53D1-4AF2-8C9D-301F5356ADAC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03A-C310-4FA9-9A77-D52BCB9A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96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501E-53D1-4AF2-8C9D-301F5356ADAC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03A-C310-4FA9-9A77-D52BCB9A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1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501E-53D1-4AF2-8C9D-301F5356ADAC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03A-C310-4FA9-9A77-D52BCB9A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01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7501E-53D1-4AF2-8C9D-301F5356ADAC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B803A-C310-4FA9-9A77-D52BCB9A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67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17" y="1506334"/>
            <a:ext cx="3798277" cy="210594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" name="Picture 4" descr="https://s3.us-west-2.amazonaws.com/secure.notion-static.com/7a1aaff0-8f1c-473c-bee6-86b98c9dcc48/Untitled.png?X-Amz-Algorithm=AWS4-HMAC-SHA256&amp;X-Amz-Credential=AKIAT73L2G45O3KS52Y5%2F20210204%2Fus-west-2%2Fs3%2Faws4_request&amp;X-Amz-Date=20210204T104052Z&amp;X-Amz-Expires=86400&amp;X-Amz-Signature=4533befbe4e4c832b0b97a05251e6f794a9619d2f872ebb29effbd04a6a1255b&amp;X-Amz-SignedHeaders=host&amp;response-content-disposition=filename%20%3D%22Untitled.png%2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2" r="11798"/>
          <a:stretch/>
        </p:blipFill>
        <p:spPr bwMode="auto">
          <a:xfrm>
            <a:off x="7449583" y="1391487"/>
            <a:ext cx="3798277" cy="2335638"/>
          </a:xfrm>
          <a:prstGeom prst="rect">
            <a:avLst/>
          </a:prstGeom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969933" y="2125133"/>
            <a:ext cx="2201334" cy="821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4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27" y="1812681"/>
            <a:ext cx="8334375" cy="45339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31984" y="3701562"/>
            <a:ext cx="3349870" cy="474784"/>
          </a:xfrm>
          <a:prstGeom prst="rect">
            <a:avLst/>
          </a:prstGeom>
          <a:solidFill>
            <a:srgbClr val="F8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31984" y="5155224"/>
            <a:ext cx="3349870" cy="726830"/>
          </a:xfrm>
          <a:prstGeom prst="rect">
            <a:avLst/>
          </a:prstGeom>
          <a:solidFill>
            <a:srgbClr val="F8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39402" y="1412571"/>
            <a:ext cx="189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우리 </a:t>
            </a:r>
            <a:r>
              <a:rPr lang="en-US" altLang="ko-KR" sz="2000" dirty="0" smtClean="0"/>
              <a:t>PJT repo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005141" y="1412571"/>
            <a:ext cx="153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fork</a:t>
            </a:r>
            <a:r>
              <a:rPr lang="ko-KR" altLang="en-US" sz="2000" dirty="0" smtClean="0"/>
              <a:t>한 </a:t>
            </a:r>
            <a:r>
              <a:rPr lang="en-US" altLang="ko-KR" sz="2000" dirty="0" smtClean="0"/>
              <a:t>repo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5327" y="1348154"/>
            <a:ext cx="510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내 컴퓨터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25327" y="193431"/>
            <a:ext cx="8191135" cy="8440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 . 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-m "</a:t>
            </a:r>
            <a:r>
              <a:rPr lang="ko-KR" altLang="en-US" dirty="0" err="1" smtClean="0"/>
              <a:t>지라번호</a:t>
            </a:r>
            <a:r>
              <a:rPr lang="ko-KR" altLang="en-US" dirty="0" smtClean="0"/>
              <a:t> </a:t>
            </a:r>
            <a:r>
              <a:rPr lang="en-US" altLang="ko-KR" dirty="0" smtClean="0"/>
              <a:t>FE - </a:t>
            </a:r>
            <a:r>
              <a:rPr lang="ko-KR" altLang="en-US" dirty="0" smtClean="0"/>
              <a:t>한일</a:t>
            </a:r>
            <a:r>
              <a:rPr lang="en-US" altLang="ko-KR" dirty="0" smtClean="0"/>
              <a:t>" </a:t>
            </a:r>
          </a:p>
          <a:p>
            <a:r>
              <a:rPr lang="ko-KR" altLang="en-US" dirty="0" smtClean="0"/>
              <a:t>또는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-m "</a:t>
            </a:r>
            <a:r>
              <a:rPr lang="ko-KR" altLang="en-US" dirty="0" err="1" smtClean="0"/>
              <a:t>지라번호</a:t>
            </a:r>
            <a:r>
              <a:rPr lang="ko-KR" altLang="en-US" dirty="0" smtClean="0"/>
              <a:t> </a:t>
            </a:r>
            <a:r>
              <a:rPr lang="en-US" altLang="ko-KR" dirty="0" smtClean="0"/>
              <a:t>BE - </a:t>
            </a:r>
            <a:r>
              <a:rPr lang="ko-KR" altLang="en-US" dirty="0" smtClean="0"/>
              <a:t>한일</a:t>
            </a:r>
            <a:r>
              <a:rPr lang="en-US" altLang="ko-KR" dirty="0" smtClean="0"/>
              <a:t>"</a:t>
            </a:r>
            <a:endParaRPr lang="ko-KR" altLang="en-US" dirty="0"/>
          </a:p>
        </p:txBody>
      </p:sp>
      <p:sp>
        <p:nvSpPr>
          <p:cNvPr id="23" name="액자 22"/>
          <p:cNvSpPr/>
          <p:nvPr/>
        </p:nvSpPr>
        <p:spPr>
          <a:xfrm>
            <a:off x="800099" y="2805004"/>
            <a:ext cx="3613639" cy="1143073"/>
          </a:xfrm>
          <a:prstGeom prst="frame">
            <a:avLst>
              <a:gd name="adj1" fmla="val 859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왼쪽 화살표 1"/>
          <p:cNvSpPr/>
          <p:nvPr/>
        </p:nvSpPr>
        <p:spPr>
          <a:xfrm>
            <a:off x="4281854" y="5447567"/>
            <a:ext cx="3965331" cy="395654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나뭇가지 - 끄코위키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58092">
            <a:off x="289531" y="5133141"/>
            <a:ext cx="678090" cy="6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0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5117" y="139294"/>
            <a:ext cx="115069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4000" b="1" dirty="0" smtClean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선택사항 </a:t>
            </a:r>
            <a:r>
              <a:rPr lang="en-US" altLang="ko-KR" sz="4000" b="1" dirty="0" smtClean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4000" b="1" dirty="0" smtClean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불필요한 </a:t>
            </a:r>
            <a:r>
              <a:rPr lang="ko-KR" altLang="en-US" sz="4000" b="1" dirty="0" err="1" smtClean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커밋</a:t>
            </a:r>
            <a:r>
              <a:rPr lang="ko-KR" altLang="en-US" sz="4000" b="1" dirty="0" smtClean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줄이기</a:t>
            </a:r>
            <a:r>
              <a:rPr lang="en-US" altLang="ko-KR" sz="4000" b="1" dirty="0" smtClean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/>
              <a:t>필요하면 </a:t>
            </a:r>
            <a:r>
              <a:rPr lang="en-US" altLang="ko-KR" sz="1600" dirty="0"/>
              <a:t>rebase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커밋을</a:t>
            </a:r>
            <a:r>
              <a:rPr lang="ko-KR" altLang="en-US" sz="1600" dirty="0"/>
              <a:t> 줄인다 아래는 </a:t>
            </a:r>
            <a:r>
              <a:rPr lang="en-US" altLang="ko-KR" sz="1600" dirty="0"/>
              <a:t>2</a:t>
            </a:r>
            <a:r>
              <a:rPr lang="ko-KR" altLang="en-US" sz="1600" dirty="0"/>
              <a:t>개 합친 것</a:t>
            </a:r>
            <a:r>
              <a:rPr lang="en-US" altLang="ko-KR" sz="1600" dirty="0"/>
              <a:t>(</a:t>
            </a:r>
            <a:r>
              <a:rPr lang="ko-KR" altLang="en-US" sz="1600" dirty="0"/>
              <a:t>선택사항</a:t>
            </a:r>
            <a:r>
              <a:rPr lang="en-US" altLang="ko-KR" sz="1600" dirty="0"/>
              <a:t>)</a:t>
            </a:r>
            <a:endParaRPr lang="ko-KR" altLang="ko-KR" sz="1600" b="1" dirty="0">
              <a:latin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5413" y="1230380"/>
            <a:ext cx="8191135" cy="8440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rebase -</a:t>
            </a:r>
            <a:r>
              <a:rPr lang="en-US" altLang="ko-KR" dirty="0" err="1"/>
              <a:t>i</a:t>
            </a:r>
            <a:r>
              <a:rPr lang="en-US" altLang="ko-KR" dirty="0"/>
              <a:t> HEAD~2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5413" y="2363168"/>
            <a:ext cx="8191135" cy="8440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rebase -</a:t>
            </a:r>
            <a:r>
              <a:rPr lang="en-US" altLang="ko-KR" dirty="0" err="1"/>
              <a:t>i</a:t>
            </a:r>
            <a:r>
              <a:rPr lang="en-US" altLang="ko-KR" dirty="0"/>
              <a:t> HEAD~{</a:t>
            </a:r>
            <a:r>
              <a:rPr lang="ko-KR" altLang="en-US" dirty="0" err="1"/>
              <a:t>갯수</a:t>
            </a: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14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s3.us-west-2.amazonaws.com/secure.notion-static.com/cc97f4c7-fb8b-4bb0-8b16-e67403abc3a6/Untitled.png?X-Amz-Algorithm=AWS4-HMAC-SHA256&amp;X-Amz-Credential=AKIAT73L2G45O3KS52Y5%2F20210316%2Fus-west-2%2Fs3%2Faws4_request&amp;X-Amz-Date=20210316T062941Z&amp;X-Amz-Expires=86400&amp;X-Amz-Signature=f6dd8efdbda6598c821443a3afd440f83871145270cc3b3b6ac3049892fd9243&amp;X-Amz-SignedHeaders=host&amp;response-content-disposition=filename%20%3D%22Untitled.png%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4" y="1257692"/>
            <a:ext cx="5816339" cy="261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35117" y="139294"/>
            <a:ext cx="115069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에러 </a:t>
            </a:r>
            <a:r>
              <a:rPr lang="en-US" altLang="ko-KR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충돌</a:t>
            </a:r>
            <a:r>
              <a:rPr lang="en-US" altLang="ko-KR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ko-KR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2054" name="Picture 6" descr="https://s3.us-west-2.amazonaws.com/secure.notion-static.com/b8f06d20-dd5f-42fc-8d48-12ac286bebb6/Untitled.png?X-Amz-Algorithm=AWS4-HMAC-SHA256&amp;X-Amz-Credential=AKIAT73L2G45O3KS52Y5%2F20210316%2Fus-west-2%2Fs3%2Faws4_request&amp;X-Amz-Date=20210316T063019Z&amp;X-Amz-Expires=86400&amp;X-Amz-Signature=55b9d9e9b3784d98f161411d0b47e3369c6c91bb753da9567756117b74042c91&amp;X-Amz-SignedHeaders=host&amp;response-content-disposition=filename%20%3D%22Untitled.png%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17" y="2124958"/>
            <a:ext cx="4850058" cy="447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자형 화살표 2"/>
          <p:cNvSpPr/>
          <p:nvPr/>
        </p:nvSpPr>
        <p:spPr>
          <a:xfrm>
            <a:off x="5401559" y="320511"/>
            <a:ext cx="2337847" cy="65045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69117" y="1028397"/>
            <a:ext cx="4604616" cy="8946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status</a:t>
            </a:r>
          </a:p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Unmerged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를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local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에서 하나하나 해결 후</a:t>
            </a:r>
            <a:endParaRPr lang="en-US" altLang="ko-KR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rebase </a:t>
            </a:r>
            <a:r>
              <a:rPr lang="en-US" altLang="ko-KR" dirty="0" smtClean="0"/>
              <a:t>--continue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72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27" y="1812681"/>
            <a:ext cx="8334375" cy="45339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31984" y="3701562"/>
            <a:ext cx="3349870" cy="474784"/>
          </a:xfrm>
          <a:prstGeom prst="rect">
            <a:avLst/>
          </a:prstGeom>
          <a:solidFill>
            <a:srgbClr val="F8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31984" y="5155224"/>
            <a:ext cx="3349870" cy="726830"/>
          </a:xfrm>
          <a:prstGeom prst="rect">
            <a:avLst/>
          </a:prstGeom>
          <a:solidFill>
            <a:srgbClr val="F8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39402" y="1412571"/>
            <a:ext cx="189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우리 </a:t>
            </a:r>
            <a:r>
              <a:rPr lang="en-US" altLang="ko-KR" sz="2000" dirty="0" smtClean="0"/>
              <a:t>PJT repo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005141" y="1412571"/>
            <a:ext cx="153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fork</a:t>
            </a:r>
            <a:r>
              <a:rPr lang="ko-KR" altLang="en-US" sz="2000" dirty="0" smtClean="0"/>
              <a:t>한 </a:t>
            </a:r>
            <a:r>
              <a:rPr lang="en-US" altLang="ko-KR" sz="2000" dirty="0" smtClean="0"/>
              <a:t>repo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5327" y="1348154"/>
            <a:ext cx="510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내 컴퓨터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25327" y="193431"/>
            <a:ext cx="8191135" cy="8440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fetch --all 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 --rebase upstream develop</a:t>
            </a:r>
          </a:p>
        </p:txBody>
      </p:sp>
      <p:sp>
        <p:nvSpPr>
          <p:cNvPr id="23" name="액자 22"/>
          <p:cNvSpPr/>
          <p:nvPr/>
        </p:nvSpPr>
        <p:spPr>
          <a:xfrm>
            <a:off x="800099" y="4897315"/>
            <a:ext cx="7587763" cy="1571515"/>
          </a:xfrm>
          <a:prstGeom prst="frame">
            <a:avLst>
              <a:gd name="adj1" fmla="val 859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왼쪽 화살표 1"/>
          <p:cNvSpPr/>
          <p:nvPr/>
        </p:nvSpPr>
        <p:spPr>
          <a:xfrm>
            <a:off x="4281854" y="5447567"/>
            <a:ext cx="3965331" cy="395654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나뭇가지 - 끄코위키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58092">
            <a:off x="289531" y="5133141"/>
            <a:ext cx="678090" cy="6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53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5327" y="193431"/>
            <a:ext cx="8191135" cy="8440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push origin </a:t>
            </a:r>
            <a:r>
              <a:rPr lang="ko-KR" altLang="en-US" dirty="0" err="1"/>
              <a:t>작업브랜치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425327" y="1574276"/>
            <a:ext cx="8191135" cy="127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Pull Request</a:t>
            </a:r>
          </a:p>
          <a:p>
            <a:pPr marL="285750" indent="-285750" algn="ctr">
              <a:buFontTx/>
              <a:buChar char="-"/>
            </a:pPr>
            <a:r>
              <a:rPr lang="en-US" altLang="ko-KR" dirty="0" smtClean="0"/>
              <a:t>target: develop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5326" y="3383679"/>
            <a:ext cx="8191135" cy="127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merge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1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3" y="837467"/>
            <a:ext cx="7478732" cy="4376371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5416062" y="838840"/>
            <a:ext cx="4308230" cy="1055077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8431823" y="2498800"/>
            <a:ext cx="1292469" cy="1055077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8598876" y="4158760"/>
            <a:ext cx="1292469" cy="1055077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807818" y="1104768"/>
            <a:ext cx="242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우리 </a:t>
            </a:r>
            <a:r>
              <a:rPr lang="en-US" altLang="ko-KR" sz="2800" dirty="0" smtClean="0"/>
              <a:t>PJT repo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891345" y="2764042"/>
            <a:ext cx="2048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fork</a:t>
            </a:r>
            <a:r>
              <a:rPr lang="ko-KR" altLang="en-US" sz="2800" dirty="0" smtClean="0"/>
              <a:t>한 </a:t>
            </a:r>
            <a:r>
              <a:rPr lang="en-US" altLang="ko-KR" sz="2800" dirty="0" smtClean="0"/>
              <a:t>repo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0102361" y="4286188"/>
            <a:ext cx="183759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내 컴퓨터</a:t>
            </a:r>
            <a:endParaRPr lang="en-US" altLang="ko-KR" sz="2800" dirty="0" smtClean="0"/>
          </a:p>
          <a:p>
            <a:r>
              <a:rPr lang="en-US" altLang="ko-KR" dirty="0" smtClean="0"/>
              <a:t>(fork</a:t>
            </a:r>
            <a:r>
              <a:rPr lang="ko-KR" altLang="en-US" dirty="0" smtClean="0"/>
              <a:t>한 거 </a:t>
            </a:r>
            <a:r>
              <a:rPr lang="en-US" altLang="ko-KR" dirty="0" smtClean="0"/>
              <a:t>clone)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85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3" y="837467"/>
            <a:ext cx="7478732" cy="4376371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5416062" y="838840"/>
            <a:ext cx="4308230" cy="1055077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8431823" y="2498800"/>
            <a:ext cx="1292469" cy="1055077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8598876" y="4158760"/>
            <a:ext cx="1292469" cy="1055077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807818" y="1104768"/>
            <a:ext cx="242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우리 </a:t>
            </a:r>
            <a:r>
              <a:rPr lang="en-US" altLang="ko-KR" sz="2800" dirty="0" smtClean="0"/>
              <a:t>PJT repo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891345" y="2764042"/>
            <a:ext cx="2048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fork</a:t>
            </a:r>
            <a:r>
              <a:rPr lang="ko-KR" altLang="en-US" sz="2800" dirty="0" smtClean="0"/>
              <a:t>한 </a:t>
            </a:r>
            <a:r>
              <a:rPr lang="en-US" altLang="ko-KR" sz="2800" dirty="0" smtClean="0"/>
              <a:t>repo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0102361" y="4286188"/>
            <a:ext cx="183759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내 컴퓨터</a:t>
            </a:r>
            <a:endParaRPr lang="en-US" altLang="ko-KR" sz="2800" dirty="0" smtClean="0"/>
          </a:p>
          <a:p>
            <a:r>
              <a:rPr lang="en-US" altLang="ko-KR" dirty="0" smtClean="0"/>
              <a:t>(fork</a:t>
            </a:r>
            <a:r>
              <a:rPr lang="ko-KR" altLang="en-US" dirty="0" smtClean="0"/>
              <a:t>한 거 </a:t>
            </a:r>
            <a:r>
              <a:rPr lang="en-US" altLang="ko-KR" dirty="0" smtClean="0"/>
              <a:t>clone)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332285" y="1037491"/>
            <a:ext cx="145073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upstream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811824" y="2669563"/>
            <a:ext cx="1450730" cy="7121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origin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3332285" y="2669562"/>
            <a:ext cx="1450730" cy="7121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origin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5967301" y="2669561"/>
            <a:ext cx="1450730" cy="7121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origin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811824" y="4249958"/>
            <a:ext cx="1450730" cy="726488"/>
          </a:xfrm>
          <a:prstGeom prst="rect">
            <a:avLst/>
          </a:prstGeom>
          <a:solidFill>
            <a:srgbClr val="DF81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Local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3332285" y="4241166"/>
            <a:ext cx="1450730" cy="726488"/>
          </a:xfrm>
          <a:prstGeom prst="rect">
            <a:avLst/>
          </a:prstGeom>
          <a:solidFill>
            <a:srgbClr val="DF81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Local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5967301" y="4241166"/>
            <a:ext cx="1450730" cy="726488"/>
          </a:xfrm>
          <a:prstGeom prst="rect">
            <a:avLst/>
          </a:prstGeom>
          <a:solidFill>
            <a:srgbClr val="DF81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Local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5716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27" y="1812681"/>
            <a:ext cx="8334375" cy="45339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31984" y="3701562"/>
            <a:ext cx="3349870" cy="474784"/>
          </a:xfrm>
          <a:prstGeom prst="rect">
            <a:avLst/>
          </a:prstGeom>
          <a:solidFill>
            <a:srgbClr val="F8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31984" y="5155224"/>
            <a:ext cx="3349870" cy="726830"/>
          </a:xfrm>
          <a:prstGeom prst="rect">
            <a:avLst/>
          </a:prstGeom>
          <a:solidFill>
            <a:srgbClr val="F8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39402" y="1412571"/>
            <a:ext cx="189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우리 </a:t>
            </a:r>
            <a:r>
              <a:rPr lang="en-US" altLang="ko-KR" sz="2000" dirty="0" smtClean="0"/>
              <a:t>PJT repo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005141" y="1412571"/>
            <a:ext cx="153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fork</a:t>
            </a:r>
            <a:r>
              <a:rPr lang="ko-KR" altLang="en-US" sz="2000" dirty="0" smtClean="0"/>
              <a:t>한 </a:t>
            </a:r>
            <a:r>
              <a:rPr lang="en-US" altLang="ko-KR" sz="2000" dirty="0" smtClean="0"/>
              <a:t>repo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5327" y="1348154"/>
            <a:ext cx="510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내 컴퓨터</a:t>
            </a:r>
          </a:p>
        </p:txBody>
      </p:sp>
      <p:sp>
        <p:nvSpPr>
          <p:cNvPr id="23" name="액자 22"/>
          <p:cNvSpPr/>
          <p:nvPr/>
        </p:nvSpPr>
        <p:spPr>
          <a:xfrm>
            <a:off x="7230891" y="2212791"/>
            <a:ext cx="617021" cy="54799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19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27" y="1812681"/>
            <a:ext cx="8334375" cy="45339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31984" y="3701562"/>
            <a:ext cx="3349870" cy="474784"/>
          </a:xfrm>
          <a:prstGeom prst="rect">
            <a:avLst/>
          </a:prstGeom>
          <a:solidFill>
            <a:srgbClr val="F8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31984" y="5155224"/>
            <a:ext cx="3349870" cy="726830"/>
          </a:xfrm>
          <a:prstGeom prst="rect">
            <a:avLst/>
          </a:prstGeom>
          <a:solidFill>
            <a:srgbClr val="F8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39402" y="1412571"/>
            <a:ext cx="189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우리 </a:t>
            </a:r>
            <a:r>
              <a:rPr lang="en-US" altLang="ko-KR" sz="2000" dirty="0" smtClean="0"/>
              <a:t>PJT repo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005141" y="1412571"/>
            <a:ext cx="153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fork</a:t>
            </a:r>
            <a:r>
              <a:rPr lang="ko-KR" altLang="en-US" sz="2000" dirty="0" smtClean="0"/>
              <a:t>한 </a:t>
            </a:r>
            <a:r>
              <a:rPr lang="en-US" altLang="ko-KR" sz="2000" dirty="0" smtClean="0"/>
              <a:t>repo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5327" y="1348154"/>
            <a:ext cx="510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내 컴퓨터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25327" y="193431"/>
            <a:ext cx="8191135" cy="8440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 origin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add upstream </a:t>
            </a:r>
            <a:r>
              <a:rPr lang="en-US" altLang="ko-KR" dirty="0" err="1" smtClean="0"/>
              <a:t>upstream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액자 22"/>
          <p:cNvSpPr/>
          <p:nvPr/>
        </p:nvSpPr>
        <p:spPr>
          <a:xfrm>
            <a:off x="773723" y="5767754"/>
            <a:ext cx="6418385" cy="73855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5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27" y="1812681"/>
            <a:ext cx="8334375" cy="45339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31984" y="3701562"/>
            <a:ext cx="3349870" cy="474784"/>
          </a:xfrm>
          <a:prstGeom prst="rect">
            <a:avLst/>
          </a:prstGeom>
          <a:solidFill>
            <a:srgbClr val="F8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31984" y="5155224"/>
            <a:ext cx="3349870" cy="726830"/>
          </a:xfrm>
          <a:prstGeom prst="rect">
            <a:avLst/>
          </a:prstGeom>
          <a:solidFill>
            <a:srgbClr val="F8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39402" y="1412571"/>
            <a:ext cx="189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우리 </a:t>
            </a:r>
            <a:r>
              <a:rPr lang="en-US" altLang="ko-KR" sz="2000" dirty="0" smtClean="0"/>
              <a:t>PJT repo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005141" y="1412571"/>
            <a:ext cx="153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fork</a:t>
            </a:r>
            <a:r>
              <a:rPr lang="ko-KR" altLang="en-US" sz="2000" dirty="0" smtClean="0"/>
              <a:t>한 </a:t>
            </a:r>
            <a:r>
              <a:rPr lang="en-US" altLang="ko-KR" sz="2000" dirty="0" smtClean="0"/>
              <a:t>repo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5327" y="1348154"/>
            <a:ext cx="510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내 컴퓨터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25327" y="193431"/>
            <a:ext cx="8191135" cy="8440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Gitlab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upstream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fetch --all</a:t>
            </a:r>
            <a:endParaRPr lang="ko-KR" altLang="en-US" dirty="0"/>
          </a:p>
        </p:txBody>
      </p:sp>
      <p:sp>
        <p:nvSpPr>
          <p:cNvPr id="23" name="액자 22"/>
          <p:cNvSpPr/>
          <p:nvPr/>
        </p:nvSpPr>
        <p:spPr>
          <a:xfrm>
            <a:off x="4070838" y="4898780"/>
            <a:ext cx="4545623" cy="1097574"/>
          </a:xfrm>
          <a:prstGeom prst="frame">
            <a:avLst>
              <a:gd name="adj1" fmla="val 108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왼쪽 화살표 1"/>
          <p:cNvSpPr/>
          <p:nvPr/>
        </p:nvSpPr>
        <p:spPr>
          <a:xfrm>
            <a:off x="4281854" y="5447567"/>
            <a:ext cx="3965331" cy="395654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550899"/>
              </p:ext>
            </p:extLst>
          </p:nvPr>
        </p:nvGraphicFramePr>
        <p:xfrm>
          <a:off x="9144000" y="3174023"/>
          <a:ext cx="2758340" cy="109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170">
                  <a:extLst>
                    <a:ext uri="{9D8B030D-6E8A-4147-A177-3AD203B41FA5}">
                      <a16:colId xmlns:a16="http://schemas.microsoft.com/office/drawing/2014/main" val="629344058"/>
                    </a:ext>
                  </a:extLst>
                </a:gridCol>
                <a:gridCol w="1379170">
                  <a:extLst>
                    <a:ext uri="{9D8B030D-6E8A-4147-A177-3AD203B41FA5}">
                      <a16:colId xmlns:a16="http://schemas.microsoft.com/office/drawing/2014/main" val="3385336672"/>
                    </a:ext>
                  </a:extLst>
                </a:gridCol>
              </a:tblGrid>
              <a:tr h="452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Fetch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11065"/>
                  </a:ext>
                </a:extLst>
              </a:tr>
              <a:tr h="452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가져오기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가져오기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r>
                        <a:rPr lang="ko-KR" altLang="en-US" dirty="0" smtClean="0"/>
                        <a:t>병합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731488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257" y="-9231"/>
            <a:ext cx="2827743" cy="1657642"/>
          </a:xfrm>
          <a:prstGeom prst="rect">
            <a:avLst/>
          </a:prstGeom>
        </p:spPr>
      </p:pic>
      <p:sp>
        <p:nvSpPr>
          <p:cNvPr id="13" name="액자 12"/>
          <p:cNvSpPr/>
          <p:nvPr/>
        </p:nvSpPr>
        <p:spPr>
          <a:xfrm>
            <a:off x="9323000" y="-9231"/>
            <a:ext cx="964000" cy="290585"/>
          </a:xfrm>
          <a:prstGeom prst="frame">
            <a:avLst>
              <a:gd name="adj1" fmla="val 108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10891298" y="1186962"/>
            <a:ext cx="964000" cy="225609"/>
          </a:xfrm>
          <a:prstGeom prst="frame">
            <a:avLst>
              <a:gd name="adj1" fmla="val 108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38268" y="4685122"/>
            <a:ext cx="2664072" cy="1196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Fetch</a:t>
            </a:r>
          </a:p>
          <a:p>
            <a:pPr marL="285750" indent="-285750" algn="ctr">
              <a:buFontTx/>
              <a:buChar char="-"/>
            </a:pPr>
            <a:r>
              <a:rPr lang="ko-KR" altLang="en-US" dirty="0" smtClean="0"/>
              <a:t>정보 가져오기</a:t>
            </a:r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ko-KR" altLang="en-US" dirty="0" smtClean="0"/>
              <a:t>최신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가리키기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4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4" y="223298"/>
            <a:ext cx="6285764" cy="38783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228" y="584511"/>
            <a:ext cx="5474318" cy="499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8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27" y="1812681"/>
            <a:ext cx="8334375" cy="45339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31984" y="3701562"/>
            <a:ext cx="3349870" cy="474784"/>
          </a:xfrm>
          <a:prstGeom prst="rect">
            <a:avLst/>
          </a:prstGeom>
          <a:solidFill>
            <a:srgbClr val="F8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31984" y="5155224"/>
            <a:ext cx="3349870" cy="726830"/>
          </a:xfrm>
          <a:prstGeom prst="rect">
            <a:avLst/>
          </a:prstGeom>
          <a:solidFill>
            <a:srgbClr val="F8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39402" y="1412571"/>
            <a:ext cx="189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우리 </a:t>
            </a:r>
            <a:r>
              <a:rPr lang="en-US" altLang="ko-KR" sz="2000" dirty="0" smtClean="0"/>
              <a:t>PJT repo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005141" y="1412571"/>
            <a:ext cx="153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fork</a:t>
            </a:r>
            <a:r>
              <a:rPr lang="ko-KR" altLang="en-US" sz="2000" dirty="0" smtClean="0"/>
              <a:t>한 </a:t>
            </a:r>
            <a:r>
              <a:rPr lang="en-US" altLang="ko-KR" sz="2000" dirty="0" smtClean="0"/>
              <a:t>repo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5327" y="1348154"/>
            <a:ext cx="510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내 컴퓨터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25327" y="193431"/>
            <a:ext cx="8191135" cy="8440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checkout -b </a:t>
            </a:r>
            <a:r>
              <a:rPr lang="ko-KR" altLang="en-US" dirty="0" err="1" smtClean="0"/>
              <a:t>브랜치이름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--track upstream/</a:t>
            </a:r>
            <a:r>
              <a:rPr lang="ko-KR" altLang="en-US" dirty="0" err="1" smtClean="0"/>
              <a:t>브랜치이름</a:t>
            </a:r>
            <a:endParaRPr lang="ko-KR" altLang="en-US" dirty="0"/>
          </a:p>
        </p:txBody>
      </p:sp>
      <p:sp>
        <p:nvSpPr>
          <p:cNvPr id="23" name="액자 22"/>
          <p:cNvSpPr/>
          <p:nvPr/>
        </p:nvSpPr>
        <p:spPr>
          <a:xfrm>
            <a:off x="167054" y="4951535"/>
            <a:ext cx="1107831" cy="992065"/>
          </a:xfrm>
          <a:prstGeom prst="frame">
            <a:avLst>
              <a:gd name="adj1" fmla="val 108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왼쪽 화살표 1"/>
          <p:cNvSpPr/>
          <p:nvPr/>
        </p:nvSpPr>
        <p:spPr>
          <a:xfrm>
            <a:off x="4281854" y="5447567"/>
            <a:ext cx="3965331" cy="395654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나뭇가지 - 끄코위키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58092">
            <a:off x="289531" y="5133141"/>
            <a:ext cx="678090" cy="6780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574824" y="193431"/>
            <a:ext cx="2294791" cy="84406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9882554" y="352781"/>
            <a:ext cx="1529862" cy="1384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Bitstream Vera Sans Mono"/>
              </a:rPr>
              <a:t>$ git checkout -b &lt;branch&gt;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82554" y="677008"/>
            <a:ext cx="1767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브랜치</a:t>
            </a:r>
            <a:r>
              <a:rPr lang="ko-KR" altLang="en-US" sz="1200" dirty="0" smtClean="0"/>
              <a:t> 생성 및 이동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9434145" y="2799760"/>
            <a:ext cx="2435470" cy="3431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--track</a:t>
            </a:r>
          </a:p>
          <a:p>
            <a:pPr lvl="0" algn="ctr"/>
            <a:r>
              <a:rPr lang="en-US" altLang="ko-KR" dirty="0" smtClean="0"/>
              <a:t>: </a:t>
            </a:r>
            <a:r>
              <a:rPr lang="ko-KR" altLang="ko-KR" dirty="0" err="1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트래킹</a:t>
            </a:r>
            <a:r>
              <a:rPr lang="ko-KR" altLang="ko-KR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브랜치에서</a:t>
            </a:r>
            <a:r>
              <a:rPr lang="ko-KR" altLang="ko-KR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ko-KR" altLang="ko-KR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ko-KR" altLang="ko-K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r>
              <a:rPr lang="ko-KR" altLang="ko-KR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명령을 </a:t>
            </a:r>
            <a:r>
              <a:rPr lang="ko-KR" altLang="ko-KR" dirty="0" smtClean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내리면</a:t>
            </a:r>
            <a:endParaRPr lang="en-US" altLang="ko-KR" dirty="0" smtClean="0">
              <a:solidFill>
                <a:srgbClr val="4E44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ko-KR" altLang="ko-KR" dirty="0" smtClean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리모트</a:t>
            </a:r>
            <a:r>
              <a:rPr lang="ko-KR" altLang="ko-KR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저장소로부터 </a:t>
            </a:r>
            <a:r>
              <a:rPr lang="ko-KR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데이터를 </a:t>
            </a:r>
            <a:r>
              <a:rPr lang="ko-KR" altLang="ko-K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내려받아</a:t>
            </a:r>
            <a:r>
              <a:rPr lang="ko-KR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연결된 </a:t>
            </a:r>
            <a:r>
              <a:rPr lang="ko-KR" altLang="ko-K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리모트</a:t>
            </a:r>
            <a:r>
              <a:rPr lang="ko-KR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브랜치와</a:t>
            </a:r>
            <a:r>
              <a:rPr lang="ko-KR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자동으로 </a:t>
            </a:r>
            <a:r>
              <a:rPr lang="ko-KR" altLang="ko-K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ko-KR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한다</a:t>
            </a:r>
            <a:r>
              <a:rPr lang="ko-KR" altLang="ko-KR" sz="1400" dirty="0">
                <a:solidFill>
                  <a:schemeClr val="tx1"/>
                </a:solidFill>
              </a:rPr>
              <a:t> </a:t>
            </a:r>
            <a:endParaRPr lang="ko-KR" altLang="ko-KR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98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2180" y="2626272"/>
            <a:ext cx="3084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smtClean="0"/>
              <a:t>코딩해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73065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250</Words>
  <Application>Microsoft Office PowerPoint</Application>
  <PresentationFormat>와이드스크린</PresentationFormat>
  <Paragraphs>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 Unicode MS</vt:lpstr>
      <vt:lpstr>Bitstream Vera Sans Mono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Windows 사용자</cp:lastModifiedBy>
  <cp:revision>20</cp:revision>
  <dcterms:created xsi:type="dcterms:W3CDTF">2021-03-10T01:35:19Z</dcterms:created>
  <dcterms:modified xsi:type="dcterms:W3CDTF">2021-03-16T07:01:33Z</dcterms:modified>
</cp:coreProperties>
</file>