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542E98-0CD0-4CBA-9DC4-E1D76CAD5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6AD626-04D3-4E71-89AC-320289433ACB}" type="datetimeFigureOut">
              <a:rPr lang="ko-KR" altLang="en-US" smtClean="0"/>
              <a:t>2018-12-04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1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10438928" cy="1470025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프로그래밍 실습 개인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6000" dirty="0" smtClean="0"/>
              <a:t>공학용 계산기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4581128"/>
            <a:ext cx="8456984" cy="1752600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2014253049 </a:t>
            </a:r>
            <a:r>
              <a:rPr lang="ko-KR" altLang="en-US" sz="1400" dirty="0" smtClean="0">
                <a:solidFill>
                  <a:schemeClr val="tx1"/>
                </a:solidFill>
              </a:rPr>
              <a:t>컴퓨터정보통신공학부 홍문기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pic>
        <p:nvPicPr>
          <p:cNvPr id="9" name="Picture 2" descr="C:\Users\hmg19\Desktop\프실발표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06286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2492896"/>
            <a:ext cx="4392488" cy="1143000"/>
          </a:xfrm>
        </p:spPr>
        <p:txBody>
          <a:bodyPr/>
          <a:lstStyle/>
          <a:p>
            <a:pPr marL="0" indent="0"/>
            <a:r>
              <a:rPr lang="ko-KR" altLang="en-US" sz="6600" dirty="0" smtClean="0"/>
              <a:t>감사합니다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19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r>
              <a:rPr lang="ko-KR" altLang="en-US" sz="5400" dirty="0" smtClean="0"/>
              <a:t>특징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기존 사칙연산 계산기의 확장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연산자를 여러 개 사용하였을 때 동시에 연산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함수 내에서 다른 함수 호출을 통해 연산자 우선순위를 재 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4000" dirty="0"/>
              <a:t>기존 사칙연산 계산기의 확장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사칙연산 이외에 다양한 연산자들 구현</a:t>
            </a:r>
            <a:endParaRPr lang="ko-KR" altLang="en-US" dirty="0"/>
          </a:p>
        </p:txBody>
      </p:sp>
      <p:pic>
        <p:nvPicPr>
          <p:cNvPr id="1026" name="Picture 2" descr="C:\Users\hmg19\Desktop\프실발표\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08920"/>
            <a:ext cx="606286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000" dirty="0"/>
              <a:t>연산자를 여러 개 사용하였을 때 동시에 연산 가능</a:t>
            </a:r>
            <a:endParaRPr lang="en-US" altLang="ko-KR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5" r="55407" b="64987"/>
          <a:stretch/>
        </p:blipFill>
        <p:spPr bwMode="auto">
          <a:xfrm>
            <a:off x="688975" y="2715206"/>
            <a:ext cx="7875726" cy="114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6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635896" y="1916832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메인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635896" y="2852936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덧셈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뺄셈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601413" y="3789040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곱셈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나눗셈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618452" y="4725752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문자열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889645" y="5373216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부호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647" y="1916832"/>
            <a:ext cx="1762675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출력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890660" y="4725752"/>
            <a:ext cx="1656184" cy="576064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괄호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463988" y="2492896"/>
            <a:ext cx="0" cy="3600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63988" y="3429000"/>
            <a:ext cx="0" cy="3600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63988" y="4365104"/>
            <a:ext cx="0" cy="36004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10" idx="1"/>
          </p:cNvCxnSpPr>
          <p:nvPr/>
        </p:nvCxnSpPr>
        <p:spPr>
          <a:xfrm rot="16200000" flipH="1">
            <a:off x="4988378" y="4759981"/>
            <a:ext cx="359432" cy="1443101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</p:cNvCxnSpPr>
          <p:nvPr/>
        </p:nvCxnSpPr>
        <p:spPr>
          <a:xfrm rot="16200000" flipV="1">
            <a:off x="5843651" y="4499130"/>
            <a:ext cx="288032" cy="1460140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3"/>
          </p:cNvCxnSpPr>
          <p:nvPr/>
        </p:nvCxnSpPr>
        <p:spPr>
          <a:xfrm>
            <a:off x="5274636" y="5013784"/>
            <a:ext cx="615009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2" idx="0"/>
            <a:endCxn id="7" idx="3"/>
          </p:cNvCxnSpPr>
          <p:nvPr/>
        </p:nvCxnSpPr>
        <p:spPr>
          <a:xfrm rot="16200000" flipV="1">
            <a:off x="5213024" y="3220024"/>
            <a:ext cx="1584784" cy="1426672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166322" y="2204864"/>
            <a:ext cx="452130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5400000">
            <a:off x="4904454" y="3600298"/>
            <a:ext cx="2808920" cy="17444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274636" y="5013176"/>
            <a:ext cx="1025556" cy="30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274636" y="2204864"/>
            <a:ext cx="102555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19985" r="34780" b="24652"/>
          <a:stretch/>
        </p:blipFill>
        <p:spPr bwMode="auto">
          <a:xfrm>
            <a:off x="971600" y="1772816"/>
            <a:ext cx="6316418" cy="320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7624" y="236835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41376" y="236835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15506" r="27864" b="30391"/>
          <a:stretch/>
        </p:blipFill>
        <p:spPr bwMode="auto">
          <a:xfrm>
            <a:off x="971600" y="1727988"/>
            <a:ext cx="7067551" cy="360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87624" y="258275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41376" y="236835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15792" r="30816" b="26383"/>
          <a:stretch/>
        </p:blipFill>
        <p:spPr bwMode="auto">
          <a:xfrm>
            <a:off x="1043608" y="1628799"/>
            <a:ext cx="6877050" cy="384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239000" cy="1143000"/>
          </a:xfrm>
        </p:spPr>
        <p:txBody>
          <a:bodyPr/>
          <a:lstStyle/>
          <a:p>
            <a:pPr marL="0" indent="0"/>
            <a:r>
              <a:rPr lang="ko-KR" altLang="en-US" sz="3200" dirty="0"/>
              <a:t>함수 내에서 다른 함수 호출을 통해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연산자 </a:t>
            </a:r>
            <a:r>
              <a:rPr lang="ko-KR" altLang="en-US" sz="3200" dirty="0"/>
              <a:t>우선순위를 재 정의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467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857297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23856" r="28117" b="29532"/>
          <a:stretch/>
        </p:blipFill>
        <p:spPr bwMode="auto">
          <a:xfrm>
            <a:off x="1043608" y="1628800"/>
            <a:ext cx="7002513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48830" y="4081264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48830" y="2646479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온난">
  <a:themeElements>
    <a:clrScheme name="온난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온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온난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TM01859868[[fn=온난]]</Template>
  <TotalTime>62</TotalTime>
  <Words>95</Words>
  <Application>Microsoft Office PowerPoint</Application>
  <PresentationFormat>화면 슬라이드 쇼(4:3)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온난</vt:lpstr>
      <vt:lpstr>프로그래밍 실습 개인 프로젝트 공학용 계산기 프로그램</vt:lpstr>
      <vt:lpstr>특징</vt:lpstr>
      <vt:lpstr>기존 사칙연산 계산기의 확장</vt:lpstr>
      <vt:lpstr>연산자를 여러 개 사용하였을 때 동시에 연산 가능</vt:lpstr>
      <vt:lpstr>함수 내에서 다른 함수 호출을 통해  연산자 우선순위를 재 정의</vt:lpstr>
      <vt:lpstr>함수 내에서 다른 함수 호출을 통해  연산자 우선순위를 재 정의</vt:lpstr>
      <vt:lpstr>함수 내에서 다른 함수 호출을 통해  연산자 우선순위를 재 정의</vt:lpstr>
      <vt:lpstr>함수 내에서 다른 함수 호출을 통해  연산자 우선순위를 재 정의</vt:lpstr>
      <vt:lpstr>함수 내에서 다른 함수 호출을 통해  연산자 우선순위를 재 정의</vt:lpstr>
      <vt:lpstr>함수 내에서 다른 함수 호출을 통해  연산자 우선순위를 재 정의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 개인 프로젝트 공학용 계산기 프로그램</dc:title>
  <dc:creator>홍문기</dc:creator>
  <cp:lastModifiedBy>홍문기</cp:lastModifiedBy>
  <cp:revision>7</cp:revision>
  <dcterms:created xsi:type="dcterms:W3CDTF">2018-12-04T13:13:54Z</dcterms:created>
  <dcterms:modified xsi:type="dcterms:W3CDTF">2018-12-04T14:16:10Z</dcterms:modified>
</cp:coreProperties>
</file>