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343" r:id="rId4"/>
    <p:sldId id="344" r:id="rId5"/>
    <p:sldId id="337" r:id="rId6"/>
    <p:sldId id="347" r:id="rId7"/>
    <p:sldId id="308" r:id="rId8"/>
    <p:sldId id="33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3" pos="4294" userDrawn="1">
          <p15:clr>
            <a:srgbClr val="A4A3A4"/>
          </p15:clr>
        </p15:guide>
        <p15:guide id="4" orient="horz" pos="3226" userDrawn="1">
          <p15:clr>
            <a:srgbClr val="A4A3A4"/>
          </p15:clr>
        </p15:guide>
        <p15:guide id="5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1" autoAdjust="0"/>
    <p:restoredTop sz="94660"/>
  </p:normalViewPr>
  <p:slideViewPr>
    <p:cSldViewPr snapToGrid="0">
      <p:cViewPr>
        <p:scale>
          <a:sx n="134" d="100"/>
          <a:sy n="134" d="100"/>
        </p:scale>
        <p:origin x="200" y="400"/>
      </p:cViewPr>
      <p:guideLst>
        <p:guide orient="horz" pos="1139"/>
        <p:guide pos="4294"/>
        <p:guide orient="horz" pos="3226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501-7BE5-4FFE-9AD5-34E745757AF8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B4156-9C72-4152-A411-10BE08DC4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16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AFDF-241F-4E96-B057-CEEC5761CB6B}" type="datetimeFigureOut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96D1C-A01F-4C33-89EF-D5B990B0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239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4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6D1C-A01F-4C33-89EF-D5B990B042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9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6D1C-A01F-4C33-89EF-D5B990B042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6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6D1C-A01F-4C33-89EF-D5B990B042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2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6D1C-A01F-4C33-89EF-D5B990B042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0238-754A-954A-9CD1-539B13A083CF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2C71-3B52-0D4C-879C-1639149FE34C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F100-4AB6-1D44-AFA7-A5A2BBF6FC3E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1D2D-EA91-2C47-9B8D-0371ADA2BA3C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ACC0-BEFD-8148-9BB4-A3DBB37002FC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CCEE-5525-CA42-B8A1-A865CF9FB305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8BB7-7AD5-7B4F-B544-32D2E6DAE9C3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1CCC-8B3E-7348-8B45-439CF8D2BDDD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2280-A153-2140-9FC0-B50E279F793F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49B0-A554-6E44-B69A-9D8B6384C5F5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BA24-B7EC-1344-A49C-BA4AF76968A2}" type="datetime1">
              <a:rPr lang="ko-KR" altLang="en-US" smtClean="0"/>
              <a:t>2022. 3. 28.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3E6-08BA-4C9A-9A7E-6398BC76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5140" y="2647083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spc="-70" dirty="0">
                <a:latin typeface="+mj-ea"/>
              </a:rPr>
              <a:t>EMR step </a:t>
            </a:r>
            <a:r>
              <a:rPr lang="ko-KR" altLang="en-US" b="1" kern="0" spc="-70" dirty="0">
                <a:latin typeface="+mj-ea"/>
              </a:rPr>
              <a:t>가이드 </a:t>
            </a:r>
            <a:r>
              <a:rPr lang="en-US" altLang="ko-KR" b="1" kern="0" spc="-70" dirty="0">
                <a:latin typeface="+mj-ea"/>
              </a:rPr>
              <a:t>(AWS CLI</a:t>
            </a:r>
            <a:r>
              <a:rPr lang="ko-KR" altLang="en-US" b="1" kern="0" spc="-70" dirty="0">
                <a:latin typeface="+mj-ea"/>
              </a:rPr>
              <a:t> 이용</a:t>
            </a:r>
            <a:r>
              <a:rPr lang="en-US" altLang="ko-KR" b="1" kern="0" spc="-70" dirty="0">
                <a:latin typeface="+mj-ea"/>
              </a:rPr>
              <a:t>)</a:t>
            </a:r>
            <a:endParaRPr lang="ko-KR" altLang="en-US" b="1" kern="0" spc="-70" dirty="0"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923930" y="2432481"/>
            <a:ext cx="3915052" cy="8877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923930" y="3222140"/>
            <a:ext cx="3915052" cy="8877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398225" y="1373681"/>
            <a:ext cx="5978043" cy="1541059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defTabSz="900000">
              <a:lnSpc>
                <a:spcPct val="120000"/>
              </a:lnSpc>
              <a:spcAft>
                <a:spcPts val="600"/>
              </a:spcAft>
            </a:pPr>
            <a:endParaRPr lang="en-US" altLang="ko-KR" sz="1200" kern="0" spc="-70" dirty="0">
              <a:latin typeface="+mj-ea"/>
              <a:ea typeface="+mj-ea"/>
            </a:endParaRPr>
          </a:p>
          <a:p>
            <a:pPr marL="457200" indent="-457200" defTabSz="9000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altLang="ko-KR" sz="1600" b="1" kern="0" spc="-70" dirty="0">
                <a:latin typeface="+mj-ea"/>
                <a:ea typeface="+mj-ea"/>
              </a:rPr>
              <a:t>AWS CLI</a:t>
            </a:r>
            <a:r>
              <a:rPr lang="ko-KR" altLang="en-US" sz="1600" b="1" kern="0" spc="-70" dirty="0">
                <a:latin typeface="+mj-ea"/>
                <a:ea typeface="+mj-ea"/>
              </a:rPr>
              <a:t> </a:t>
            </a:r>
            <a:r>
              <a:rPr lang="ko-KR" altLang="en-US" sz="1600" b="1" kern="0" spc="-70" dirty="0" err="1">
                <a:latin typeface="+mj-ea"/>
                <a:ea typeface="+mj-ea"/>
              </a:rPr>
              <a:t>를</a:t>
            </a:r>
            <a:r>
              <a:rPr lang="ko-KR" altLang="en-US" sz="1600" b="1" kern="0" spc="-70" dirty="0">
                <a:latin typeface="+mj-ea"/>
                <a:ea typeface="+mj-ea"/>
              </a:rPr>
              <a:t> 이용한 </a:t>
            </a:r>
            <a:r>
              <a:rPr lang="en-US" altLang="ko-KR" sz="1600" b="1" kern="0" spc="-70" dirty="0">
                <a:latin typeface="+mj-ea"/>
                <a:ea typeface="+mj-ea"/>
              </a:rPr>
              <a:t>EMR cluster ADD step</a:t>
            </a:r>
            <a:br>
              <a:rPr lang="en-US" altLang="ko-KR" sz="1200" kern="0" spc="-70" dirty="0">
                <a:latin typeface="+mj-ea"/>
                <a:ea typeface="+mj-ea"/>
              </a:rPr>
            </a:br>
            <a:r>
              <a:rPr lang="en-US" altLang="ko-KR" sz="1200" kern="0" spc="-70" dirty="0">
                <a:latin typeface="+mj-ea"/>
                <a:ea typeface="+mj-ea"/>
              </a:rPr>
              <a:t>1.1</a:t>
            </a:r>
            <a:r>
              <a:rPr lang="ko-KR" altLang="en-US" sz="1200" kern="0" spc="-70" dirty="0">
                <a:latin typeface="+mj-ea"/>
                <a:ea typeface="+mj-ea"/>
              </a:rPr>
              <a:t> </a:t>
            </a:r>
            <a:r>
              <a:rPr lang="en-US" altLang="ko-KR" sz="1200" kern="0" spc="-70" dirty="0">
                <a:latin typeface="+mj-ea"/>
                <a:ea typeface="+mj-ea"/>
              </a:rPr>
              <a:t>EMR </a:t>
            </a:r>
            <a:r>
              <a:rPr lang="en-US" altLang="ko-KR" sz="1200" kern="0" spc="-70" dirty="0" err="1">
                <a:latin typeface="+mj-ea"/>
                <a:ea typeface="+mj-ea"/>
              </a:rPr>
              <a:t>cluter</a:t>
            </a:r>
            <a:r>
              <a:rPr lang="en-US" altLang="ko-KR" sz="1200" kern="0" spc="-70" dirty="0">
                <a:latin typeface="+mj-ea"/>
                <a:ea typeface="+mj-ea"/>
              </a:rPr>
              <a:t> ADD step</a:t>
            </a:r>
            <a:r>
              <a:rPr lang="ko-KR" altLang="en-US" sz="1200" kern="0" spc="-70" dirty="0">
                <a:latin typeface="+mj-ea"/>
                <a:ea typeface="+mj-ea"/>
              </a:rPr>
              <a:t> 개요</a:t>
            </a:r>
            <a:br>
              <a:rPr lang="en-US" altLang="ko-KR" sz="1200" kern="0" spc="-70" dirty="0">
                <a:latin typeface="+mj-ea"/>
                <a:ea typeface="+mj-ea"/>
              </a:rPr>
            </a:br>
            <a:r>
              <a:rPr lang="en-US" altLang="ko-KR" sz="1200" kern="0" spc="-70" dirty="0">
                <a:latin typeface="+mj-ea"/>
                <a:ea typeface="+mj-ea"/>
              </a:rPr>
              <a:t>1.2</a:t>
            </a:r>
            <a:r>
              <a:rPr lang="ko-KR" altLang="en-US" sz="1200" kern="0" spc="-70" dirty="0">
                <a:latin typeface="+mj-ea"/>
                <a:ea typeface="+mj-ea"/>
              </a:rPr>
              <a:t> </a:t>
            </a:r>
            <a:r>
              <a:rPr lang="en-US" altLang="ko-KR" sz="1200" kern="0" spc="-70" dirty="0">
                <a:latin typeface="+mj-ea"/>
                <a:ea typeface="+mj-ea"/>
              </a:rPr>
              <a:t>EMR cluster ADD step</a:t>
            </a:r>
            <a:r>
              <a:rPr lang="ko-KR" altLang="en-US" sz="1200" kern="0" spc="-70" dirty="0">
                <a:latin typeface="+mj-ea"/>
                <a:ea typeface="+mj-ea"/>
              </a:rPr>
              <a:t> 방법</a:t>
            </a:r>
            <a:br>
              <a:rPr lang="en-US" altLang="ko-KR" sz="1200" kern="0" spc="-70" dirty="0">
                <a:latin typeface="+mj-ea"/>
                <a:ea typeface="+mj-ea"/>
              </a:rPr>
            </a:br>
            <a:r>
              <a:rPr lang="en-US" altLang="ko-KR" sz="1200" kern="0" spc="-70" dirty="0">
                <a:latin typeface="+mj-ea"/>
                <a:ea typeface="+mj-ea"/>
              </a:rPr>
              <a:t>1.3</a:t>
            </a:r>
            <a:r>
              <a:rPr lang="ko-KR" altLang="en-US" sz="1200" kern="0" spc="-70" dirty="0">
                <a:latin typeface="+mj-ea"/>
                <a:ea typeface="+mj-ea"/>
              </a:rPr>
              <a:t> </a:t>
            </a:r>
            <a:r>
              <a:rPr lang="en-US" altLang="ko-KR" sz="1200" kern="0" spc="-70" dirty="0">
                <a:latin typeface="+mj-ea"/>
                <a:ea typeface="+mj-ea"/>
              </a:rPr>
              <a:t>AWS CLI -</a:t>
            </a:r>
            <a:r>
              <a:rPr lang="ko-KR" altLang="en-US" sz="1200" kern="0" spc="-70" dirty="0">
                <a:latin typeface="+mj-ea"/>
                <a:ea typeface="+mj-ea"/>
              </a:rPr>
              <a:t> </a:t>
            </a:r>
            <a:r>
              <a:rPr lang="en-US" altLang="ko-KR" sz="1200" kern="0" spc="-70" dirty="0">
                <a:latin typeface="+mj-ea"/>
                <a:ea typeface="+mj-ea"/>
              </a:rPr>
              <a:t>add step </a:t>
            </a:r>
            <a:r>
              <a:rPr lang="ko-KR" altLang="en-US" sz="1200" kern="0" spc="-70" dirty="0">
                <a:latin typeface="+mj-ea"/>
                <a:ea typeface="+mj-ea"/>
              </a:rPr>
              <a:t>명령어 설명</a:t>
            </a:r>
            <a:br>
              <a:rPr lang="en-US" altLang="ko-KR" sz="1200" kern="0" spc="-70" dirty="0">
                <a:latin typeface="+mj-ea"/>
                <a:ea typeface="+mj-ea"/>
              </a:rPr>
            </a:br>
            <a:r>
              <a:rPr lang="en-US" altLang="ko-KR" sz="1200" kern="0" spc="-70" dirty="0">
                <a:latin typeface="+mj-ea"/>
                <a:ea typeface="+mj-ea"/>
              </a:rPr>
              <a:t>1-</a:t>
            </a:r>
            <a:r>
              <a:rPr lang="ko-KR" altLang="en-US" sz="1200" kern="0" spc="-70" dirty="0">
                <a:latin typeface="+mj-ea"/>
                <a:ea typeface="+mj-ea"/>
              </a:rPr>
              <a:t>별첨 </a:t>
            </a:r>
            <a:r>
              <a:rPr lang="en-US" altLang="ko-KR" sz="1200" kern="0" spc="-70" dirty="0">
                <a:latin typeface="+mj-ea"/>
                <a:ea typeface="+mj-ea"/>
              </a:rPr>
              <a:t>AWS CLI – add step </a:t>
            </a:r>
            <a:r>
              <a:rPr lang="ko-KR" altLang="en-US" sz="1200" kern="0" spc="-70" dirty="0">
                <a:latin typeface="+mj-ea"/>
                <a:ea typeface="+mj-ea"/>
              </a:rPr>
              <a:t>명령어 </a:t>
            </a:r>
            <a:r>
              <a:rPr lang="en-US" altLang="ko-KR" sz="1200" kern="0" spc="-70" dirty="0">
                <a:latin typeface="+mj-ea"/>
                <a:ea typeface="+mj-ea"/>
              </a:rPr>
              <a:t>text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150">
                <a:latin typeface="+mj-ea"/>
                <a:cs typeface="Arial" panose="020B0604020202020204" pitchFamily="34" charset="0"/>
              </a:rPr>
              <a:t>목차</a:t>
            </a:r>
          </a:p>
        </p:txBody>
      </p:sp>
      <p:cxnSp>
        <p:nvCxnSpPr>
          <p:cNvPr id="6" name="직선 연결선 5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</p:spTree>
    <p:extLst>
      <p:ext uri="{BB962C8B-B14F-4D97-AF65-F5344CB8AC3E}">
        <p14:creationId xmlns:p14="http://schemas.microsoft.com/office/powerpoint/2010/main" val="7828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7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047705" y="1278431"/>
            <a:ext cx="10755519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defTabSz="900000">
              <a:spcAft>
                <a:spcPts val="600"/>
              </a:spcAft>
            </a:pPr>
            <a:r>
              <a:rPr lang="en-US" altLang="ko-KR" sz="3600" b="1" kern="0" spc="-70" dirty="0">
                <a:latin typeface="+mj-ea"/>
                <a:ea typeface="+mj-ea"/>
              </a:rPr>
              <a:t>1. </a:t>
            </a:r>
            <a:r>
              <a:rPr lang="en-US" altLang="ko-KR" sz="3600" b="1" kern="0" spc="-70" dirty="0">
                <a:latin typeface="+mj-ea"/>
              </a:rPr>
              <a:t>AWS CLI</a:t>
            </a:r>
            <a:r>
              <a:rPr lang="ko-KR" altLang="en-US" sz="3600" b="1" kern="0" spc="-70" dirty="0">
                <a:latin typeface="+mj-ea"/>
              </a:rPr>
              <a:t> </a:t>
            </a:r>
            <a:r>
              <a:rPr lang="ko-KR" altLang="en-US" sz="3600" b="1" kern="0" spc="-70" dirty="0" err="1">
                <a:latin typeface="+mj-ea"/>
              </a:rPr>
              <a:t>를</a:t>
            </a:r>
            <a:r>
              <a:rPr lang="ko-KR" altLang="en-US" sz="3600" b="1" kern="0" spc="-70" dirty="0">
                <a:latin typeface="+mj-ea"/>
              </a:rPr>
              <a:t> 이용한 </a:t>
            </a:r>
            <a:br>
              <a:rPr lang="en-US" altLang="ko-KR" sz="3600" b="1" kern="0" spc="-70" dirty="0">
                <a:latin typeface="+mj-ea"/>
              </a:rPr>
            </a:br>
            <a:r>
              <a:rPr lang="ko-KR" altLang="en-US" sz="3600" b="1" kern="0" spc="-70" dirty="0">
                <a:latin typeface="+mj-ea"/>
              </a:rPr>
              <a:t>   </a:t>
            </a:r>
            <a:r>
              <a:rPr lang="en-US" altLang="ko-KR" sz="3600" b="1" kern="0" spc="-70" dirty="0">
                <a:latin typeface="+mj-ea"/>
              </a:rPr>
              <a:t>EMR cluster ADD step </a:t>
            </a:r>
            <a:r>
              <a:rPr lang="ko-KR" altLang="en-US" sz="3600" b="1" kern="0" spc="-70" dirty="0">
                <a:latin typeface="+mj-ea"/>
              </a:rPr>
              <a:t>방법</a:t>
            </a:r>
            <a:endParaRPr lang="en-US" altLang="ko-KR" sz="3600" kern="0" spc="-7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0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487" y="832142"/>
            <a:ext cx="11592000" cy="5600158"/>
            <a:chOff x="344487" y="917020"/>
            <a:chExt cx="11467538" cy="56001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9876094-CE7D-4438-B053-F280050769F6}"/>
                </a:ext>
              </a:extLst>
            </p:cNvPr>
            <p:cNvSpPr/>
            <p:nvPr/>
          </p:nvSpPr>
          <p:spPr>
            <a:xfrm>
              <a:off x="344487" y="917020"/>
              <a:ext cx="11462400" cy="5600158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ko-KR" altLang="en-US" sz="1400" b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625" y="917020"/>
              <a:ext cx="11462400" cy="4503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EMR step</a:t>
              </a:r>
              <a:r>
                <a:rPr lang="ko-KR" altLang="en-US" sz="1600" b="1" dirty="0"/>
                <a:t> 이란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39293" y="1385976"/>
            <a:ext cx="11597194" cy="437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en-US" altLang="ko-KR" sz="1500" b="1" dirty="0"/>
              <a:t>EMR step</a:t>
            </a:r>
          </a:p>
          <a:p>
            <a:pPr marL="171450" lvl="1">
              <a:lnSpc>
                <a:spcPct val="150000"/>
              </a:lnSpc>
            </a:pPr>
            <a:br>
              <a:rPr lang="en-US" altLang="ko-KR" sz="1200" dirty="0"/>
            </a:br>
            <a:r>
              <a:rPr lang="en-US" altLang="ko-KR" sz="1200" dirty="0"/>
              <a:t>AWS EMR</a:t>
            </a:r>
            <a:r>
              <a:rPr lang="ko-KR" altLang="en-US" sz="1200" dirty="0"/>
              <a:t>은 특정 작업을 등록할 수 있는 </a:t>
            </a:r>
            <a:r>
              <a:rPr lang="en-US" altLang="ko-KR" sz="1200" dirty="0"/>
              <a:t>’Step’</a:t>
            </a:r>
            <a:r>
              <a:rPr lang="ko-KR" altLang="en-US" sz="1200" dirty="0"/>
              <a:t>이라는 기능을 제공합니다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EMR step</a:t>
            </a:r>
            <a:r>
              <a:rPr lang="ko-KR" altLang="en-US" sz="1200" dirty="0"/>
              <a:t>은 </a:t>
            </a:r>
            <a:r>
              <a:rPr lang="en-US" altLang="ko-KR" sz="1200" dirty="0"/>
              <a:t>Apache spark, Hive </a:t>
            </a:r>
            <a:r>
              <a:rPr lang="ko-KR" altLang="en-US" sz="1200" dirty="0"/>
              <a:t>또는 </a:t>
            </a:r>
            <a:r>
              <a:rPr lang="en-US" altLang="ko-KR" sz="1200" dirty="0"/>
              <a:t>Presto </a:t>
            </a:r>
            <a:r>
              <a:rPr lang="ko-KR" altLang="en-US" sz="1200" dirty="0"/>
              <a:t>등의 도구를 포함하여 클러스터에 설치된 </a:t>
            </a:r>
            <a:br>
              <a:rPr lang="en-US" altLang="ko-KR" sz="1200" dirty="0"/>
            </a:br>
            <a:r>
              <a:rPr lang="ko-KR" altLang="en-US" sz="1200" dirty="0"/>
              <a:t>소프트웨어에 의해 처리되는 데이터를 조작하는 명령을 포함하는 작업 단위 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매일 새벽에 클러스터에서 실행해야하는 </a:t>
            </a:r>
            <a:r>
              <a:rPr lang="en-US" altLang="ko-KR" sz="1200" dirty="0"/>
              <a:t>Batch</a:t>
            </a:r>
            <a:r>
              <a:rPr lang="ko-KR" altLang="en-US" sz="1200" dirty="0"/>
              <a:t>작업이 있다면 </a:t>
            </a:r>
            <a:br>
              <a:rPr lang="en-US" altLang="ko-KR" sz="1200" dirty="0"/>
            </a:br>
            <a:r>
              <a:rPr lang="en-US" altLang="ko-KR" sz="1200" dirty="0"/>
              <a:t>Step</a:t>
            </a:r>
            <a:r>
              <a:rPr lang="ko-KR" altLang="en-US" sz="1200" dirty="0"/>
              <a:t>과 스케줄러를 통해</a:t>
            </a:r>
            <a:r>
              <a:rPr lang="en-US" altLang="ko-KR" sz="1200" dirty="0"/>
              <a:t> </a:t>
            </a:r>
            <a:r>
              <a:rPr lang="ko-KR" altLang="en-US" sz="1200" dirty="0"/>
              <a:t>작업을 수행할 수 있습니다</a:t>
            </a:r>
            <a:r>
              <a:rPr lang="en-US" altLang="ko-KR" sz="1200" dirty="0"/>
              <a:t>. </a:t>
            </a:r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lvl="1">
              <a:lnSpc>
                <a:spcPct val="150000"/>
              </a:lnSpc>
            </a:pPr>
            <a:endParaRPr lang="en-US" altLang="ko-KR" sz="1200" dirty="0"/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/>
              <a:t>AWS CLI</a:t>
            </a:r>
            <a:r>
              <a:rPr lang="ko-KR" altLang="en-US" sz="1500" b="1" dirty="0" err="1"/>
              <a:t>를</a:t>
            </a:r>
            <a:r>
              <a:rPr lang="ko-KR" altLang="en-US" sz="1500" b="1" dirty="0"/>
              <a:t> 이용한 </a:t>
            </a:r>
            <a:r>
              <a:rPr lang="en-US" altLang="ko-KR" sz="1500" b="1" dirty="0"/>
              <a:t>EMR cluster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 </a:t>
            </a:r>
            <a:r>
              <a:rPr lang="ko-KR" altLang="en-US" sz="1500" b="1" dirty="0"/>
              <a:t>추가하기</a:t>
            </a:r>
            <a:endParaRPr lang="en-US" altLang="ko-KR" sz="1500" b="1" dirty="0"/>
          </a:p>
          <a:p>
            <a:pPr marL="171450" lvl="1">
              <a:lnSpc>
                <a:spcPct val="150000"/>
              </a:lnSpc>
            </a:pPr>
            <a:br>
              <a:rPr lang="en-US" altLang="ko-KR" sz="1500" b="1" dirty="0"/>
            </a:br>
            <a:r>
              <a:rPr lang="en-US" altLang="ko-KR" sz="1200" dirty="0"/>
              <a:t>EMR cluster </a:t>
            </a:r>
            <a:r>
              <a:rPr lang="ko-KR" altLang="en-US" sz="1200" dirty="0"/>
              <a:t>에 </a:t>
            </a:r>
            <a:r>
              <a:rPr lang="en-US" altLang="ko-KR" sz="1200" dirty="0"/>
              <a:t>Step</a:t>
            </a:r>
            <a:r>
              <a:rPr lang="ko-KR" altLang="en-US" sz="1200" dirty="0"/>
              <a:t>을 추가하려면 콘솔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AWS CLI, JAVA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사용하는 방법이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이 장에서는 </a:t>
            </a:r>
            <a:r>
              <a:rPr lang="en-US" altLang="ko-KR" sz="1200" dirty="0"/>
              <a:t>AWS CLI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이용하여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EMR add step</a:t>
            </a:r>
            <a:r>
              <a:rPr lang="ko-KR" altLang="en-US" sz="1200" dirty="0"/>
              <a:t>을 통한 사용자 정의 </a:t>
            </a:r>
            <a:r>
              <a:rPr lang="en-US" altLang="ko-KR" sz="1200" dirty="0"/>
              <a:t>Spark Job</a:t>
            </a:r>
            <a:r>
              <a:rPr lang="ko-KR" altLang="en-US" sz="1200" dirty="0"/>
              <a:t>을 </a:t>
            </a:r>
            <a:r>
              <a:rPr lang="en-US" altLang="ko-KR" sz="1200" dirty="0"/>
              <a:t>EMR</a:t>
            </a:r>
            <a:r>
              <a:rPr lang="ko-KR" altLang="en-US" sz="1200" dirty="0"/>
              <a:t> </a:t>
            </a:r>
            <a:r>
              <a:rPr lang="en-US" altLang="ko-KR" sz="1200" dirty="0"/>
              <a:t>cluster</a:t>
            </a:r>
            <a:r>
              <a:rPr lang="ko-KR" altLang="en-US" sz="1200" dirty="0"/>
              <a:t>에 </a:t>
            </a:r>
            <a:br>
              <a:rPr lang="en-US" altLang="ko-KR" sz="1200" dirty="0"/>
            </a:br>
            <a:r>
              <a:rPr lang="ko-KR" altLang="en-US" sz="1200" dirty="0"/>
              <a:t>제출하는 방법을 제시했습니다</a:t>
            </a:r>
            <a:r>
              <a:rPr lang="en-US" altLang="ko-KR" sz="1200" dirty="0"/>
              <a:t>.</a:t>
            </a:r>
          </a:p>
          <a:p>
            <a:pPr marL="171450" lvl="1"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26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1.1</a:t>
            </a:r>
            <a:r>
              <a:rPr lang="en-US" altLang="ko-KR" sz="1600" kern="0" spc="-70" dirty="0">
                <a:latin typeface="+mj-ea"/>
              </a:rPr>
              <a:t> 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EMR </a:t>
            </a:r>
            <a:r>
              <a:rPr lang="en-US" altLang="ko-KR" sz="2200" b="1" spc="-150" dirty="0" err="1">
                <a:latin typeface="+mj-ea"/>
                <a:cs typeface="Arial" panose="020B0604020202020204" pitchFamily="34" charset="0"/>
              </a:rPr>
              <a:t>cluter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 ADD step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 개요</a:t>
            </a:r>
          </a:p>
        </p:txBody>
      </p:sp>
      <p:sp>
        <p:nvSpPr>
          <p:cNvPr id="27" name="제목 2"/>
          <p:cNvSpPr txBox="1">
            <a:spLocks/>
          </p:cNvSpPr>
          <p:nvPr/>
        </p:nvSpPr>
        <p:spPr bwMode="gray">
          <a:xfrm>
            <a:off x="8511688" y="455908"/>
            <a:ext cx="335341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0" spc="-60" dirty="0">
                <a:latin typeface="+mj-ea"/>
              </a:rPr>
              <a:t>1. AWS CLI </a:t>
            </a:r>
            <a:r>
              <a:rPr lang="ko-KR" altLang="en-US" sz="1100" b="0" spc="-60" dirty="0" err="1">
                <a:latin typeface="+mj-ea"/>
              </a:rPr>
              <a:t>를</a:t>
            </a:r>
            <a:r>
              <a:rPr lang="ko-KR" altLang="en-US" sz="1100" b="0" spc="-60" dirty="0">
                <a:latin typeface="+mj-ea"/>
              </a:rPr>
              <a:t> 이용한 </a:t>
            </a:r>
            <a:r>
              <a:rPr lang="en-US" altLang="ko-KR" sz="1100" b="0" spc="-60" dirty="0">
                <a:latin typeface="+mj-ea"/>
              </a:rPr>
              <a:t>EMR cluster ADD step </a:t>
            </a:r>
            <a:r>
              <a:rPr lang="ko-KR" altLang="en-US" sz="1100" b="0" spc="-60" dirty="0">
                <a:latin typeface="+mj-ea"/>
              </a:rPr>
              <a:t>방법</a:t>
            </a:r>
          </a:p>
        </p:txBody>
      </p:sp>
      <p:cxnSp>
        <p:nvCxnSpPr>
          <p:cNvPr id="28" name="직선 연결선 27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id="{50BCF288-C71D-2943-87A0-CE308E1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60" y="6440239"/>
            <a:ext cx="79248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D36D3E6-08BA-4C9A-9A7E-6398BC76EDC6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3FA14E-B8E1-7C4B-8E62-1F64454B7B62}"/>
              </a:ext>
            </a:extLst>
          </p:cNvPr>
          <p:cNvGrpSpPr/>
          <p:nvPr/>
        </p:nvGrpSpPr>
        <p:grpSpPr>
          <a:xfrm>
            <a:off x="7269778" y="3833871"/>
            <a:ext cx="4044335" cy="1931253"/>
            <a:chOff x="3651865" y="3508574"/>
            <a:chExt cx="4972050" cy="222991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E9B92040-99CB-DD4A-B225-40E32629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69977" y="3508574"/>
              <a:ext cx="994895" cy="596937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43331C-EBFF-FE49-936F-3E9F09844C2F}"/>
                </a:ext>
              </a:extLst>
            </p:cNvPr>
            <p:cNvGrpSpPr/>
            <p:nvPr/>
          </p:nvGrpSpPr>
          <p:grpSpPr>
            <a:xfrm>
              <a:off x="3651865" y="4113505"/>
              <a:ext cx="4972050" cy="1624980"/>
              <a:chOff x="3539638" y="4400878"/>
              <a:chExt cx="4972050" cy="162498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0A22C9A-4F5C-3241-900D-CB91E15C8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638" y="4400878"/>
                <a:ext cx="4972050" cy="1624980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28159F-8ED0-2641-9CFA-13141C76A8A0}"/>
                  </a:ext>
                </a:extLst>
              </p:cNvPr>
              <p:cNvSpPr/>
              <p:nvPr/>
            </p:nvSpPr>
            <p:spPr>
              <a:xfrm>
                <a:off x="5570200" y="4870468"/>
                <a:ext cx="807740" cy="425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7B3ADE-B3C9-F44B-933C-DF7C11E26637}"/>
                </a:ext>
              </a:extLst>
            </p:cNvPr>
            <p:cNvSpPr txBox="1"/>
            <p:nvPr/>
          </p:nvSpPr>
          <p:spPr>
            <a:xfrm>
              <a:off x="5514712" y="4426479"/>
              <a:ext cx="1238250" cy="28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300" dirty="0"/>
                <a:t>Spark Job</a:t>
              </a:r>
              <a:endParaRPr kumimoji="1" lang="ko-Kore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94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487" y="828488"/>
            <a:ext cx="11592000" cy="5600159"/>
            <a:chOff x="344487" y="917019"/>
            <a:chExt cx="11467538" cy="56001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9876094-CE7D-4438-B053-F280050769F6}"/>
                </a:ext>
              </a:extLst>
            </p:cNvPr>
            <p:cNvSpPr/>
            <p:nvPr/>
          </p:nvSpPr>
          <p:spPr>
            <a:xfrm>
              <a:off x="344487" y="917020"/>
              <a:ext cx="11462400" cy="5600158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ko-KR" altLang="en-US" sz="1400" b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625" y="917019"/>
              <a:ext cx="11462400" cy="4558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EMR cluster ADD step </a:t>
              </a:r>
              <a:r>
                <a:rPr lang="ko-KR" altLang="en-US" sz="1600" b="1" dirty="0"/>
                <a:t>방법 </a:t>
              </a: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1.2 EMR cluster ADD step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방법 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(1/2)</a:t>
            </a:r>
            <a:endParaRPr lang="ko-KR" altLang="en-US" sz="16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 bwMode="gray">
          <a:xfrm>
            <a:off x="8511688" y="455908"/>
            <a:ext cx="335341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0" spc="-60" dirty="0">
                <a:latin typeface="+mj-ea"/>
              </a:rPr>
              <a:t>1. AWS CLI </a:t>
            </a:r>
            <a:r>
              <a:rPr lang="ko-KR" altLang="en-US" sz="1100" b="0" spc="-60" dirty="0" err="1">
                <a:latin typeface="+mj-ea"/>
              </a:rPr>
              <a:t>를</a:t>
            </a:r>
            <a:r>
              <a:rPr lang="ko-KR" altLang="en-US" sz="1100" b="0" spc="-60" dirty="0">
                <a:latin typeface="+mj-ea"/>
              </a:rPr>
              <a:t> 이용한 </a:t>
            </a:r>
            <a:r>
              <a:rPr lang="en-US" altLang="ko-KR" sz="1100" b="0" spc="-60" dirty="0">
                <a:latin typeface="+mj-ea"/>
              </a:rPr>
              <a:t>EMR cluster ADD step </a:t>
            </a:r>
            <a:r>
              <a:rPr lang="ko-KR" altLang="en-US" sz="1100" b="0" spc="-60" dirty="0">
                <a:latin typeface="+mj-ea"/>
              </a:rPr>
              <a:t>방법</a:t>
            </a:r>
          </a:p>
        </p:txBody>
      </p:sp>
      <p:cxnSp>
        <p:nvCxnSpPr>
          <p:cNvPr id="28" name="직선 연결선 27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41" name="TextBox 40"/>
          <p:cNvSpPr txBox="1"/>
          <p:nvPr/>
        </p:nvSpPr>
        <p:spPr>
          <a:xfrm>
            <a:off x="369872" y="1479179"/>
            <a:ext cx="11495225" cy="394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Step1)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AWS CLI add-step</a:t>
            </a:r>
            <a:r>
              <a:rPr lang="ko-KR" altLang="en-US" sz="1500" b="1" dirty="0"/>
              <a:t> 명령어 실행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터미널을 실행하여 아래 명령어를 실행합니다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add-step</a:t>
            </a:r>
            <a:r>
              <a:rPr lang="ko-KR" altLang="en-US" sz="1000" dirty="0"/>
              <a:t> 명령어 실행 예시 </a:t>
            </a:r>
            <a:r>
              <a:rPr lang="en-US" altLang="ko-KR" sz="1000" dirty="0"/>
              <a:t>&gt;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F557284-DD3C-F14C-81F5-C1979CB7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r="35367" b="51821"/>
          <a:stretch/>
        </p:blipFill>
        <p:spPr>
          <a:xfrm>
            <a:off x="8203633" y="3180329"/>
            <a:ext cx="3507393" cy="1907854"/>
          </a:xfrm>
          <a:prstGeom prst="rect">
            <a:avLst/>
          </a:prstGeom>
        </p:spPr>
      </p:pic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id="{50BCF288-C71D-2943-87A0-CE308E1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60" y="6440239"/>
            <a:ext cx="79248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D36D3E6-08BA-4C9A-9A7E-6398BC76EDC6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F51477-2755-0546-8103-32C8384C6F61}"/>
              </a:ext>
            </a:extLst>
          </p:cNvPr>
          <p:cNvGrpSpPr/>
          <p:nvPr/>
        </p:nvGrpSpPr>
        <p:grpSpPr>
          <a:xfrm>
            <a:off x="561974" y="2880607"/>
            <a:ext cx="6588405" cy="2377034"/>
            <a:chOff x="561974" y="2423407"/>
            <a:chExt cx="6588405" cy="237703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304F1-D8C7-7E46-8A53-814CA68CB5A7}"/>
                </a:ext>
              </a:extLst>
            </p:cNvPr>
            <p:cNvSpPr txBox="1"/>
            <p:nvPr/>
          </p:nvSpPr>
          <p:spPr>
            <a:xfrm>
              <a:off x="561974" y="2553672"/>
              <a:ext cx="6588405" cy="22467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aws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emr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 add-steps --cluster-id j-2EGG9T6ZADHSI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--steps Type=CUSTOM_JAR,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Name=</a:t>
              </a:r>
              <a:r>
                <a:rPr lang="en" altLang="ko-Kore-KR" sz="10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”</a:t>
              </a:r>
              <a:r>
                <a:rPr lang="en" altLang="ko-Kore-KR" sz="1000" dirty="0">
                  <a:solidFill>
                    <a:srgbClr val="CE9178"/>
                  </a:solidFill>
                  <a:latin typeface="Menlo" panose="020B0609030804020204" pitchFamily="49" charset="0"/>
                </a:rPr>
                <a:t>step &gt; ACC.TEST_TABLE01.py &gt; 20220323</a:t>
              </a:r>
              <a:r>
                <a:rPr lang="en" altLang="ko-Kore-KR" sz="10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ActionOnFailure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=CANCEL_AND_WAIT,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Jar=</a:t>
              </a:r>
              <a:r>
                <a:rPr lang="en" altLang="ko-Kore-KR" sz="10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"command-</a:t>
              </a:r>
              <a:r>
                <a:rPr lang="en" altLang="ko-Kore-KR" sz="1000" b="0" dirty="0" err="1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runner.jar</a:t>
              </a:r>
              <a:r>
                <a:rPr lang="en" altLang="ko-Kore-KR" sz="10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Args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=[spark-submit,--deploy-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mode,cluster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,--deploy-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mode,client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,--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master,yarn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--py-files,s3://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skb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-oasis-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pgm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-workload/lib/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oasis_pyspark_module.py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\,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s3://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skb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-oasis-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pgm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-workload/env/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env_common.py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\,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s3://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skb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-oasis-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pgm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-workload/env/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env_dw.py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en" altLang="ko-Kore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spark </a:t>
              </a:r>
              <a:r>
                <a:rPr lang="ko-KR" altLang="en-US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실행파일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</a:t>
              </a:r>
              <a:r>
                <a:rPr lang="en-US" altLang="ko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endParaRPr lang="ko-KR" alt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ko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D1,</a:t>
              </a:r>
              <a:r>
                <a:rPr lang="en" altLang="ko-Kore-KR" sz="1000" dirty="0">
                  <a:solidFill>
                    <a:srgbClr val="D4D4D4"/>
                  </a:solidFill>
                  <a:latin typeface="Menlo" panose="020B0609030804020204" pitchFamily="49" charset="0"/>
                </a:rPr>
                <a:t>20220323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,--D2,</a:t>
              </a:r>
              <a:r>
                <a:rPr lang="en" altLang="ko-Kore-KR" sz="1000" dirty="0">
                  <a:solidFill>
                    <a:srgbClr val="D4D4D4"/>
                  </a:solidFill>
                  <a:latin typeface="Menlo" panose="020B0609030804020204" pitchFamily="49" charset="0"/>
                </a:rPr>
                <a:t>20220324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]</a:t>
              </a: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--endpoint-</a:t>
              </a:r>
              <a:r>
                <a:rPr lang="en" altLang="ko-Kore-KR" sz="1000" b="0" dirty="0" err="1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url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 https://vpce-08c301a70496086d0-mqcikbd2.elasticmapreduce.ap-northeast-2.vpce.amazonaws.com</a:t>
              </a:r>
              <a:r>
                <a:rPr lang="en" altLang="ko-Kore-KR" sz="1000" b="0" dirty="0">
                  <a:solidFill>
                    <a:srgbClr val="D7BA7D"/>
                  </a:solidFill>
                  <a:effectLst/>
                  <a:latin typeface="Menlo" panose="020B0609030804020204" pitchFamily="49" charset="0"/>
                </a:rPr>
                <a:t>^</a:t>
              </a:r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 </a:t>
              </a:r>
            </a:p>
            <a:p>
              <a:r>
                <a:rPr lang="en" altLang="ko-Kore-KR" sz="10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--profile 695473834042_SKB-DevOps-ForOasis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D3EE073-DC87-FB42-81E6-BB36CBB67CCE}"/>
                </a:ext>
              </a:extLst>
            </p:cNvPr>
            <p:cNvSpPr/>
            <p:nvPr/>
          </p:nvSpPr>
          <p:spPr>
            <a:xfrm>
              <a:off x="2996591" y="2553671"/>
              <a:ext cx="1165834" cy="2371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187A93B-2CDF-0E4F-AABE-75D3CF476BB2}"/>
                </a:ext>
              </a:extLst>
            </p:cNvPr>
            <p:cNvSpPr/>
            <p:nvPr/>
          </p:nvSpPr>
          <p:spPr>
            <a:xfrm>
              <a:off x="2849395" y="2423407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9D5008-B75A-0D4E-8256-000204631E30}"/>
              </a:ext>
            </a:extLst>
          </p:cNvPr>
          <p:cNvCxnSpPr/>
          <p:nvPr/>
        </p:nvCxnSpPr>
        <p:spPr>
          <a:xfrm flipV="1">
            <a:off x="3589033" y="2219325"/>
            <a:ext cx="4411967" cy="780382"/>
          </a:xfrm>
          <a:prstGeom prst="bentConnector3">
            <a:avLst>
              <a:gd name="adj1" fmla="val 111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63145F7-78CF-1645-82AF-B06C9441A486}"/>
              </a:ext>
            </a:extLst>
          </p:cNvPr>
          <p:cNvSpPr/>
          <p:nvPr/>
        </p:nvSpPr>
        <p:spPr>
          <a:xfrm>
            <a:off x="8122633" y="2138325"/>
            <a:ext cx="162000" cy="16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42FE0-3811-2C46-8391-85490ADB60F3}"/>
              </a:ext>
            </a:extLst>
          </p:cNvPr>
          <p:cNvSpPr txBox="1"/>
          <p:nvPr/>
        </p:nvSpPr>
        <p:spPr>
          <a:xfrm>
            <a:off x="8366147" y="2086706"/>
            <a:ext cx="3417435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dirty="0"/>
              <a:t>ADD step</a:t>
            </a:r>
            <a:r>
              <a:rPr kumimoji="1" lang="ko-KR" altLang="en-US" sz="1000" dirty="0"/>
              <a:t>의 대상 </a:t>
            </a:r>
            <a:r>
              <a:rPr kumimoji="1" lang="en-US" altLang="ko-KR" sz="1000" dirty="0"/>
              <a:t>Cluster</a:t>
            </a:r>
            <a:r>
              <a:rPr kumimoji="1" lang="ko-KR" altLang="en-US" sz="1000" dirty="0"/>
              <a:t>의 </a:t>
            </a:r>
            <a:r>
              <a:rPr kumimoji="1" lang="en-US" altLang="ko-KR" sz="1000" dirty="0"/>
              <a:t>ID</a:t>
            </a:r>
            <a:r>
              <a:rPr kumimoji="1" lang="ko-KR" altLang="en-US" sz="1000" dirty="0"/>
              <a:t>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>
              <a:lnSpc>
                <a:spcPct val="150000"/>
              </a:lnSpc>
            </a:pPr>
            <a:r>
              <a:rPr kumimoji="1" lang="en-US" altLang="ko-KR" sz="1000" dirty="0"/>
              <a:t>Cluster ID</a:t>
            </a:r>
            <a:r>
              <a:rPr kumimoji="1" lang="ko-KR" altLang="en-US" sz="1000" dirty="0"/>
              <a:t>는  </a:t>
            </a:r>
            <a:r>
              <a:rPr kumimoji="1" lang="en-US" altLang="ko-KR" sz="1000" dirty="0"/>
              <a:t>EMR console</a:t>
            </a:r>
            <a:r>
              <a:rPr kumimoji="1" lang="ko-KR" altLang="en-US" sz="1000" dirty="0"/>
              <a:t>의 </a:t>
            </a:r>
            <a:r>
              <a:rPr kumimoji="1" lang="en-US" altLang="ko-KR" sz="1000" dirty="0"/>
              <a:t>cluster</a:t>
            </a:r>
            <a:r>
              <a:rPr kumimoji="1" lang="ko-KR" altLang="en-US" sz="1000" dirty="0"/>
              <a:t>내 </a:t>
            </a:r>
            <a:r>
              <a:rPr kumimoji="1" lang="en-US" altLang="ko-KR" sz="1000" dirty="0"/>
              <a:t>summary </a:t>
            </a:r>
            <a:r>
              <a:rPr kumimoji="1" lang="ko-KR" altLang="en-US" sz="1000" dirty="0"/>
              <a:t>탭에서 찾을 수 있습니다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ko-Kore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F4B5B-ED3A-FC4D-8C25-FA50946ACF75}"/>
              </a:ext>
            </a:extLst>
          </p:cNvPr>
          <p:cNvSpPr/>
          <p:nvPr/>
        </p:nvSpPr>
        <p:spPr>
          <a:xfrm>
            <a:off x="9768866" y="4067514"/>
            <a:ext cx="918184" cy="1901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487" y="828488"/>
            <a:ext cx="11592000" cy="5600159"/>
            <a:chOff x="344487" y="917019"/>
            <a:chExt cx="11467538" cy="56001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9876094-CE7D-4438-B053-F280050769F6}"/>
                </a:ext>
              </a:extLst>
            </p:cNvPr>
            <p:cNvSpPr/>
            <p:nvPr/>
          </p:nvSpPr>
          <p:spPr>
            <a:xfrm>
              <a:off x="344487" y="917020"/>
              <a:ext cx="11462400" cy="5600158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ko-KR" altLang="en-US" sz="1400" b="1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625" y="917019"/>
              <a:ext cx="11462400" cy="4558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EMR cluster ADD step </a:t>
              </a:r>
              <a:r>
                <a:rPr lang="ko-KR" altLang="en-US" sz="1600" b="1" dirty="0"/>
                <a:t>방법 </a:t>
              </a: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1.2 EMR cluster ADD step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방법 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(1/2)</a:t>
            </a:r>
            <a:endParaRPr lang="ko-KR" altLang="en-US" sz="16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 bwMode="gray">
          <a:xfrm>
            <a:off x="8511688" y="455908"/>
            <a:ext cx="335341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0" spc="-60" dirty="0">
                <a:latin typeface="+mj-ea"/>
              </a:rPr>
              <a:t>1. AWS CLI </a:t>
            </a:r>
            <a:r>
              <a:rPr lang="ko-KR" altLang="en-US" sz="1100" b="0" spc="-60" dirty="0" err="1">
                <a:latin typeface="+mj-ea"/>
              </a:rPr>
              <a:t>를</a:t>
            </a:r>
            <a:r>
              <a:rPr lang="ko-KR" altLang="en-US" sz="1100" b="0" spc="-60" dirty="0">
                <a:latin typeface="+mj-ea"/>
              </a:rPr>
              <a:t> 이용한 </a:t>
            </a:r>
            <a:r>
              <a:rPr lang="en-US" altLang="ko-KR" sz="1100" b="0" spc="-60" dirty="0">
                <a:latin typeface="+mj-ea"/>
              </a:rPr>
              <a:t>EMR cluster ADD step </a:t>
            </a:r>
            <a:r>
              <a:rPr lang="ko-KR" altLang="en-US" sz="1100" b="0" spc="-60" dirty="0">
                <a:latin typeface="+mj-ea"/>
              </a:rPr>
              <a:t>방법</a:t>
            </a:r>
          </a:p>
        </p:txBody>
      </p:sp>
      <p:cxnSp>
        <p:nvCxnSpPr>
          <p:cNvPr id="28" name="직선 연결선 27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id="{50BCF288-C71D-2943-87A0-CE308E1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60" y="6440239"/>
            <a:ext cx="79248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D36D3E6-08BA-4C9A-9A7E-6398BC76EDC6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38836-924F-2747-8680-CAE7FCE631A9}"/>
              </a:ext>
            </a:extLst>
          </p:cNvPr>
          <p:cNvSpPr txBox="1"/>
          <p:nvPr/>
        </p:nvSpPr>
        <p:spPr>
          <a:xfrm>
            <a:off x="369872" y="1479179"/>
            <a:ext cx="11495225" cy="460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Step2)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</a:t>
            </a:r>
            <a:r>
              <a:rPr lang="ko-KR" altLang="en-US" sz="1500" b="1" dirty="0"/>
              <a:t> 결과 확인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Step1</a:t>
            </a:r>
            <a:r>
              <a:rPr lang="ko-KR" altLang="en-US" sz="1300" b="1" dirty="0"/>
              <a:t>의 명령어를 실행하면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 아래와 같이 </a:t>
            </a:r>
            <a:r>
              <a:rPr lang="en-US" altLang="ko-KR" sz="1300" b="1" dirty="0"/>
              <a:t>step ID</a:t>
            </a:r>
            <a:r>
              <a:rPr lang="ko-KR" altLang="en-US" sz="1300" b="1" dirty="0"/>
              <a:t>가 터미널에 출력이 됩니다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실행중인 </a:t>
            </a:r>
            <a:r>
              <a:rPr lang="en-US" altLang="ko-KR" sz="1300" b="1" dirty="0"/>
              <a:t>EMR cluster</a:t>
            </a:r>
            <a:r>
              <a:rPr lang="ko-KR" altLang="en-US" sz="1300" b="1" dirty="0"/>
              <a:t> 콘솔에서 추가한 </a:t>
            </a:r>
            <a:r>
              <a:rPr lang="en-US" altLang="ko-KR" sz="1300" b="1" dirty="0"/>
              <a:t>step</a:t>
            </a:r>
            <a:r>
              <a:rPr lang="ko-KR" altLang="en-US" sz="1300" b="1" dirty="0"/>
              <a:t>의 상태 확인합니다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8E2E9C57-BE89-6946-899E-BD8EA78487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8" r="79490" b="6170"/>
          <a:stretch/>
        </p:blipFill>
        <p:spPr>
          <a:xfrm>
            <a:off x="761407" y="2549862"/>
            <a:ext cx="2082052" cy="7599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517535-F958-D945-99BE-94C56749538C}"/>
              </a:ext>
            </a:extLst>
          </p:cNvPr>
          <p:cNvGrpSpPr/>
          <p:nvPr/>
        </p:nvGrpSpPr>
        <p:grpSpPr>
          <a:xfrm>
            <a:off x="715269" y="4091754"/>
            <a:ext cx="6064328" cy="2095934"/>
            <a:chOff x="394339" y="2041388"/>
            <a:chExt cx="6064328" cy="2095934"/>
          </a:xfrm>
        </p:grpSpPr>
        <p:pic>
          <p:nvPicPr>
            <p:cNvPr id="31" name="그림 30" descr="텍스트이(가) 표시된 사진&#10;&#10;자동 생성된 설명">
              <a:extLst>
                <a:ext uri="{FF2B5EF4-FFF2-40B4-BE49-F238E27FC236}">
                  <a16:creationId xmlns:a16="http://schemas.microsoft.com/office/drawing/2014/main" id="{2688F3A0-B153-E14A-9864-30783E82F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" r="37769"/>
            <a:stretch/>
          </p:blipFill>
          <p:spPr>
            <a:xfrm>
              <a:off x="394339" y="2041388"/>
              <a:ext cx="6064328" cy="209593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022820-6513-D044-94B1-2EED0BA85BC1}"/>
                </a:ext>
              </a:extLst>
            </p:cNvPr>
            <p:cNvSpPr/>
            <p:nvPr/>
          </p:nvSpPr>
          <p:spPr>
            <a:xfrm>
              <a:off x="1548881" y="3303036"/>
              <a:ext cx="1268964" cy="2052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492ECE8-7ACA-1545-9C01-51D3EBCCA31C}"/>
                </a:ext>
              </a:extLst>
            </p:cNvPr>
            <p:cNvSpPr/>
            <p:nvPr/>
          </p:nvSpPr>
          <p:spPr>
            <a:xfrm>
              <a:off x="1335105" y="3312367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379270E-B7B1-4F4A-AA7C-F16DFA0E3E3F}"/>
                </a:ext>
              </a:extLst>
            </p:cNvPr>
            <p:cNvSpPr/>
            <p:nvPr/>
          </p:nvSpPr>
          <p:spPr>
            <a:xfrm>
              <a:off x="4628389" y="2353563"/>
              <a:ext cx="421586" cy="2053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DD7FCAA-364E-E34C-B9DC-670B209D1016}"/>
                </a:ext>
              </a:extLst>
            </p:cNvPr>
            <p:cNvSpPr/>
            <p:nvPr/>
          </p:nvSpPr>
          <p:spPr>
            <a:xfrm>
              <a:off x="4542521" y="2231830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C978C6A-0592-BD44-98D0-2887F884302B}"/>
                </a:ext>
              </a:extLst>
            </p:cNvPr>
            <p:cNvSpPr/>
            <p:nvPr/>
          </p:nvSpPr>
          <p:spPr>
            <a:xfrm>
              <a:off x="4804766" y="3524110"/>
              <a:ext cx="622042" cy="3480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12B898F-05CA-E348-810F-0791000F000A}"/>
                </a:ext>
              </a:extLst>
            </p:cNvPr>
            <p:cNvSpPr/>
            <p:nvPr/>
          </p:nvSpPr>
          <p:spPr>
            <a:xfrm>
              <a:off x="4625927" y="3611430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993624A-341B-C749-824E-38FFF6F477D5}"/>
              </a:ext>
            </a:extLst>
          </p:cNvPr>
          <p:cNvGrpSpPr/>
          <p:nvPr/>
        </p:nvGrpSpPr>
        <p:grpSpPr>
          <a:xfrm>
            <a:off x="6965167" y="2815740"/>
            <a:ext cx="5247083" cy="3986732"/>
            <a:chOff x="6618014" y="1647803"/>
            <a:chExt cx="5247083" cy="39867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5165F0-848A-5342-993B-EB17ED58E6B1}"/>
                </a:ext>
              </a:extLst>
            </p:cNvPr>
            <p:cNvSpPr txBox="1"/>
            <p:nvPr/>
          </p:nvSpPr>
          <p:spPr>
            <a:xfrm>
              <a:off x="6618014" y="1647803"/>
              <a:ext cx="5247083" cy="3986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  <a:p>
              <a:pPr marL="447675" lvl="1" indent="-276225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000" dirty="0"/>
                <a:t> </a:t>
              </a:r>
              <a:r>
                <a:rPr lang="en-US" altLang="ko-KR" sz="1000" dirty="0"/>
                <a:t>EMR cluster </a:t>
              </a:r>
              <a:r>
                <a:rPr lang="ko-KR" altLang="en-US" sz="1000" dirty="0"/>
                <a:t>콘솔의 </a:t>
              </a:r>
              <a:r>
                <a:rPr lang="en-US" altLang="ko-KR" sz="1000" dirty="0"/>
                <a:t>Steps</a:t>
              </a:r>
              <a:r>
                <a:rPr lang="ko-KR" altLang="en-US" sz="1000" dirty="0"/>
                <a:t> 탭으로 이동합니다</a:t>
              </a:r>
              <a:r>
                <a:rPr lang="en-US" altLang="ko-KR" sz="1000" dirty="0"/>
                <a:t>.</a:t>
              </a:r>
            </a:p>
            <a:p>
              <a:pPr marL="447675" lvl="1" indent="-276225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000" dirty="0"/>
            </a:p>
            <a:p>
              <a:pPr marL="171450" lvl="1">
                <a:lnSpc>
                  <a:spcPct val="150000"/>
                </a:lnSpc>
              </a:pPr>
              <a:r>
                <a:rPr lang="ko-KR" altLang="en-US" sz="1000" dirty="0"/>
                <a:t>       </a:t>
              </a:r>
              <a:r>
                <a:rPr lang="en-US" altLang="ko-KR" sz="1000" dirty="0"/>
                <a:t>ADD step</a:t>
              </a:r>
              <a:r>
                <a:rPr lang="ko-KR" altLang="en-US" sz="1000" dirty="0"/>
                <a:t>명령어의 결과값인 </a:t>
              </a:r>
              <a:r>
                <a:rPr lang="en-US" altLang="ko-KR" sz="1000" dirty="0"/>
                <a:t>step ID</a:t>
              </a:r>
              <a:r>
                <a:rPr lang="ko-KR" altLang="en-US" sz="1000" dirty="0" err="1"/>
                <a:t>를</a:t>
              </a:r>
              <a:r>
                <a:rPr lang="ko-KR" altLang="en-US" sz="1000" dirty="0"/>
                <a:t> 입력하면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 추가한 </a:t>
              </a:r>
              <a:r>
                <a:rPr lang="en-US" altLang="ko-KR" sz="1000" dirty="0"/>
                <a:t>step</a:t>
              </a:r>
              <a:r>
                <a:rPr lang="ko-KR" altLang="en-US" sz="1000" dirty="0"/>
                <a:t>의 속성값 </a:t>
              </a:r>
              <a:br>
                <a:rPr lang="en-US" altLang="ko-KR" sz="1000" dirty="0"/>
              </a:br>
              <a:r>
                <a:rPr lang="en-US" altLang="ko-KR" sz="1000" dirty="0"/>
                <a:t>       </a:t>
              </a:r>
              <a:r>
                <a:rPr lang="ko-KR" altLang="en-US" sz="1000" dirty="0"/>
                <a:t>확인이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가능합니다</a:t>
              </a:r>
              <a:r>
                <a:rPr lang="en-US" altLang="ko-KR" sz="1000" dirty="0"/>
                <a:t>.</a:t>
              </a:r>
            </a:p>
            <a:p>
              <a:pPr marL="171450" lvl="1">
                <a:lnSpc>
                  <a:spcPct val="150000"/>
                </a:lnSpc>
              </a:pPr>
              <a:r>
                <a:rPr lang="ko-KR" altLang="en-US" sz="1000" dirty="0"/>
                <a:t>       </a:t>
              </a:r>
              <a:endParaRPr lang="en-US" altLang="ko-KR" sz="1000" dirty="0"/>
            </a:p>
            <a:p>
              <a:pPr marL="171450" lvl="1">
                <a:lnSpc>
                  <a:spcPct val="150000"/>
                </a:lnSpc>
              </a:pPr>
              <a:r>
                <a:rPr lang="ko-KR" altLang="en-US" sz="1000" dirty="0"/>
                <a:t>       추가한 </a:t>
              </a:r>
              <a:r>
                <a:rPr lang="en-US" altLang="ko-KR" sz="1000" dirty="0"/>
                <a:t>step</a:t>
              </a:r>
              <a:r>
                <a:rPr lang="ko-KR" altLang="en-US" sz="1000" dirty="0"/>
                <a:t>의 상태를 보여줍니다</a:t>
              </a:r>
              <a:r>
                <a:rPr lang="en-US" altLang="ko-KR" sz="1000" dirty="0"/>
                <a:t>.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Satus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의 속성값은 아래와 같습니다</a:t>
              </a:r>
              <a:r>
                <a:rPr lang="en-US" altLang="ko-KR" sz="1000" dirty="0"/>
                <a:t>.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       Status : - Pending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	 - </a:t>
              </a:r>
              <a:r>
                <a:rPr lang="en-US" altLang="ko-KR" sz="1000" dirty="0" err="1"/>
                <a:t>Cancel_pending</a:t>
              </a:r>
              <a:endParaRPr lang="en-US" altLang="ko-KR" sz="1000" dirty="0"/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	 - Running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	 - Completed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	 - Cancelled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	 - Failed</a:t>
              </a:r>
            </a:p>
            <a:p>
              <a:pPr marL="171450" lvl="1">
                <a:lnSpc>
                  <a:spcPct val="150000"/>
                </a:lnSpc>
              </a:pPr>
              <a:r>
                <a:rPr lang="en-US" altLang="ko-KR" sz="1000" dirty="0"/>
                <a:t>                  - Interrupted   </a:t>
              </a:r>
            </a:p>
            <a:p>
              <a:pPr marL="171450" lvl="1">
                <a:lnSpc>
                  <a:spcPct val="150000"/>
                </a:lnSpc>
              </a:pPr>
              <a:endParaRPr lang="en-US" altLang="ko-KR" sz="1000" dirty="0"/>
            </a:p>
            <a:p>
              <a:pPr marL="171450" lvl="1"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EBC8932-D67B-9345-A9A3-7ED5DDD3EBD4}"/>
                </a:ext>
              </a:extLst>
            </p:cNvPr>
            <p:cNvSpPr/>
            <p:nvPr/>
          </p:nvSpPr>
          <p:spPr>
            <a:xfrm>
              <a:off x="6847688" y="2189283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2E0D8B5-4910-2140-9F21-8C5E90F7303E}"/>
                </a:ext>
              </a:extLst>
            </p:cNvPr>
            <p:cNvSpPr/>
            <p:nvPr/>
          </p:nvSpPr>
          <p:spPr>
            <a:xfrm>
              <a:off x="6847688" y="2640458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CBD8466-2760-9E44-9153-D27C5696BBE5}"/>
                </a:ext>
              </a:extLst>
            </p:cNvPr>
            <p:cNvSpPr/>
            <p:nvPr/>
          </p:nvSpPr>
          <p:spPr>
            <a:xfrm>
              <a:off x="6847688" y="3332767"/>
              <a:ext cx="162000" cy="162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45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spc="-70" dirty="0">
                <a:latin typeface="+mj-ea"/>
              </a:rPr>
              <a:t>1.3 AWS CLI -</a:t>
            </a:r>
            <a:r>
              <a:rPr lang="ko-KR" altLang="en-US" sz="2200" b="1" kern="0" spc="-70" dirty="0">
                <a:latin typeface="+mj-ea"/>
              </a:rPr>
              <a:t> </a:t>
            </a:r>
            <a:r>
              <a:rPr lang="en-US" altLang="ko-KR" sz="2200" b="1" kern="0" spc="-70" dirty="0">
                <a:latin typeface="+mj-ea"/>
              </a:rPr>
              <a:t>add step </a:t>
            </a:r>
            <a:r>
              <a:rPr lang="ko-KR" altLang="en-US" sz="2200" b="1" kern="0" spc="-70" dirty="0">
                <a:latin typeface="+mj-ea"/>
              </a:rPr>
              <a:t>명령어 설명</a:t>
            </a:r>
            <a:endParaRPr lang="ko-KR" altLang="en-US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876094-CE7D-4438-B053-F280050769F6}"/>
              </a:ext>
            </a:extLst>
          </p:cNvPr>
          <p:cNvSpPr/>
          <p:nvPr/>
        </p:nvSpPr>
        <p:spPr>
          <a:xfrm>
            <a:off x="344487" y="831295"/>
            <a:ext cx="11591999" cy="56001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</a:pPr>
            <a:endParaRPr lang="ko-KR" altLang="en-US" sz="14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626" y="831295"/>
            <a:ext cx="11586860" cy="450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AWS CLI </a:t>
            </a:r>
            <a:r>
              <a:rPr lang="ko-KR" altLang="en-US" sz="1600" dirty="0"/>
              <a:t>명령어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4486" y="4151353"/>
            <a:ext cx="11586859" cy="450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7ACC75-7E05-9148-AC3A-2A0D7EC31B9F}"/>
              </a:ext>
            </a:extLst>
          </p:cNvPr>
          <p:cNvGrpSpPr/>
          <p:nvPr/>
        </p:nvGrpSpPr>
        <p:grpSpPr>
          <a:xfrm>
            <a:off x="418829" y="1470007"/>
            <a:ext cx="11410245" cy="2492990"/>
            <a:chOff x="418829" y="1555732"/>
            <a:chExt cx="11410245" cy="24929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CA5FEA-E484-0943-AB11-7286625CE8D0}"/>
                </a:ext>
              </a:extLst>
            </p:cNvPr>
            <p:cNvGrpSpPr/>
            <p:nvPr/>
          </p:nvGrpSpPr>
          <p:grpSpPr>
            <a:xfrm>
              <a:off x="418829" y="1555732"/>
              <a:ext cx="11410245" cy="2492990"/>
              <a:chOff x="418829" y="1555732"/>
              <a:chExt cx="11410245" cy="249299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C526B71-7549-5C42-B50A-3B9915BFAA75}"/>
                  </a:ext>
                </a:extLst>
              </p:cNvPr>
              <p:cNvGrpSpPr/>
              <p:nvPr/>
            </p:nvGrpSpPr>
            <p:grpSpPr>
              <a:xfrm>
                <a:off x="420016" y="1555732"/>
                <a:ext cx="11409058" cy="2492990"/>
                <a:chOff x="86071" y="1555732"/>
                <a:chExt cx="11845274" cy="249299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5ACA17-F029-184B-99ED-A2AE0CA05BA2}"/>
                    </a:ext>
                  </a:extLst>
                </p:cNvPr>
                <p:cNvSpPr txBox="1"/>
                <p:nvPr/>
              </p:nvSpPr>
              <p:spPr>
                <a:xfrm>
                  <a:off x="344486" y="1555732"/>
                  <a:ext cx="11586859" cy="249299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aws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 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emr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 add-steps --cluster-id </a:t>
                  </a:r>
                  <a:r>
                    <a:rPr lang="en" altLang="ko-Kore-KR" sz="1200" dirty="0">
                      <a:solidFill>
                        <a:srgbClr val="CE9178"/>
                      </a:solidFill>
                      <a:latin typeface="Menlo" panose="020B0609030804020204" pitchFamily="49" charset="0"/>
                    </a:rPr>
                    <a:t>my-cluster-id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 --steps Type=CUSTOM_JAR,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Name=</a:t>
                  </a:r>
                  <a:r>
                    <a:rPr lang="en" altLang="ko-Kore-KR" sz="1200" b="0" dirty="0">
                      <a:solidFill>
                        <a:srgbClr val="CE9178"/>
                      </a:solidFill>
                      <a:effectLst/>
                      <a:latin typeface="Menlo" panose="020B0609030804020204" pitchFamily="49" charset="0"/>
                    </a:rPr>
                    <a:t>"My Spark Job Name"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ActionOnFailure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=CANCEL_AND_WAIT,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Jar=</a:t>
                  </a:r>
                  <a:r>
                    <a:rPr lang="en" altLang="ko-Kore-KR" sz="1200" b="0" dirty="0">
                      <a:solidFill>
                        <a:srgbClr val="CE9178"/>
                      </a:solidFill>
                      <a:effectLst/>
                      <a:latin typeface="Menlo" panose="020B0609030804020204" pitchFamily="49" charset="0"/>
                    </a:rPr>
                    <a:t>"command-</a:t>
                  </a:r>
                  <a:r>
                    <a:rPr lang="en" altLang="ko-Kore-KR" sz="1200" b="0" dirty="0" err="1">
                      <a:solidFill>
                        <a:srgbClr val="CE9178"/>
                      </a:solidFill>
                      <a:effectLst/>
                      <a:latin typeface="Menlo" panose="020B0609030804020204" pitchFamily="49" charset="0"/>
                    </a:rPr>
                    <a:t>runner.jar</a:t>
                  </a:r>
                  <a:r>
                    <a:rPr lang="en" altLang="ko-Kore-KR" sz="1200" b="0" dirty="0">
                      <a:solidFill>
                        <a:srgbClr val="CE9178"/>
                      </a:solidFill>
                      <a:effectLst/>
                      <a:latin typeface="Menlo" panose="020B0609030804020204" pitchFamily="49" charset="0"/>
                    </a:rPr>
                    <a:t>"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Args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=[spark-submit,--deploy-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mode,cluster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,--deploy-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mode,client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,--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master,yarn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--py-files,s3://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skb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-oasis-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pgm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-workload/lib/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oasis_pyspark_module.py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\,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s3://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skb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-oasis-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pgm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-workload/env/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env_common.py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\,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s3://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skb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-oasis-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pgm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-workload/env/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env_dw.py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dirty="0">
                      <a:solidFill>
                        <a:srgbClr val="CE9178"/>
                      </a:solidFill>
                      <a:latin typeface="Menlo" panose="020B0609030804020204" pitchFamily="49" charset="0"/>
                    </a:rPr>
                    <a:t>spark </a:t>
                  </a:r>
                  <a:r>
                    <a:rPr lang="ko-KR" altLang="en-US" sz="1200" dirty="0">
                      <a:solidFill>
                        <a:srgbClr val="CE9178"/>
                      </a:solidFill>
                      <a:latin typeface="Menlo" panose="020B0609030804020204" pitchFamily="49" charset="0"/>
                    </a:rPr>
                    <a:t>실행파일</a:t>
                  </a:r>
                  <a:r>
                    <a:rPr lang="en-US" altLang="ko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</a:t>
                  </a:r>
                  <a:r>
                    <a:rPr lang="en-US" altLang="ko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endParaRPr lang="ko-KR" altLang="en-US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-US" altLang="ko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--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D1,</a:t>
                  </a:r>
                  <a:r>
                    <a:rPr lang="en" altLang="ko-Kore-KR" sz="1200" dirty="0">
                      <a:solidFill>
                        <a:srgbClr val="CE9178"/>
                      </a:solidFill>
                      <a:latin typeface="Menlo" panose="020B0609030804020204" pitchFamily="49" charset="0"/>
                    </a:rPr>
                    <a:t>YYYYMMDD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,--D2,</a:t>
                  </a:r>
                  <a:r>
                    <a:rPr lang="en" altLang="ko-Kore-KR" sz="1200" dirty="0">
                      <a:solidFill>
                        <a:srgbClr val="CE9178"/>
                      </a:solidFill>
                      <a:latin typeface="Menlo" panose="020B0609030804020204" pitchFamily="49" charset="0"/>
                    </a:rPr>
                    <a:t>YYYYMMDD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],</a:t>
                  </a:r>
                  <a:r>
                    <a:rPr lang="en" altLang="ko-Kore-KR" sz="1200" dirty="0">
                      <a:solidFill>
                        <a:srgbClr val="D7BA7D"/>
                      </a:solidFill>
                      <a:latin typeface="Menlo" panose="020B0609030804020204" pitchFamily="49" charset="0"/>
                    </a:rPr>
                    <a:t>^</a:t>
                  </a:r>
                  <a:endParaRPr lang="en" altLang="ko-Kore-KR" sz="1200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endParaRP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--endpoint-</a:t>
                  </a:r>
                  <a:r>
                    <a:rPr lang="en" altLang="ko-Kore-KR" sz="1200" b="0" dirty="0" err="1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url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 https://vpce-08c301a70496086d0-mqcikbd2.elasticmapreduce.ap-northeast-2.vpce.amazonaws.com,</a:t>
                  </a:r>
                  <a:r>
                    <a:rPr lang="en" altLang="ko-Kore-KR" sz="1200" b="0" dirty="0">
                      <a:solidFill>
                        <a:srgbClr val="D7BA7D"/>
                      </a:solidFill>
                      <a:effectLst/>
                      <a:latin typeface="Menlo" panose="020B0609030804020204" pitchFamily="49" charset="0"/>
                    </a:rPr>
                    <a:t>^</a:t>
                  </a:r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 </a:t>
                  </a:r>
                </a:p>
                <a:p>
                  <a:r>
                    <a:rPr lang="en" altLang="ko-Kore-KR" sz="1200" b="0" dirty="0">
                      <a:solidFill>
                        <a:srgbClr val="D4D4D4"/>
                      </a:solidFill>
                      <a:effectLst/>
                      <a:latin typeface="Menlo" panose="020B0609030804020204" pitchFamily="49" charset="0"/>
                    </a:rPr>
                    <a:t>--profile 695473834042_SKB-DevOps-ForOasis 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778DBF27-BFC0-5147-9BD9-F91915553A5D}"/>
                    </a:ext>
                  </a:extLst>
                </p:cNvPr>
                <p:cNvSpPr/>
                <p:nvPr/>
              </p:nvSpPr>
              <p:spPr>
                <a:xfrm>
                  <a:off x="355336" y="1968601"/>
                  <a:ext cx="11572391" cy="183112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3AFDA7B-199D-0444-9052-3FDF0394CC1A}"/>
                    </a:ext>
                  </a:extLst>
                </p:cNvPr>
                <p:cNvSpPr/>
                <p:nvPr/>
              </p:nvSpPr>
              <p:spPr>
                <a:xfrm>
                  <a:off x="355336" y="2538491"/>
                  <a:ext cx="11572391" cy="7020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DA814FC-120F-D846-A521-C5CB9C6BACB2}"/>
                    </a:ext>
                  </a:extLst>
                </p:cNvPr>
                <p:cNvSpPr/>
                <p:nvPr/>
              </p:nvSpPr>
              <p:spPr>
                <a:xfrm>
                  <a:off x="355336" y="1607394"/>
                  <a:ext cx="11572391" cy="183112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6C95637-1C1A-3241-AE67-64198D6581C7}"/>
                    </a:ext>
                  </a:extLst>
                </p:cNvPr>
                <p:cNvSpPr/>
                <p:nvPr/>
              </p:nvSpPr>
              <p:spPr>
                <a:xfrm>
                  <a:off x="355336" y="3250007"/>
                  <a:ext cx="11572391" cy="183112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7BE69F8-22C0-7C4C-8EE1-68D3DA6FB317}"/>
                    </a:ext>
                  </a:extLst>
                </p:cNvPr>
                <p:cNvSpPr/>
                <p:nvPr/>
              </p:nvSpPr>
              <p:spPr>
                <a:xfrm>
                  <a:off x="355336" y="3439731"/>
                  <a:ext cx="11572391" cy="183112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3BA0E800-351E-A744-A32E-B81CE3A8C651}"/>
                    </a:ext>
                  </a:extLst>
                </p:cNvPr>
                <p:cNvSpPr/>
                <p:nvPr/>
              </p:nvSpPr>
              <p:spPr>
                <a:xfrm>
                  <a:off x="86071" y="1606482"/>
                  <a:ext cx="180000" cy="1800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1</a:t>
                  </a:r>
                  <a:endParaRPr lang="ko-KR" altLang="en-US" sz="1200" b="1" dirty="0"/>
                </a:p>
              </p:txBody>
            </p:sp>
          </p:grp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0EA1E2FA-DB8D-B743-9466-C199520C5462}"/>
                  </a:ext>
                </a:extLst>
              </p:cNvPr>
              <p:cNvSpPr/>
              <p:nvPr/>
            </p:nvSpPr>
            <p:spPr>
              <a:xfrm>
                <a:off x="418829" y="1968257"/>
                <a:ext cx="173371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2</a:t>
                </a:r>
                <a:endParaRPr lang="ko-KR" altLang="en-US" sz="1200" b="1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823CB7-9806-D343-B6C8-9922DE1FA57F}"/>
                  </a:ext>
                </a:extLst>
              </p:cNvPr>
              <p:cNvSpPr/>
              <p:nvPr/>
            </p:nvSpPr>
            <p:spPr>
              <a:xfrm>
                <a:off x="418829" y="2793129"/>
                <a:ext cx="173371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3</a:t>
                </a:r>
                <a:endParaRPr lang="ko-KR" altLang="en-US" sz="1200" b="1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4381A11-E53B-6742-811C-145ABA383ECE}"/>
                  </a:ext>
                </a:extLst>
              </p:cNvPr>
              <p:cNvSpPr/>
              <p:nvPr/>
            </p:nvSpPr>
            <p:spPr>
              <a:xfrm>
                <a:off x="418829" y="3240491"/>
                <a:ext cx="173371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4</a:t>
                </a:r>
                <a:endParaRPr lang="ko-KR" altLang="en-US" sz="1200" b="1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8886E4D0-B210-5445-9B3F-341074C34482}"/>
                  </a:ext>
                </a:extLst>
              </p:cNvPr>
              <p:cNvSpPr/>
              <p:nvPr/>
            </p:nvSpPr>
            <p:spPr>
              <a:xfrm>
                <a:off x="418829" y="3429000"/>
                <a:ext cx="173371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5</a:t>
                </a:r>
                <a:endParaRPr lang="ko-KR" altLang="en-US" sz="1200" b="1" dirty="0"/>
              </a:p>
            </p:txBody>
          </p:sp>
        </p:grpSp>
        <p:sp>
          <p:nvSpPr>
            <p:cNvPr id="70" name="오각형 20">
              <a:extLst>
                <a:ext uri="{FF2B5EF4-FFF2-40B4-BE49-F238E27FC236}">
                  <a16:creationId xmlns:a16="http://schemas.microsoft.com/office/drawing/2014/main" id="{5AC1EA96-B490-2A40-8F5E-53AC268474DE}"/>
                </a:ext>
              </a:extLst>
            </p:cNvPr>
            <p:cNvSpPr/>
            <p:nvPr/>
          </p:nvSpPr>
          <p:spPr>
            <a:xfrm flipH="1">
              <a:off x="4996061" y="1626034"/>
              <a:ext cx="473221" cy="133442"/>
            </a:xfrm>
            <a:prstGeom prst="homeP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 err="1">
                  <a:solidFill>
                    <a:schemeClr val="tx1"/>
                  </a:solidFill>
                </a:rPr>
                <a:t>개발자수정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오각형 20">
              <a:extLst>
                <a:ext uri="{FF2B5EF4-FFF2-40B4-BE49-F238E27FC236}">
                  <a16:creationId xmlns:a16="http://schemas.microsoft.com/office/drawing/2014/main" id="{5DAAE491-0A17-564D-8568-27D897B0E5F7}"/>
                </a:ext>
              </a:extLst>
            </p:cNvPr>
            <p:cNvSpPr/>
            <p:nvPr/>
          </p:nvSpPr>
          <p:spPr>
            <a:xfrm flipH="1">
              <a:off x="3274212" y="1983282"/>
              <a:ext cx="473221" cy="133442"/>
            </a:xfrm>
            <a:prstGeom prst="homeP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 err="1">
                  <a:solidFill>
                    <a:schemeClr val="tx1"/>
                  </a:solidFill>
                </a:rPr>
                <a:t>개발자수정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오각형 20">
              <a:extLst>
                <a:ext uri="{FF2B5EF4-FFF2-40B4-BE49-F238E27FC236}">
                  <a16:creationId xmlns:a16="http://schemas.microsoft.com/office/drawing/2014/main" id="{BE36DC0C-03EC-954F-A97D-746E3852C656}"/>
                </a:ext>
              </a:extLst>
            </p:cNvPr>
            <p:cNvSpPr/>
            <p:nvPr/>
          </p:nvSpPr>
          <p:spPr>
            <a:xfrm flipH="1">
              <a:off x="2334930" y="3263770"/>
              <a:ext cx="473221" cy="133442"/>
            </a:xfrm>
            <a:prstGeom prst="homeP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 err="1">
                  <a:solidFill>
                    <a:schemeClr val="tx1"/>
                  </a:solidFill>
                </a:rPr>
                <a:t>개발자수정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오각형 20">
              <a:extLst>
                <a:ext uri="{FF2B5EF4-FFF2-40B4-BE49-F238E27FC236}">
                  <a16:creationId xmlns:a16="http://schemas.microsoft.com/office/drawing/2014/main" id="{E3E48F71-0F6D-5445-B5B4-E76D72188F6C}"/>
                </a:ext>
              </a:extLst>
            </p:cNvPr>
            <p:cNvSpPr/>
            <p:nvPr/>
          </p:nvSpPr>
          <p:spPr>
            <a:xfrm flipH="1">
              <a:off x="3747433" y="3461610"/>
              <a:ext cx="473221" cy="133442"/>
            </a:xfrm>
            <a:prstGeom prst="homeP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 err="1">
                  <a:solidFill>
                    <a:schemeClr val="tx1"/>
                  </a:solidFill>
                </a:rPr>
                <a:t>개발자수정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F0BEBD8D-0A4C-524E-8DDE-F9F066BA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48519"/>
              </p:ext>
            </p:extLst>
          </p:nvPr>
        </p:nvGraphicFramePr>
        <p:xfrm>
          <a:off x="485191" y="4709805"/>
          <a:ext cx="1134039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199">
                  <a:extLst>
                    <a:ext uri="{9D8B030D-6E8A-4147-A177-3AD203B41FA5}">
                      <a16:colId xmlns:a16="http://schemas.microsoft.com/office/drawing/2014/main" val="801306338"/>
                    </a:ext>
                  </a:extLst>
                </a:gridCol>
                <a:gridCol w="5670199">
                  <a:extLst>
                    <a:ext uri="{9D8B030D-6E8A-4147-A177-3AD203B41FA5}">
                      <a16:colId xmlns:a16="http://schemas.microsoft.com/office/drawing/2014/main" val="3046214095"/>
                    </a:ext>
                  </a:extLst>
                </a:gridCol>
              </a:tblGrid>
              <a:tr h="154171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add-step</a:t>
                      </a:r>
                      <a:r>
                        <a:rPr lang="ko-KR" altLang="en-US" sz="1200" dirty="0"/>
                        <a:t>을 할 </a:t>
                      </a:r>
                      <a:r>
                        <a:rPr lang="en-US" altLang="ko-KR" sz="1200" dirty="0"/>
                        <a:t>cluster-ID</a:t>
                      </a:r>
                      <a:r>
                        <a:rPr lang="ko-KR" altLang="en-US" sz="1200" dirty="0"/>
                        <a:t> 입력</a:t>
                      </a:r>
                      <a:endParaRPr lang="en-US" altLang="ko-KR" sz="1200" dirty="0"/>
                    </a:p>
                    <a:p>
                      <a:pPr marL="171450" lvl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       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add-steps : </a:t>
                      </a:r>
                      <a:r>
                        <a:rPr lang="ko-KR" altLang="en-US" sz="1000" dirty="0"/>
                        <a:t>클러스터에 </a:t>
                      </a:r>
                      <a:r>
                        <a:rPr lang="en-US" altLang="ko-KR" sz="1000" dirty="0"/>
                        <a:t>step</a:t>
                      </a:r>
                      <a:r>
                        <a:rPr lang="ko-KR" altLang="en-US" sz="1000" dirty="0"/>
                        <a:t>을 추가합니다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marL="171450" lvl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	</a:t>
                      </a:r>
                      <a:r>
                        <a:rPr lang="ko-KR" altLang="en-US" sz="1000" dirty="0"/>
                        <a:t>        </a:t>
                      </a:r>
                      <a:r>
                        <a:rPr lang="en-US" altLang="ko-KR" sz="1000" dirty="0"/>
                        <a:t>spark-submit</a:t>
                      </a:r>
                      <a:r>
                        <a:rPr lang="ko-KR" altLang="en-US" sz="1000" dirty="0"/>
                        <a:t> 파일을 통해 </a:t>
                      </a:r>
                      <a:r>
                        <a:rPr lang="en-US" altLang="ko-KR" sz="1000" dirty="0"/>
                        <a:t>command-</a:t>
                      </a:r>
                      <a:r>
                        <a:rPr lang="en-US" altLang="ko-KR" sz="1000" dirty="0" err="1"/>
                        <a:t>runner.jar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호출하여 </a:t>
                      </a:r>
                      <a:endParaRPr lang="en-US" altLang="ko-KR" sz="1000" dirty="0"/>
                    </a:p>
                    <a:p>
                      <a:pPr marL="171450" lvl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	</a:t>
                      </a:r>
                      <a:r>
                        <a:rPr lang="ko-KR" altLang="en-US" sz="1000" dirty="0"/>
                        <a:t>        </a:t>
                      </a:r>
                      <a:r>
                        <a:rPr lang="en-US" altLang="ko-KR" sz="1000" dirty="0"/>
                        <a:t>EMR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cluster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spark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Job</a:t>
                      </a:r>
                      <a:r>
                        <a:rPr lang="ko-KR" altLang="en-US" sz="1000" dirty="0"/>
                        <a:t>을 </a:t>
                      </a:r>
                      <a:r>
                        <a:rPr lang="en-US" altLang="ko-KR" sz="1000" dirty="0"/>
                        <a:t>Submit </a:t>
                      </a:r>
                      <a:r>
                        <a:rPr lang="ko-KR" altLang="en-US" sz="1000" dirty="0"/>
                        <a:t>합니다</a:t>
                      </a:r>
                      <a:endParaRPr lang="en-US" altLang="ko-KR" sz="1000" dirty="0"/>
                    </a:p>
                    <a:p>
                      <a:pPr marL="171450" lvl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        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add-steps</a:t>
                      </a:r>
                      <a:r>
                        <a:rPr lang="ko-KR" altLang="en-US" sz="1000" dirty="0"/>
                        <a:t> 실행 후 </a:t>
                      </a:r>
                      <a:r>
                        <a:rPr lang="ko-KR" altLang="en-US" sz="1000" dirty="0" err="1"/>
                        <a:t>리턴되는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값은 </a:t>
                      </a:r>
                      <a:r>
                        <a:rPr lang="en-US" altLang="ko-KR" sz="1000" dirty="0" err="1"/>
                        <a:t>StepIds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lvl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 add-step</a:t>
                      </a:r>
                      <a:r>
                        <a:rPr lang="ko-KR" altLang="en-US" sz="1200" dirty="0"/>
                        <a:t>을 할 </a:t>
                      </a:r>
                      <a:r>
                        <a:rPr lang="en-US" altLang="ko-KR" sz="1200" dirty="0"/>
                        <a:t>step</a:t>
                      </a:r>
                      <a:r>
                        <a:rPr lang="ko-KR" altLang="en-US" sz="1200" dirty="0"/>
                        <a:t>의 명칭 입력</a:t>
                      </a:r>
                      <a:endParaRPr lang="en-US" altLang="ko-KR" sz="12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ko-KR" altLang="en-US" sz="1200" dirty="0"/>
                        <a:t>내부 </a:t>
                      </a:r>
                      <a:r>
                        <a:rPr lang="en-US" altLang="ko-KR" sz="1200" dirty="0" err="1"/>
                        <a:t>oasis_pyspark_module</a:t>
                      </a:r>
                      <a:r>
                        <a:rPr lang="ko-KR" altLang="en-US" sz="1200" dirty="0"/>
                        <a:t> 파일로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고정 값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수정금지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endParaRPr lang="en-US" altLang="ko-Kore-KR" sz="1200" dirty="0"/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altLang="ko-Kore-KR" sz="1200" dirty="0"/>
                        <a:t>Spark</a:t>
                      </a:r>
                      <a:r>
                        <a:rPr lang="ko-Kore-KR" altLang="en-US" sz="1200" dirty="0"/>
                        <a:t>에</a:t>
                      </a:r>
                      <a:r>
                        <a:rPr lang="ko-KR" altLang="en-US" sz="1200" dirty="0"/>
                        <a:t> 실행할 파일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여러 파일인 경우 </a:t>
                      </a:r>
                      <a:r>
                        <a:rPr lang="en-US" altLang="ko-KR" sz="1200" dirty="0"/>
                        <a:t>“,”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구분자로</a:t>
                      </a:r>
                      <a:r>
                        <a:rPr lang="ko-KR" altLang="en-US" sz="1200" dirty="0"/>
                        <a:t> 나열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ex : file_1.py,file_2.py,file_3.py, …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endParaRPr lang="en-US" altLang="ko-KR" sz="1200" dirty="0"/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endParaRPr lang="en-US" altLang="ko-KR" sz="1200" dirty="0"/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ko-KR" altLang="en-US" sz="1200" dirty="0"/>
                        <a:t>배치 수행 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수행할 날짜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ex 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--D1,20220322,--D2,20220323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575873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B3949A48-752A-DD46-8E75-6246729FB4A8}"/>
              </a:ext>
            </a:extLst>
          </p:cNvPr>
          <p:cNvSpPr/>
          <p:nvPr/>
        </p:nvSpPr>
        <p:spPr>
          <a:xfrm>
            <a:off x="522901" y="6151225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920DE90-2746-494E-AB3D-8F186B5029D7}"/>
              </a:ext>
            </a:extLst>
          </p:cNvPr>
          <p:cNvSpPr/>
          <p:nvPr/>
        </p:nvSpPr>
        <p:spPr>
          <a:xfrm>
            <a:off x="6200536" y="4766006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AB8AD35-3F68-304A-9765-8FDBA248A6F7}"/>
              </a:ext>
            </a:extLst>
          </p:cNvPr>
          <p:cNvSpPr/>
          <p:nvPr/>
        </p:nvSpPr>
        <p:spPr>
          <a:xfrm>
            <a:off x="6200536" y="5136430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2723496-8E6B-334F-A884-E65C22E0F15C}"/>
              </a:ext>
            </a:extLst>
          </p:cNvPr>
          <p:cNvSpPr/>
          <p:nvPr/>
        </p:nvSpPr>
        <p:spPr>
          <a:xfrm>
            <a:off x="6201606" y="6024468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A35B0F-7B0B-584E-B9C5-843AF479CFD0}"/>
              </a:ext>
            </a:extLst>
          </p:cNvPr>
          <p:cNvSpPr/>
          <p:nvPr/>
        </p:nvSpPr>
        <p:spPr>
          <a:xfrm>
            <a:off x="511211" y="4765003"/>
            <a:ext cx="180000" cy="1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1" name="제목 2">
            <a:extLst>
              <a:ext uri="{FF2B5EF4-FFF2-40B4-BE49-F238E27FC236}">
                <a16:creationId xmlns:a16="http://schemas.microsoft.com/office/drawing/2014/main" id="{C9DC6160-35F2-B845-B603-87C17804B2BE}"/>
              </a:ext>
            </a:extLst>
          </p:cNvPr>
          <p:cNvSpPr txBox="1">
            <a:spLocks/>
          </p:cNvSpPr>
          <p:nvPr/>
        </p:nvSpPr>
        <p:spPr bwMode="gray">
          <a:xfrm>
            <a:off x="8511688" y="455908"/>
            <a:ext cx="335341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0" spc="-60" dirty="0">
                <a:latin typeface="+mj-ea"/>
              </a:rPr>
              <a:t>1. AWS CLI </a:t>
            </a:r>
            <a:r>
              <a:rPr lang="ko-KR" altLang="en-US" sz="1100" b="0" spc="-60" dirty="0" err="1">
                <a:latin typeface="+mj-ea"/>
              </a:rPr>
              <a:t>를</a:t>
            </a:r>
            <a:r>
              <a:rPr lang="ko-KR" altLang="en-US" sz="1100" b="0" spc="-60" dirty="0">
                <a:latin typeface="+mj-ea"/>
              </a:rPr>
              <a:t> 이용한 </a:t>
            </a:r>
            <a:r>
              <a:rPr lang="en-US" altLang="ko-KR" sz="1100" b="0" spc="-60" dirty="0">
                <a:latin typeface="+mj-ea"/>
              </a:rPr>
              <a:t>EMR cluster ADD step </a:t>
            </a:r>
            <a:r>
              <a:rPr lang="ko-KR" altLang="en-US" sz="1100" b="0" spc="-60" dirty="0">
                <a:latin typeface="+mj-ea"/>
              </a:rPr>
              <a:t>방법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06D64218-41C0-D244-BDB0-9015BBA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60" y="6440239"/>
            <a:ext cx="79248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D36D3E6-08BA-4C9A-9A7E-6398BC76EDC6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spc="-70" dirty="0">
                <a:latin typeface="+mj-ea"/>
              </a:rPr>
              <a:t>1-</a:t>
            </a:r>
            <a:r>
              <a:rPr lang="ko-KR" altLang="en-US" sz="2200" b="1" kern="0" spc="-70" dirty="0">
                <a:latin typeface="+mj-ea"/>
              </a:rPr>
              <a:t>별첨</a:t>
            </a:r>
            <a:r>
              <a:rPr lang="en-US" altLang="ko-KR" sz="2200" b="1" kern="0" spc="-70" dirty="0">
                <a:latin typeface="+mj-ea"/>
              </a:rPr>
              <a:t> AWS CLI -</a:t>
            </a:r>
            <a:r>
              <a:rPr lang="ko-KR" altLang="en-US" sz="2200" b="1" kern="0" spc="-70" dirty="0">
                <a:latin typeface="+mj-ea"/>
              </a:rPr>
              <a:t> </a:t>
            </a:r>
            <a:r>
              <a:rPr lang="en-US" altLang="ko-KR" sz="2200" b="1" kern="0" spc="-70" dirty="0">
                <a:latin typeface="+mj-ea"/>
              </a:rPr>
              <a:t>add step </a:t>
            </a:r>
            <a:r>
              <a:rPr lang="ko-KR" altLang="en-US" sz="2200" b="1" kern="0" spc="-70" dirty="0">
                <a:latin typeface="+mj-ea"/>
              </a:rPr>
              <a:t>명령어 </a:t>
            </a:r>
            <a:r>
              <a:rPr lang="en-US" altLang="ko-KR" sz="2200" b="1" kern="0" spc="-70" dirty="0">
                <a:latin typeface="+mj-ea"/>
              </a:rPr>
              <a:t>text</a:t>
            </a:r>
            <a:endParaRPr lang="ko-KR" altLang="en-US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6" name="제목 2"/>
          <p:cNvSpPr txBox="1">
            <a:spLocks/>
          </p:cNvSpPr>
          <p:nvPr/>
        </p:nvSpPr>
        <p:spPr bwMode="gray">
          <a:xfrm>
            <a:off x="8511688" y="463602"/>
            <a:ext cx="335341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300"/>
              </a:spcAft>
            </a:pPr>
            <a:r>
              <a:rPr lang="en-US" altLang="ko-KR" sz="1050" b="0" spc="-60" dirty="0">
                <a:latin typeface="+mj-ea"/>
              </a:rPr>
              <a:t>1. AWS CLI </a:t>
            </a:r>
            <a:r>
              <a:rPr lang="ko-KR" altLang="en-US" sz="1050" b="0" spc="-60" dirty="0" err="1">
                <a:latin typeface="+mj-ea"/>
              </a:rPr>
              <a:t>를</a:t>
            </a:r>
            <a:r>
              <a:rPr lang="ko-KR" altLang="en-US" sz="1050" b="0" spc="-60" dirty="0">
                <a:latin typeface="+mj-ea"/>
              </a:rPr>
              <a:t> 이용한 </a:t>
            </a:r>
            <a:r>
              <a:rPr lang="en-US" altLang="ko-KR" sz="1050" b="0" spc="-60" dirty="0">
                <a:latin typeface="+mj-ea"/>
              </a:rPr>
              <a:t>EMR cluster ADD step </a:t>
            </a:r>
            <a:r>
              <a:rPr lang="ko-KR" altLang="en-US" sz="1050" b="0" spc="-60" dirty="0">
                <a:latin typeface="+mj-ea"/>
              </a:rPr>
              <a:t>방법</a:t>
            </a:r>
          </a:p>
        </p:txBody>
      </p:sp>
      <p:cxnSp>
        <p:nvCxnSpPr>
          <p:cNvPr id="7" name="직선 연결선 6"/>
          <p:cNvCxnSpPr/>
          <p:nvPr/>
        </p:nvCxnSpPr>
        <p:spPr bwMode="gray">
          <a:xfrm>
            <a:off x="344487" y="728663"/>
            <a:ext cx="1159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876094-CE7D-4438-B053-F280050769F6}"/>
              </a:ext>
            </a:extLst>
          </p:cNvPr>
          <p:cNvSpPr/>
          <p:nvPr/>
        </p:nvSpPr>
        <p:spPr>
          <a:xfrm>
            <a:off x="344487" y="917020"/>
            <a:ext cx="11591999" cy="56001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</a:pPr>
            <a:endParaRPr lang="ko-KR" altLang="en-US" sz="14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626" y="917020"/>
            <a:ext cx="11586860" cy="450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AWS CLI </a:t>
            </a:r>
            <a:r>
              <a:rPr lang="ko-KR" altLang="en-US" sz="1600" dirty="0"/>
              <a:t>명령어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9E38C-ACF0-6A44-B151-BE5E4AB871E6}"/>
              </a:ext>
            </a:extLst>
          </p:cNvPr>
          <p:cNvSpPr txBox="1"/>
          <p:nvPr/>
        </p:nvSpPr>
        <p:spPr>
          <a:xfrm>
            <a:off x="344487" y="2370577"/>
            <a:ext cx="11586860" cy="2693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aws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emr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add-steps --cluster-id </a:t>
            </a:r>
            <a:r>
              <a:rPr lang="en" altLang="ko-Kore-KR" sz="1300" dirty="0">
                <a:solidFill>
                  <a:srgbClr val="CE9178"/>
                </a:solidFill>
                <a:latin typeface="Menlo" panose="020B0609030804020204" pitchFamily="49" charset="0"/>
              </a:rPr>
              <a:t>my-cluster-id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--steps Type=CUSTOM_JAR,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Name=</a:t>
            </a:r>
            <a:r>
              <a:rPr lang="en" altLang="ko-Kore-KR" sz="1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"My Spark Job Name"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ActionOnFailure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=CANCEL_AND_WAIT,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Jar=</a:t>
            </a:r>
            <a:r>
              <a:rPr lang="en" altLang="ko-Kore-KR" sz="1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"command-</a:t>
            </a:r>
            <a:r>
              <a:rPr lang="en" altLang="ko-Kore-KR" sz="13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runner.jar</a:t>
            </a:r>
            <a:r>
              <a:rPr lang="en" altLang="ko-Kore-KR" sz="1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=[spark-submit,--deploy-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mode,cluster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,--deploy-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mode,client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master,yarn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--py-files,s3://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skb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-oasis-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pgm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-workload/lib/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oasis_pyspark_module.py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\,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s3://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skb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-oasis-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pgm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-workload/env/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env_common.py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\,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s3://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skb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-oasis-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pgm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-workload/env/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env_dw.py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dirty="0">
                <a:solidFill>
                  <a:srgbClr val="CE9178"/>
                </a:solidFill>
                <a:latin typeface="Menlo" panose="020B0609030804020204" pitchFamily="49" charset="0"/>
              </a:rPr>
              <a:t>spark </a:t>
            </a:r>
            <a:r>
              <a:rPr lang="ko-KR" altLang="en-US" sz="1300" dirty="0">
                <a:solidFill>
                  <a:srgbClr val="CE9178"/>
                </a:solidFill>
                <a:latin typeface="Menlo" panose="020B0609030804020204" pitchFamily="49" charset="0"/>
              </a:rPr>
              <a:t>실행파일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endParaRPr lang="ko-KR" altLang="en-US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D1,</a:t>
            </a:r>
            <a:r>
              <a:rPr lang="en" altLang="ko-Kore-KR" sz="1300" dirty="0">
                <a:solidFill>
                  <a:srgbClr val="CE9178"/>
                </a:solidFill>
                <a:latin typeface="Menlo" panose="020B0609030804020204" pitchFamily="49" charset="0"/>
              </a:rPr>
              <a:t>YYYYMMDD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,--D2,</a:t>
            </a:r>
            <a:r>
              <a:rPr lang="en" altLang="ko-Kore-KR" sz="1300" dirty="0">
                <a:solidFill>
                  <a:srgbClr val="CE9178"/>
                </a:solidFill>
                <a:latin typeface="Menlo" panose="020B0609030804020204" pitchFamily="49" charset="0"/>
              </a:rPr>
              <a:t>YYYYMMDD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altLang="ko-KR" sz="1300" dirty="0">
                <a:solidFill>
                  <a:srgbClr val="D7BA7D"/>
                </a:solidFill>
                <a:latin typeface="Menlo" panose="020B0609030804020204" pitchFamily="49" charset="0"/>
              </a:rPr>
              <a:t>^</a:t>
            </a:r>
            <a:endParaRPr lang="en" altLang="ko-Kore-KR" sz="13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--endpoint-</a:t>
            </a:r>
            <a:r>
              <a:rPr lang="en" altLang="ko-Kore-KR" sz="13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https://vpce-08c301a70496086d0-mqcikbd2.elasticmapreduce.ap-northeast-2.vpce.amazonaws.com,</a:t>
            </a:r>
            <a:r>
              <a:rPr lang="en" altLang="ko-Kore-KR" sz="13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^</a:t>
            </a:r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ore-KR" sz="1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--profile 695473834042_SKB-DevOps-ForOasis 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9051744-90E2-0440-8A5A-173AA371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60" y="6440239"/>
            <a:ext cx="79248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D36D3E6-08BA-4C9A-9A7E-6398BC76EDC6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979</Words>
  <Application>Microsoft Macintosh PowerPoint</Application>
  <PresentationFormat>와이드스크린</PresentationFormat>
  <Paragraphs>159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syan@b2en.com</dc:creator>
  <cp:lastModifiedBy>문 지현</cp:lastModifiedBy>
  <cp:revision>1009</cp:revision>
  <dcterms:created xsi:type="dcterms:W3CDTF">2022-01-05T04:10:27Z</dcterms:created>
  <dcterms:modified xsi:type="dcterms:W3CDTF">2022-03-28T07:38:03Z</dcterms:modified>
</cp:coreProperties>
</file>