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image" Target="../media/image15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4191" y="1466667"/>
            <a:ext cx="6589064" cy="3751374"/>
            <a:chOff x="2234191" y="1466667"/>
            <a:chExt cx="6589064" cy="3751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91" y="1466667"/>
              <a:ext cx="6589064" cy="3751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9048" y="4875883"/>
            <a:ext cx="17638095" cy="551682"/>
            <a:chOff x="319048" y="4875883"/>
            <a:chExt cx="17638095" cy="5516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48" y="4875883"/>
              <a:ext cx="17638095" cy="55168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398" y="6340331"/>
            <a:ext cx="16561905" cy="39047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5934" y="5776563"/>
            <a:ext cx="3276190" cy="14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30690" y="6133006"/>
            <a:ext cx="2616929" cy="877589"/>
            <a:chOff x="9630690" y="6133006"/>
            <a:chExt cx="2616929" cy="87758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630690" y="6133006"/>
              <a:ext cx="2616929" cy="87758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77525" y="6214706"/>
            <a:ext cx="1800000" cy="6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482978" y="6118793"/>
            <a:ext cx="4164641" cy="876950"/>
            <a:chOff x="12482978" y="6118793"/>
            <a:chExt cx="4164641" cy="87695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482978" y="6118793"/>
              <a:ext cx="4164641" cy="87695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06858" y="6208792"/>
            <a:ext cx="2933333" cy="638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34191" y="1024438"/>
            <a:ext cx="828436" cy="787702"/>
            <a:chOff x="2234191" y="1024438"/>
            <a:chExt cx="828436" cy="78770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34191" y="1024438"/>
              <a:ext cx="828436" cy="7877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93483" y="2385666"/>
            <a:ext cx="640708" cy="609205"/>
            <a:chOff x="1593483" y="2385666"/>
            <a:chExt cx="640708" cy="6092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3483" y="2385666"/>
              <a:ext cx="640708" cy="6092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2387" y="1552874"/>
            <a:ext cx="613920" cy="583734"/>
            <a:chOff x="1242387" y="1552874"/>
            <a:chExt cx="613920" cy="58373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2387" y="1552874"/>
              <a:ext cx="613920" cy="58373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54328" y="114286"/>
            <a:ext cx="14323814" cy="5715433"/>
            <a:chOff x="3654328" y="114286"/>
            <a:chExt cx="14323814" cy="57154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4328" y="114286"/>
              <a:ext cx="14323814" cy="57154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185353"/>
            <a:ext cx="17761905" cy="9800000"/>
            <a:chOff x="261905" y="185353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185353"/>
              <a:ext cx="17761905" cy="98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583" y="522498"/>
            <a:ext cx="5380952" cy="45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671" y="3827642"/>
            <a:ext cx="5323810" cy="20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116" y="5940049"/>
            <a:ext cx="1876190" cy="13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49887" y="2973239"/>
            <a:ext cx="8331973" cy="7041046"/>
            <a:chOff x="8849887" y="2973239"/>
            <a:chExt cx="8331973" cy="70410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9887" y="2973239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80952" y="1238095"/>
            <a:ext cx="2788013" cy="1735144"/>
            <a:chOff x="13980952" y="1238095"/>
            <a:chExt cx="2788013" cy="17351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0952" y="1238095"/>
              <a:ext cx="2788013" cy="17351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36183" y="1717069"/>
            <a:ext cx="2971429" cy="6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29669" y="1924283"/>
            <a:ext cx="656045" cy="860963"/>
            <a:chOff x="13229669" y="1924283"/>
            <a:chExt cx="656045" cy="8609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29669" y="1924283"/>
              <a:ext cx="656045" cy="860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51800"/>
            <a:ext cx="17761905" cy="9800000"/>
            <a:chOff x="361905" y="51800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51800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7143" y="205761"/>
            <a:ext cx="10971429" cy="1306114"/>
            <a:chOff x="3657143" y="205761"/>
            <a:chExt cx="10971429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143" y="205761"/>
              <a:ext cx="10971429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0479" y="217950"/>
            <a:ext cx="6447619" cy="1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10548" y="1816649"/>
            <a:ext cx="4812176" cy="7840613"/>
            <a:chOff x="1610548" y="1816649"/>
            <a:chExt cx="4812176" cy="78406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0548" y="1816649"/>
              <a:ext cx="4812176" cy="78406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96793" y="1715384"/>
            <a:ext cx="4828958" cy="7884012"/>
            <a:chOff x="11296793" y="1715384"/>
            <a:chExt cx="4828958" cy="78840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96793" y="1715384"/>
              <a:ext cx="4828958" cy="78840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261331" y="7194815"/>
            <a:ext cx="1738669" cy="2419048"/>
            <a:chOff x="16261331" y="7194815"/>
            <a:chExt cx="1738669" cy="24190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61331" y="7194815"/>
              <a:ext cx="1738669" cy="24190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77566" y="8031789"/>
            <a:ext cx="1756431" cy="1820011"/>
            <a:chOff x="6777566" y="8031789"/>
            <a:chExt cx="1756431" cy="182001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7566" y="8031789"/>
              <a:ext cx="1756431" cy="18200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96076" y="4334949"/>
            <a:ext cx="4528384" cy="3696840"/>
            <a:chOff x="6696076" y="4334949"/>
            <a:chExt cx="4528384" cy="369684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96076" y="4334949"/>
              <a:ext cx="4528384" cy="369684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31176" y="4585077"/>
            <a:ext cx="3476190" cy="25809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0393" y="522498"/>
            <a:ext cx="5657143" cy="45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080" y="3795290"/>
            <a:ext cx="8161905" cy="25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0884" y="3001811"/>
            <a:ext cx="8331973" cy="7041046"/>
            <a:chOff x="810884" y="3001811"/>
            <a:chExt cx="8331973" cy="70410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884" y="3001811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31029" y="1314286"/>
            <a:ext cx="3398310" cy="1523810"/>
            <a:chOff x="5331029" y="1314286"/>
            <a:chExt cx="3398310" cy="15238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1029" y="1314286"/>
              <a:ext cx="3398310" cy="152381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2773" y="1687715"/>
            <a:ext cx="3161905" cy="5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64003" y="4810623"/>
            <a:ext cx="768518" cy="1008567"/>
            <a:chOff x="8164003" y="4810623"/>
            <a:chExt cx="768518" cy="10085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4380000">
              <a:off x="8164003" y="4810623"/>
              <a:ext cx="768518" cy="10085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9049" y="7521582"/>
            <a:ext cx="4828571" cy="13904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51800"/>
            <a:ext cx="17761905" cy="9800000"/>
            <a:chOff x="361905" y="51800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51800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57143" y="858818"/>
            <a:ext cx="10971429" cy="1306114"/>
            <a:chOff x="3657143" y="858818"/>
            <a:chExt cx="10971429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143" y="858818"/>
              <a:ext cx="10971429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66669" y="963641"/>
            <a:ext cx="5695238" cy="12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7525" y="6177363"/>
            <a:ext cx="2419048" cy="7904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91744" y="7103154"/>
            <a:ext cx="2457143" cy="1171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73611" y="6177363"/>
            <a:ext cx="2600000" cy="7904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95557" y="7088687"/>
            <a:ext cx="2352381" cy="215238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89240" y="6177363"/>
            <a:ext cx="2609524" cy="7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86763" y="7074220"/>
            <a:ext cx="2266667" cy="11714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85811" y="6177363"/>
            <a:ext cx="2171429" cy="7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73128" y="7103154"/>
            <a:ext cx="4104762" cy="1171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72887" y="4117736"/>
            <a:ext cx="2178869" cy="1668127"/>
            <a:chOff x="2472887" y="4117736"/>
            <a:chExt cx="2178869" cy="166812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72887" y="4117736"/>
              <a:ext cx="2178869" cy="1668127"/>
              <a:chOff x="2472887" y="4117736"/>
              <a:chExt cx="2178869" cy="166812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472887" y="4117736"/>
                <a:ext cx="2178869" cy="1668127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18097" y="4894606"/>
              <a:ext cx="676190" cy="6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23184" y="4117736"/>
            <a:ext cx="2178869" cy="1692257"/>
            <a:chOff x="6323184" y="4117736"/>
            <a:chExt cx="2178869" cy="16922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323184" y="4117736"/>
              <a:ext cx="2178869" cy="1692257"/>
              <a:chOff x="6323184" y="4117736"/>
              <a:chExt cx="2178869" cy="169225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323184" y="4117736"/>
                <a:ext cx="2178869" cy="169225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74359" y="4894606"/>
              <a:ext cx="742857" cy="638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238792" y="4117736"/>
            <a:ext cx="2178869" cy="1672326"/>
            <a:chOff x="10238792" y="4117736"/>
            <a:chExt cx="2178869" cy="167232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0238792" y="4117736"/>
              <a:ext cx="2178869" cy="1672326"/>
              <a:chOff x="10238792" y="4117736"/>
              <a:chExt cx="2178869" cy="167232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238792" y="4117736"/>
                <a:ext cx="2178869" cy="1672326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86666" y="4894606"/>
              <a:ext cx="742857" cy="6380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34295" y="4117736"/>
            <a:ext cx="2178869" cy="1657325"/>
            <a:chOff x="14134295" y="4117736"/>
            <a:chExt cx="2178869" cy="165732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4134295" y="4117736"/>
              <a:ext cx="2178869" cy="1657325"/>
              <a:chOff x="14134295" y="4117736"/>
              <a:chExt cx="2178869" cy="165732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4134295" y="4117736"/>
                <a:ext cx="2178869" cy="1657325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613335" y="4894606"/>
              <a:ext cx="752381" cy="6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6011" y="7198326"/>
            <a:ext cx="9771429" cy="8190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35202" y="8537926"/>
            <a:ext cx="12190476" cy="8761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68533" y="8609353"/>
            <a:ext cx="533333" cy="498667"/>
            <a:chOff x="3468533" y="8609353"/>
            <a:chExt cx="533333" cy="498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3468533" y="8609353"/>
              <a:ext cx="533333" cy="498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428663" y="8609352"/>
            <a:ext cx="533333" cy="498667"/>
            <a:chOff x="16428663" y="8609352"/>
            <a:chExt cx="533333" cy="498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28663" y="8609352"/>
              <a:ext cx="533333" cy="498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137010" y="7264991"/>
            <a:ext cx="3727486" cy="3107981"/>
            <a:chOff x="-1137010" y="7264991"/>
            <a:chExt cx="3727486" cy="31079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37010" y="7264991"/>
              <a:ext cx="3727486" cy="310798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571431" y="963641"/>
            <a:ext cx="5057143" cy="12476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884800" y="2585366"/>
            <a:ext cx="4872348" cy="4255037"/>
            <a:chOff x="8884800" y="2585366"/>
            <a:chExt cx="4872348" cy="42550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84800" y="2585366"/>
              <a:ext cx="4872348" cy="42550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68415" y="2772775"/>
            <a:ext cx="6171429" cy="3938085"/>
            <a:chOff x="1968415" y="2772775"/>
            <a:chExt cx="6171429" cy="39380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8415" y="2772775"/>
              <a:ext cx="6171429" cy="39380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57148" y="5659445"/>
            <a:ext cx="3491312" cy="877398"/>
            <a:chOff x="13757148" y="5659445"/>
            <a:chExt cx="3491312" cy="87739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57148" y="5659445"/>
              <a:ext cx="3491312" cy="8773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5763" y="0"/>
            <a:ext cx="17761905" cy="9800000"/>
            <a:chOff x="165763" y="0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763" y="0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1431" y="963641"/>
            <a:ext cx="5057143" cy="1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179004" y="7329463"/>
            <a:ext cx="3735282" cy="3949793"/>
            <a:chOff x="15179004" y="7329463"/>
            <a:chExt cx="3735282" cy="394979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9004" y="7329463"/>
              <a:ext cx="3735282" cy="39497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6809" y="3613369"/>
            <a:ext cx="7274144" cy="4063291"/>
            <a:chOff x="1906809" y="3613369"/>
            <a:chExt cx="7274144" cy="40632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6809" y="3613369"/>
              <a:ext cx="7274144" cy="4063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61483" y="6250560"/>
            <a:ext cx="4712458" cy="450090"/>
            <a:chOff x="10061483" y="6250560"/>
            <a:chExt cx="4712458" cy="45009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61483" y="6250560"/>
              <a:ext cx="4712458" cy="45009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96574" y="4425274"/>
            <a:ext cx="7723810" cy="25714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4191" y="1466667"/>
            <a:ext cx="6589064" cy="3751374"/>
            <a:chOff x="2234191" y="1466667"/>
            <a:chExt cx="6589064" cy="3751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91" y="1466667"/>
              <a:ext cx="6589064" cy="3751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9048" y="4875883"/>
            <a:ext cx="17638095" cy="551682"/>
            <a:chOff x="319048" y="4875883"/>
            <a:chExt cx="17638095" cy="5516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48" y="4875883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41628" y="28571"/>
            <a:ext cx="13382181" cy="5817967"/>
            <a:chOff x="4641628" y="28571"/>
            <a:chExt cx="13382181" cy="58179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1628" y="28571"/>
              <a:ext cx="13382181" cy="581796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7017" y="6191898"/>
            <a:ext cx="16961905" cy="49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15241" y="5919431"/>
            <a:ext cx="8647619" cy="14095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74585" y="1142857"/>
            <a:ext cx="778648" cy="740362"/>
            <a:chOff x="2174585" y="1142857"/>
            <a:chExt cx="778648" cy="7403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4585" y="1142857"/>
              <a:ext cx="778648" cy="7403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2382" y="2422278"/>
            <a:ext cx="602203" cy="572593"/>
            <a:chOff x="1572382" y="2422278"/>
            <a:chExt cx="602203" cy="5725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2382" y="2422278"/>
              <a:ext cx="602203" cy="5725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1085" y="1793168"/>
            <a:ext cx="577025" cy="548653"/>
            <a:chOff x="1171085" y="1793168"/>
            <a:chExt cx="577025" cy="5486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1085" y="1793168"/>
              <a:ext cx="577025" cy="5486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979217" y="2360348"/>
            <a:ext cx="753596" cy="716542"/>
            <a:chOff x="14979217" y="2360348"/>
            <a:chExt cx="753596" cy="71654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4979217" y="2360348"/>
              <a:ext cx="753596" cy="7165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92874" y="1816139"/>
            <a:ext cx="558460" cy="531000"/>
            <a:chOff x="15992874" y="1816139"/>
            <a:chExt cx="558460" cy="5310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5992874" y="1816139"/>
              <a:ext cx="558460" cy="53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9552" y="3907834"/>
            <a:ext cx="4402649" cy="6125499"/>
            <a:chOff x="1149552" y="3907834"/>
            <a:chExt cx="4402649" cy="61254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552" y="3907834"/>
              <a:ext cx="4402649" cy="61254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8578" y="1218705"/>
            <a:ext cx="3257143" cy="1447510"/>
            <a:chOff x="1278578" y="1218705"/>
            <a:chExt cx="3257143" cy="14475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78578" y="1218705"/>
              <a:ext cx="3257143" cy="14475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4862" y="1301666"/>
            <a:ext cx="1990476" cy="1190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60851" y="1774478"/>
            <a:ext cx="2428571" cy="20476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95179" y="3070474"/>
            <a:ext cx="4428571" cy="10095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89950" y="1774478"/>
            <a:ext cx="2438095" cy="20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24236" y="3070474"/>
            <a:ext cx="3628571" cy="10095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43963" y="3852601"/>
            <a:ext cx="3638095" cy="65714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25252" y="4020173"/>
            <a:ext cx="4514286" cy="12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60851" y="5309513"/>
            <a:ext cx="2447619" cy="204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95179" y="6605512"/>
            <a:ext cx="3780952" cy="990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89950" y="5309513"/>
            <a:ext cx="2457143" cy="20476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24236" y="6605512"/>
            <a:ext cx="3171429" cy="10095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86382" y="7555201"/>
            <a:ext cx="3619048" cy="12380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2865" y="2819048"/>
            <a:ext cx="761747" cy="700220"/>
            <a:chOff x="1052865" y="2819048"/>
            <a:chExt cx="761747" cy="70022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52865" y="2819048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6255" y="3253004"/>
            <a:ext cx="516547" cy="491149"/>
            <a:chOff x="1856255" y="3253004"/>
            <a:chExt cx="516547" cy="4911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56255" y="3253004"/>
              <a:ext cx="516547" cy="49114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49095" y="5701990"/>
            <a:ext cx="1533333" cy="6857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90525" y="2809475"/>
            <a:ext cx="516547" cy="491149"/>
            <a:chOff x="4490525" y="2809475"/>
            <a:chExt cx="516547" cy="4911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90525" y="2809475"/>
              <a:ext cx="516547" cy="491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7675" y="4917016"/>
            <a:ext cx="9700000" cy="551682"/>
            <a:chOff x="737675" y="4917016"/>
            <a:chExt cx="9700000" cy="5516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6200000">
              <a:off x="737675" y="4917016"/>
              <a:ext cx="9700000" cy="55168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890925" y="7486935"/>
            <a:ext cx="2942857" cy="1238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4762" y="214286"/>
            <a:ext cx="17761905" cy="9800000"/>
            <a:chOff x="204762" y="214286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62" y="214286"/>
              <a:ext cx="17761905" cy="98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6581" y="522492"/>
            <a:ext cx="5095238" cy="45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671" y="3827642"/>
            <a:ext cx="8000000" cy="2095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0116" y="5940048"/>
            <a:ext cx="3371429" cy="7047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49887" y="2973239"/>
            <a:ext cx="8331973" cy="7041046"/>
            <a:chOff x="8849887" y="2973239"/>
            <a:chExt cx="8331973" cy="70410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9887" y="2973239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80952" y="1238095"/>
            <a:ext cx="2788013" cy="1735144"/>
            <a:chOff x="13980952" y="1238095"/>
            <a:chExt cx="2788013" cy="17351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0952" y="1238095"/>
              <a:ext cx="2788013" cy="17351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07049" y="1468059"/>
            <a:ext cx="1904762" cy="6571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29669" y="1924283"/>
            <a:ext cx="656045" cy="860963"/>
            <a:chOff x="13229669" y="1924283"/>
            <a:chExt cx="656045" cy="8609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29669" y="1924283"/>
              <a:ext cx="656045" cy="8609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0000" y="184991"/>
            <a:ext cx="17761905" cy="9800000"/>
            <a:chOff x="200000" y="184991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00" y="184991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5770" y="963639"/>
            <a:ext cx="6542857" cy="1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20337" y="6929517"/>
            <a:ext cx="4934200" cy="284256"/>
            <a:chOff x="3020337" y="6929517"/>
            <a:chExt cx="4934200" cy="2842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0337" y="6929517"/>
              <a:ext cx="4934200" cy="28425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3197" y="4586620"/>
            <a:ext cx="12609524" cy="30380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74712" y="2099992"/>
            <a:ext cx="3895238" cy="35904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685714" y="5968767"/>
            <a:ext cx="4552381" cy="4717171"/>
            <a:chOff x="14685714" y="5968767"/>
            <a:chExt cx="4552381" cy="47171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85714" y="5968767"/>
              <a:ext cx="4552381" cy="47171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812609" y="5389766"/>
            <a:ext cx="1780952" cy="619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8505" y="242857"/>
            <a:ext cx="17761905" cy="9800000"/>
            <a:chOff x="2185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05" y="242857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2384" y="963641"/>
            <a:ext cx="6485714" cy="1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035182" y="7689032"/>
            <a:ext cx="761747" cy="700220"/>
            <a:chOff x="16035182" y="7689032"/>
            <a:chExt cx="761747" cy="7002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035182" y="7689032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05055" y="8597364"/>
            <a:ext cx="554705" cy="527430"/>
            <a:chOff x="15605055" y="8597364"/>
            <a:chExt cx="554705" cy="527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605055" y="8597364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796929" y="8288641"/>
            <a:ext cx="516547" cy="491149"/>
            <a:chOff x="16796929" y="8288641"/>
            <a:chExt cx="516547" cy="4911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96929" y="8288641"/>
              <a:ext cx="516547" cy="491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148825" y="6056299"/>
            <a:ext cx="4939301" cy="5222957"/>
            <a:chOff x="-1148825" y="6056299"/>
            <a:chExt cx="4939301" cy="52229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48825" y="6056299"/>
              <a:ext cx="4939301" cy="52229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582689" y="2452551"/>
            <a:ext cx="8468562" cy="5070574"/>
            <a:chOff x="3582689" y="2452551"/>
            <a:chExt cx="8468562" cy="507057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2689" y="2452551"/>
              <a:ext cx="8468562" cy="507057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47742" y="5456903"/>
            <a:ext cx="5057143" cy="18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0838" y="223810"/>
            <a:ext cx="17761905" cy="9800000"/>
            <a:chOff x="290838" y="223810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838" y="223810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3158" y="4254921"/>
            <a:ext cx="15619399" cy="430793"/>
            <a:chOff x="1333158" y="4254921"/>
            <a:chExt cx="15619399" cy="4307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158" y="4254921"/>
              <a:ext cx="15619399" cy="4307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33333" y="858818"/>
            <a:ext cx="11619048" cy="1306114"/>
            <a:chOff x="3333333" y="858818"/>
            <a:chExt cx="1161904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3333" y="858818"/>
              <a:ext cx="1161904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3812" y="963641"/>
            <a:ext cx="7942857" cy="12476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9049" y="2332487"/>
            <a:ext cx="9114286" cy="7047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89941" y="3809524"/>
            <a:ext cx="1333333" cy="1333333"/>
            <a:chOff x="3489941" y="3809524"/>
            <a:chExt cx="1333333" cy="1333333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489941" y="3809524"/>
              <a:ext cx="1333333" cy="1333333"/>
              <a:chOff x="3489941" y="3809524"/>
              <a:chExt cx="1333333" cy="13333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89941" y="3809524"/>
                <a:ext cx="1333333" cy="133333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1617" y="3921319"/>
              <a:ext cx="1266667" cy="109523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34971" y="5462257"/>
            <a:ext cx="3400000" cy="8571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05935" y="6397973"/>
            <a:ext cx="3628571" cy="19142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485374" y="3809524"/>
            <a:ext cx="1333333" cy="1333333"/>
            <a:chOff x="8485374" y="3809524"/>
            <a:chExt cx="1333333" cy="133333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485374" y="3809524"/>
              <a:ext cx="1333333" cy="1333333"/>
              <a:chOff x="8485374" y="3809524"/>
              <a:chExt cx="1333333" cy="133333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485374" y="3809524"/>
                <a:ext cx="1333333" cy="1333333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87050" y="3921319"/>
              <a:ext cx="1371429" cy="109523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96771" y="5463641"/>
            <a:ext cx="4180952" cy="8571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71623" y="3809524"/>
            <a:ext cx="1333333" cy="1333333"/>
            <a:chOff x="13471623" y="3809524"/>
            <a:chExt cx="1333333" cy="133333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471623" y="3809524"/>
              <a:ext cx="1333333" cy="1333333"/>
              <a:chOff x="13471623" y="3809524"/>
              <a:chExt cx="1333333" cy="1333333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471623" y="3809524"/>
                <a:ext cx="1333333" cy="1333333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82824" y="3921319"/>
              <a:ext cx="1371429" cy="109523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16619" y="5452733"/>
            <a:ext cx="3228571" cy="8571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69179" y="6397973"/>
            <a:ext cx="5495238" cy="191428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64573" y="6397973"/>
            <a:ext cx="3857143" cy="13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1905" y="242857"/>
            <a:ext cx="17761905" cy="9800000"/>
            <a:chOff x="261905" y="242857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905" y="242857"/>
              <a:ext cx="17761905" cy="980000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60391" y="522492"/>
            <a:ext cx="5638095" cy="45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39080" y="3795290"/>
            <a:ext cx="8171429" cy="243809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45716" y="7597773"/>
            <a:ext cx="4857143" cy="13904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0884" y="3001811"/>
            <a:ext cx="8331973" cy="7041046"/>
            <a:chOff x="810884" y="3001811"/>
            <a:chExt cx="8331973" cy="70410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884" y="3001811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31029" y="1314286"/>
            <a:ext cx="3398310" cy="1523810"/>
            <a:chOff x="5331029" y="1314286"/>
            <a:chExt cx="3398310" cy="15238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1029" y="1314286"/>
              <a:ext cx="3398310" cy="152381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82772" y="1687715"/>
            <a:ext cx="3457143" cy="5904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64003" y="4810623"/>
            <a:ext cx="768518" cy="1008567"/>
            <a:chOff x="8164003" y="4810623"/>
            <a:chExt cx="768518" cy="10085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4380000">
              <a:off x="8164003" y="4810623"/>
              <a:ext cx="768518" cy="10085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104949"/>
            <a:ext cx="17761905" cy="9800000"/>
            <a:chOff x="361905" y="104949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04949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01873" y="5781987"/>
            <a:ext cx="6538183" cy="368934"/>
            <a:chOff x="9501873" y="5781987"/>
            <a:chExt cx="6538183" cy="3689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1873" y="5781987"/>
              <a:ext cx="6538183" cy="3689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431" y="963641"/>
            <a:ext cx="6180952" cy="12476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5716" y="4490677"/>
            <a:ext cx="7276190" cy="6761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80478" y="5719902"/>
            <a:ext cx="8085714" cy="156190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12382" y="2332487"/>
            <a:ext cx="5857143" cy="70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74328" y="3752485"/>
            <a:ext cx="7394202" cy="4427937"/>
            <a:chOff x="1274328" y="3752485"/>
            <a:chExt cx="7394202" cy="44279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4328" y="3752485"/>
              <a:ext cx="7394202" cy="44279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1905" y="104949"/>
            <a:ext cx="17761905" cy="9800000"/>
            <a:chOff x="361905" y="104949"/>
            <a:chExt cx="17761905" cy="9800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04949"/>
              <a:ext cx="17761905" cy="9800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1431" y="963641"/>
            <a:ext cx="6180952" cy="12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09333" y="2989343"/>
            <a:ext cx="761747" cy="700220"/>
            <a:chOff x="16409333" y="2989343"/>
            <a:chExt cx="761747" cy="7002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661439" y="2656769"/>
            <a:ext cx="554705" cy="527430"/>
            <a:chOff x="15661439" y="2656769"/>
            <a:chExt cx="554705" cy="527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690948" y="3585900"/>
            <a:ext cx="516547" cy="491149"/>
            <a:chOff x="15690948" y="3585900"/>
            <a:chExt cx="516547" cy="4911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12382" y="2332487"/>
            <a:ext cx="5857143" cy="7047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13623" y="3573201"/>
            <a:ext cx="9814732" cy="5385834"/>
            <a:chOff x="1013623" y="3573201"/>
            <a:chExt cx="9814732" cy="538583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623" y="3573201"/>
              <a:ext cx="9814732" cy="538583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54809" y="5153105"/>
            <a:ext cx="7380952" cy="2028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2020-12-09T14:13:30Z</dcterms:created>
  <dcterms:modified xsi:type="dcterms:W3CDTF">2020-12-09T14:13:30Z</dcterms:modified>
</cp:coreProperties>
</file>