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71" r:id="rId8"/>
    <p:sldId id="273" r:id="rId9"/>
    <p:sldId id="263" r:id="rId10"/>
    <p:sldId id="264" r:id="rId11"/>
    <p:sldId id="272" r:id="rId12"/>
    <p:sldId id="265" r:id="rId13"/>
    <p:sldId id="266" r:id="rId14"/>
    <p:sldId id="275" r:id="rId15"/>
    <p:sldId id="269" r:id="rId16"/>
    <p:sldId id="270" r:id="rId17"/>
    <p:sldId id="274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1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1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0399" y="1115791"/>
            <a:ext cx="334645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274" y="927507"/>
            <a:ext cx="5553075" cy="106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1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mtClean="0"/>
              <a:t>Presentation</a:t>
            </a:r>
            <a:r>
              <a:rPr spc="-45" dirty="0" smtClean="0"/>
              <a:t> </a:t>
            </a:r>
            <a:r>
              <a:rPr dirty="0" smtClean="0"/>
              <a:t>Skill</a:t>
            </a:r>
            <a:r>
              <a:rPr spc="-40" dirty="0" smtClean="0"/>
              <a:t> </a:t>
            </a:r>
            <a:r>
              <a:rPr dirty="0" smtClean="0"/>
              <a:t>Competition</a:t>
            </a:r>
            <a:r>
              <a:rPr spc="-40" dirty="0" smtClean="0"/>
              <a:t> </a:t>
            </a:r>
            <a:r>
              <a:rPr spc="-20" dirty="0" smtClean="0"/>
              <a:t>2023</a:t>
            </a:r>
          </a:p>
          <a:p>
            <a:pPr marL="3628390">
              <a:lnSpc>
                <a:spcPct val="100000"/>
              </a:lnSpc>
              <a:spcBef>
                <a:spcPts val="1220"/>
              </a:spcBef>
            </a:pPr>
            <a:r>
              <a:rPr sz="1950" i="0" dirty="0" smtClean="0">
                <a:latin typeface="Roboto"/>
                <a:cs typeface="Roboto"/>
              </a:rPr>
              <a:t>MER</a:t>
            </a:r>
            <a:r>
              <a:rPr sz="1950" i="0" dirty="0" smtClean="0">
                <a:latin typeface="Comic Sans MS"/>
                <a:cs typeface="Comic Sans MS"/>
              </a:rPr>
              <a:t>N</a:t>
            </a:r>
            <a:r>
              <a:rPr sz="1950" i="0" spc="10" dirty="0" smtClean="0">
                <a:latin typeface="Comic Sans MS"/>
                <a:cs typeface="Comic Sans MS"/>
              </a:rPr>
              <a:t> </a:t>
            </a:r>
            <a:r>
              <a:rPr sz="1950" i="0" dirty="0" smtClean="0">
                <a:latin typeface="Comic Sans MS"/>
                <a:cs typeface="Comic Sans MS"/>
              </a:rPr>
              <a:t>Ba</a:t>
            </a:r>
            <a:r>
              <a:rPr sz="1950" i="0" dirty="0" smtClean="0">
                <a:latin typeface="Roboto"/>
                <a:cs typeface="Roboto"/>
              </a:rPr>
              <a:t>tch</a:t>
            </a:r>
            <a:r>
              <a:rPr sz="1950" i="0" spc="10" dirty="0" smtClean="0">
                <a:latin typeface="Roboto"/>
                <a:cs typeface="Roboto"/>
              </a:rPr>
              <a:t> </a:t>
            </a:r>
            <a:r>
              <a:rPr sz="1950" i="0" spc="-335" dirty="0" smtClean="0">
                <a:latin typeface="Roboto"/>
                <a:cs typeface="Roboto"/>
              </a:rPr>
              <a:t>-</a:t>
            </a:r>
            <a:r>
              <a:rPr sz="1950" i="0" spc="10" dirty="0" smtClean="0">
                <a:latin typeface="Roboto"/>
                <a:cs typeface="Roboto"/>
              </a:rPr>
              <a:t> </a:t>
            </a:r>
            <a:r>
              <a:rPr sz="1950" i="0" spc="-25" dirty="0" smtClean="0">
                <a:latin typeface="Roboto"/>
                <a:cs typeface="Roboto"/>
              </a:rPr>
              <a:t>04</a:t>
            </a:r>
            <a:endParaRPr sz="195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" y="1490792"/>
            <a:ext cx="27324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 smtClean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lang="en-US" sz="2000" spc="-55" dirty="0" smtClean="0">
                <a:solidFill>
                  <a:srgbClr val="FFFFFF"/>
                </a:solidFill>
                <a:latin typeface="Roboto"/>
                <a:cs typeface="Roboto"/>
              </a:rPr>
              <a:t>D. </a:t>
            </a:r>
            <a:r>
              <a:rPr lang="en-US" sz="2000" spc="-55" dirty="0" err="1" smtClean="0">
                <a:solidFill>
                  <a:srgbClr val="FFFFFF"/>
                </a:solidFill>
                <a:latin typeface="Roboto"/>
                <a:cs typeface="Roboto"/>
              </a:rPr>
              <a:t>Mahedi</a:t>
            </a:r>
            <a:r>
              <a:rPr lang="en-US" sz="2000" spc="-55" dirty="0" smtClean="0">
                <a:solidFill>
                  <a:srgbClr val="FFFFFF"/>
                </a:solidFill>
                <a:latin typeface="Roboto"/>
                <a:cs typeface="Roboto"/>
              </a:rPr>
              <a:t> Hasan Moon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3333750"/>
            <a:ext cx="632460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135" dirty="0" smtClean="0">
                <a:solidFill>
                  <a:srgbClr val="FFFFFF"/>
                </a:solidFill>
                <a:latin typeface="Cambria"/>
                <a:cs typeface="Cambria"/>
              </a:rPr>
              <a:t>                           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 smtClean="0">
                <a:solidFill>
                  <a:srgbClr val="FFFFFF"/>
                </a:solidFill>
                <a:latin typeface="Cambria"/>
                <a:cs typeface="Cambria"/>
              </a:rPr>
              <a:t>                                     </a:t>
            </a:r>
            <a:r>
              <a:rPr lang="en-US" sz="2000" b="1" spc="135" dirty="0" smtClean="0">
                <a:solidFill>
                  <a:srgbClr val="FFFF00"/>
                </a:solidFill>
                <a:latin typeface="Cambria"/>
                <a:cs typeface="Cambria"/>
              </a:rPr>
              <a:t> NIET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b="1" spc="135" dirty="0" smtClean="0">
              <a:solidFill>
                <a:srgbClr val="FFFF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i="1" u="sng" spc="135" dirty="0" smtClean="0">
                <a:solidFill>
                  <a:srgbClr val="FFFFFF"/>
                </a:solidFill>
                <a:latin typeface="Cambria"/>
                <a:cs typeface="Cambria"/>
              </a:rPr>
              <a:t>National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i="1" spc="135" dirty="0" smtClean="0">
                <a:solidFill>
                  <a:srgbClr val="92D050"/>
                </a:solidFill>
                <a:latin typeface="Cambria"/>
                <a:cs typeface="Cambria"/>
              </a:rPr>
              <a:t>Institute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i="1" spc="13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of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spc="135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cs typeface="Cambria"/>
              </a:rPr>
              <a:t>Engineering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i="1" spc="13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&amp;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i="1" spc="135" dirty="0" smtClean="0">
                <a:solidFill>
                  <a:srgbClr val="92D050"/>
                </a:solidFill>
                <a:latin typeface="Cambria"/>
                <a:cs typeface="Cambria"/>
              </a:rPr>
              <a:t>Technology</a:t>
            </a:r>
            <a:r>
              <a:rPr lang="en-US" sz="2000" b="1" i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2000" i="1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40400" y="263864"/>
            <a:ext cx="1259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 smtClean="0">
                <a:latin typeface="Comic Sans MS"/>
                <a:cs typeface="Comic Sans MS"/>
              </a:rPr>
              <a:t>Round</a:t>
            </a:r>
            <a:r>
              <a:rPr sz="2000" spc="-15" dirty="0" smtClean="0">
                <a:latin typeface="Comic Sans MS"/>
                <a:cs typeface="Comic Sans MS"/>
              </a:rPr>
              <a:t> </a:t>
            </a:r>
            <a:r>
              <a:rPr sz="2000" dirty="0" smtClean="0">
                <a:latin typeface="Comic Sans MS"/>
                <a:cs typeface="Comic Sans MS"/>
              </a:rPr>
              <a:t>-</a:t>
            </a:r>
            <a:r>
              <a:rPr sz="2000" spc="-15" dirty="0" smtClean="0">
                <a:latin typeface="Comic Sans MS"/>
                <a:cs typeface="Comic Sans MS"/>
              </a:rPr>
              <a:t> </a:t>
            </a:r>
            <a:r>
              <a:rPr sz="2000" spc="-25" dirty="0" smtClean="0">
                <a:latin typeface="Comic Sans MS"/>
                <a:cs typeface="Comic Sans MS"/>
              </a:rPr>
              <a:t>01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200" y="2918533"/>
            <a:ext cx="342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0" y="1801192"/>
            <a:ext cx="2741046" cy="42567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 :- </a:t>
            </a:r>
            <a:r>
              <a:rPr lang="en-US" dirty="0" smtClean="0">
                <a:solidFill>
                  <a:srgbClr val="FFFF00"/>
                </a:solidFill>
              </a:rPr>
              <a:t>464298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8697" y="2138931"/>
            <a:ext cx="2664846" cy="4154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smtClean="0"/>
              <a:t>:- </a:t>
            </a:r>
            <a:r>
              <a:rPr lang="en-US" dirty="0" smtClean="0">
                <a:solidFill>
                  <a:srgbClr val="FFFF00"/>
                </a:solidFill>
              </a:rPr>
              <a:t>1502028290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28600" y="1991132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8600" y="231166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00" y="2554168"/>
            <a:ext cx="2702946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Session:- </a:t>
            </a:r>
            <a:r>
              <a:rPr lang="en-US" dirty="0" smtClean="0">
                <a:solidFill>
                  <a:srgbClr val="FFFF00"/>
                </a:solidFill>
              </a:rPr>
              <a:t>19-20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28600" y="2764245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0" y="3014718"/>
            <a:ext cx="2741046" cy="4050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8991601" cy="49910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24" y="133350"/>
            <a:ext cx="8877300" cy="5010394"/>
          </a:xfrm>
          <a:custGeom>
            <a:avLst/>
            <a:gdLst/>
            <a:ahLst/>
            <a:cxnLst/>
            <a:rect l="l" t="t" r="r" b="b"/>
            <a:pathLst>
              <a:path w="8877300" h="4947920">
                <a:moveTo>
                  <a:pt x="8877099" y="4947675"/>
                </a:moveTo>
                <a:lnTo>
                  <a:pt x="0" y="4947675"/>
                </a:lnTo>
                <a:lnTo>
                  <a:pt x="0" y="0"/>
                </a:lnTo>
                <a:lnTo>
                  <a:pt x="8877099" y="0"/>
                </a:lnTo>
                <a:lnTo>
                  <a:pt x="8877099" y="494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" y="57150"/>
            <a:ext cx="9091776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6500" y="2161400"/>
            <a:ext cx="2193925" cy="563880"/>
          </a:xfrm>
          <a:prstGeom prst="rect">
            <a:avLst/>
          </a:prstGeom>
          <a:solidFill>
            <a:srgbClr val="2021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90"/>
              </a:lnSpc>
            </a:pPr>
            <a:r>
              <a:rPr sz="3700" spc="-10" dirty="0">
                <a:solidFill>
                  <a:srgbClr val="E7EAED"/>
                </a:solidFill>
              </a:rPr>
              <a:t>JavaScript</a:t>
            </a:r>
            <a:endParaRPr sz="3700"/>
          </a:p>
        </p:txBody>
      </p:sp>
      <p:sp>
        <p:nvSpPr>
          <p:cNvPr id="6" name="object 6"/>
          <p:cNvSpPr txBox="1"/>
          <p:nvPr/>
        </p:nvSpPr>
        <p:spPr>
          <a:xfrm>
            <a:off x="5190399" y="1115791"/>
            <a:ext cx="3447415" cy="2585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625"/>
              </a:spcBef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(JS)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scripting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languages,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primarily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Web.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enhance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225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pages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commonly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found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embedded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225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code.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 interpreted</a:t>
            </a:r>
            <a:r>
              <a:rPr sz="22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language.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391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2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hed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38200" y="895350"/>
            <a:ext cx="7772400" cy="1384995"/>
          </a:xfrm>
        </p:spPr>
        <p:txBody>
          <a:bodyPr/>
          <a:lstStyle/>
          <a:p>
            <a:r>
              <a:rPr lang="en-US" dirty="0" smtClean="0"/>
              <a:t>             MongoDB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Express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React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Node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295400" y="209550"/>
            <a:ext cx="6400800" cy="533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MERN Stack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62350"/>
            <a:ext cx="4572000" cy="1524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295400" y="10477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52600" y="135255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59534" y="1718149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364334" y="2094568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3644" y="1328410"/>
            <a:ext cx="1078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374" y="796324"/>
            <a:ext cx="3015615" cy="3642360"/>
          </a:xfrm>
          <a:prstGeom prst="rect">
            <a:avLst/>
          </a:prstGeom>
          <a:solidFill>
            <a:srgbClr val="2A3890"/>
          </a:solidFill>
          <a:ln w="9524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85725">
              <a:lnSpc>
                <a:spcPts val="1764"/>
              </a:lnSpc>
              <a:spcBef>
                <a:spcPts val="464"/>
              </a:spcBef>
            </a:pPr>
            <a:r>
              <a:rPr sz="1550" dirty="0">
                <a:solidFill>
                  <a:srgbClr val="E1EEFF"/>
                </a:solidFill>
                <a:latin typeface="Courier New"/>
                <a:cs typeface="Courier New"/>
              </a:rPr>
              <a:t>&lt;!DOCTYPE</a:t>
            </a:r>
            <a:r>
              <a:rPr sz="1550" spc="-45" dirty="0">
                <a:solidFill>
                  <a:srgbClr val="E1EE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html&gt;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675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&lt;html&gt;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675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&lt;head&gt;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675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&lt;title&gt;MERN-04&lt;/title&gt;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675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&lt;/head&gt;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764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&lt;body&gt;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764"/>
              </a:lnSpc>
              <a:spcBef>
                <a:spcPts val="1485"/>
              </a:spcBef>
            </a:pPr>
            <a:r>
              <a:rPr sz="1550" dirty="0">
                <a:solidFill>
                  <a:srgbClr val="E1EEFF"/>
                </a:solidFill>
                <a:latin typeface="Courier New"/>
                <a:cs typeface="Courier New"/>
              </a:rPr>
              <a:t>&lt;h1&gt;Round</a:t>
            </a:r>
            <a:r>
              <a:rPr sz="1550" spc="-45" dirty="0">
                <a:solidFill>
                  <a:srgbClr val="E1EE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01&lt;/h1&gt;</a:t>
            </a:r>
            <a:endParaRPr sz="1550">
              <a:latin typeface="Courier New"/>
              <a:cs typeface="Courier New"/>
            </a:endParaRPr>
          </a:p>
          <a:p>
            <a:pPr marL="85725" marR="441325">
              <a:lnSpc>
                <a:spcPts val="1670"/>
              </a:lnSpc>
              <a:spcBef>
                <a:spcPts val="120"/>
              </a:spcBef>
            </a:pPr>
            <a:r>
              <a:rPr sz="1550" dirty="0">
                <a:solidFill>
                  <a:srgbClr val="E1EEFF"/>
                </a:solidFill>
                <a:latin typeface="Courier New"/>
                <a:cs typeface="Courier New"/>
              </a:rPr>
              <a:t>&lt;p&gt;Presentation</a:t>
            </a:r>
            <a:r>
              <a:rPr sz="1550" spc="-75" dirty="0">
                <a:solidFill>
                  <a:srgbClr val="E1EE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Skill competition.&lt;/p&gt;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764"/>
              </a:lnSpc>
              <a:spcBef>
                <a:spcPts val="1470"/>
              </a:spcBef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&lt;/body&gt;</a:t>
            </a:r>
            <a:endParaRPr sz="1550">
              <a:latin typeface="Courier New"/>
              <a:cs typeface="Courier New"/>
            </a:endParaRPr>
          </a:p>
          <a:p>
            <a:pPr marL="85725">
              <a:lnSpc>
                <a:spcPts val="1764"/>
              </a:lnSpc>
            </a:pPr>
            <a:r>
              <a:rPr sz="1550" spc="-10" dirty="0">
                <a:solidFill>
                  <a:srgbClr val="E1EEFF"/>
                </a:solidFill>
                <a:latin typeface="Courier New"/>
                <a:cs typeface="Courier New"/>
              </a:rPr>
              <a:t>&lt;/html&gt;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" y="2010449"/>
            <a:ext cx="4112260" cy="1423035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87630" rIns="0" bIns="0" rtlCol="0">
            <a:spAutoFit/>
          </a:bodyPr>
          <a:lstStyle/>
          <a:p>
            <a:pPr marL="85725" marR="473075">
              <a:lnSpc>
                <a:spcPct val="79800"/>
              </a:lnSpc>
              <a:spcBef>
                <a:spcPts val="690"/>
              </a:spcBef>
            </a:pPr>
            <a:r>
              <a:rPr sz="1750" spc="-10" dirty="0">
                <a:solidFill>
                  <a:srgbClr val="E1EEFF"/>
                </a:solidFill>
                <a:latin typeface="Arial MT"/>
                <a:cs typeface="Arial MT"/>
              </a:rPr>
              <a:t>HTML</a:t>
            </a:r>
            <a:r>
              <a:rPr sz="1750" spc="-10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stands</a:t>
            </a:r>
            <a:r>
              <a:rPr sz="1750" spc="-4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for</a:t>
            </a:r>
            <a:r>
              <a:rPr sz="1750" spc="-4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Hyper</a:t>
            </a:r>
            <a:r>
              <a:rPr sz="1750" spc="-7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E1EEFF"/>
                </a:solidFill>
                <a:latin typeface="Arial MT"/>
                <a:cs typeface="Arial MT"/>
              </a:rPr>
              <a:t>Text</a:t>
            </a:r>
            <a:r>
              <a:rPr sz="1750" spc="-4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1EEFF"/>
                </a:solidFill>
                <a:latin typeface="Arial MT"/>
                <a:cs typeface="Arial MT"/>
              </a:rPr>
              <a:t>Markup Language.</a:t>
            </a:r>
            <a:r>
              <a:rPr sz="1750" spc="-3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1EEFF"/>
                </a:solidFill>
                <a:latin typeface="Arial MT"/>
                <a:cs typeface="Arial MT"/>
              </a:rPr>
              <a:t>HTML</a:t>
            </a:r>
            <a:r>
              <a:rPr sz="1750" spc="-9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is</a:t>
            </a:r>
            <a:r>
              <a:rPr sz="1750" spc="-3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the</a:t>
            </a:r>
            <a:r>
              <a:rPr sz="1750" spc="-3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1EEFF"/>
                </a:solidFill>
                <a:latin typeface="Arial MT"/>
                <a:cs typeface="Arial MT"/>
              </a:rPr>
              <a:t>standard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markup</a:t>
            </a:r>
            <a:r>
              <a:rPr sz="1750" spc="-8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language</a:t>
            </a:r>
            <a:r>
              <a:rPr sz="1750" spc="-8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for</a:t>
            </a:r>
            <a:r>
              <a:rPr sz="1750" spc="-85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1EEFF"/>
                </a:solidFill>
                <a:latin typeface="Arial MT"/>
                <a:cs typeface="Arial MT"/>
              </a:rPr>
              <a:t>creating</a:t>
            </a:r>
            <a:r>
              <a:rPr sz="1750" spc="-80" dirty="0">
                <a:solidFill>
                  <a:srgbClr val="E1EEF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E1EEFF"/>
                </a:solidFill>
                <a:latin typeface="Arial MT"/>
                <a:cs typeface="Arial MT"/>
              </a:rPr>
              <a:t>Web </a:t>
            </a:r>
            <a:r>
              <a:rPr sz="1750" spc="-10" dirty="0">
                <a:solidFill>
                  <a:srgbClr val="E1EEFF"/>
                </a:solidFill>
                <a:latin typeface="Arial MT"/>
                <a:cs typeface="Arial MT"/>
              </a:rPr>
              <a:t>pages.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8089" y="1068742"/>
              <a:ext cx="2800350" cy="2987040"/>
            </a:xfrm>
            <a:custGeom>
              <a:avLst/>
              <a:gdLst/>
              <a:ahLst/>
              <a:cxnLst/>
              <a:rect l="l" t="t" r="r" b="b"/>
              <a:pathLst>
                <a:path w="2800350" h="2987040">
                  <a:moveTo>
                    <a:pt x="933399" y="2800350"/>
                  </a:moveTo>
                  <a:lnTo>
                    <a:pt x="0" y="2800350"/>
                  </a:lnTo>
                  <a:lnTo>
                    <a:pt x="0" y="2987040"/>
                  </a:lnTo>
                  <a:lnTo>
                    <a:pt x="933399" y="2987040"/>
                  </a:lnTo>
                  <a:lnTo>
                    <a:pt x="933399" y="2800350"/>
                  </a:lnTo>
                  <a:close/>
                </a:path>
                <a:path w="2800350" h="2987040">
                  <a:moveTo>
                    <a:pt x="2800185" y="2053590"/>
                  </a:moveTo>
                  <a:lnTo>
                    <a:pt x="0" y="2053590"/>
                  </a:lnTo>
                  <a:lnTo>
                    <a:pt x="0" y="2240280"/>
                  </a:lnTo>
                  <a:lnTo>
                    <a:pt x="0" y="2426970"/>
                  </a:lnTo>
                  <a:lnTo>
                    <a:pt x="2133473" y="2426970"/>
                  </a:lnTo>
                  <a:lnTo>
                    <a:pt x="2133473" y="2240280"/>
                  </a:lnTo>
                  <a:lnTo>
                    <a:pt x="2800185" y="2240280"/>
                  </a:lnTo>
                  <a:lnTo>
                    <a:pt x="2800185" y="2053590"/>
                  </a:lnTo>
                  <a:close/>
                </a:path>
                <a:path w="2800350" h="2987040">
                  <a:moveTo>
                    <a:pt x="2800185" y="373380"/>
                  </a:moveTo>
                  <a:lnTo>
                    <a:pt x="800061" y="373380"/>
                  </a:lnTo>
                  <a:lnTo>
                    <a:pt x="800061" y="186690"/>
                  </a:lnTo>
                  <a:lnTo>
                    <a:pt x="800061" y="0"/>
                  </a:lnTo>
                  <a:lnTo>
                    <a:pt x="0" y="0"/>
                  </a:lnTo>
                  <a:lnTo>
                    <a:pt x="0" y="186690"/>
                  </a:lnTo>
                  <a:lnTo>
                    <a:pt x="0" y="373380"/>
                  </a:lnTo>
                  <a:lnTo>
                    <a:pt x="0" y="1680210"/>
                  </a:lnTo>
                  <a:lnTo>
                    <a:pt x="800061" y="1680210"/>
                  </a:lnTo>
                  <a:lnTo>
                    <a:pt x="800061" y="1493520"/>
                  </a:lnTo>
                  <a:lnTo>
                    <a:pt x="933399" y="1493520"/>
                  </a:lnTo>
                  <a:lnTo>
                    <a:pt x="933399" y="1306830"/>
                  </a:lnTo>
                  <a:lnTo>
                    <a:pt x="2266823" y="1306830"/>
                  </a:lnTo>
                  <a:lnTo>
                    <a:pt x="2266823" y="1120140"/>
                  </a:lnTo>
                  <a:lnTo>
                    <a:pt x="2133473" y="1120140"/>
                  </a:lnTo>
                  <a:lnTo>
                    <a:pt x="2133473" y="933450"/>
                  </a:lnTo>
                  <a:lnTo>
                    <a:pt x="666711" y="933450"/>
                  </a:lnTo>
                  <a:lnTo>
                    <a:pt x="666711" y="746760"/>
                  </a:lnTo>
                  <a:lnTo>
                    <a:pt x="133350" y="746760"/>
                  </a:lnTo>
                  <a:lnTo>
                    <a:pt x="133350" y="560070"/>
                  </a:lnTo>
                  <a:lnTo>
                    <a:pt x="2800185" y="560070"/>
                  </a:lnTo>
                  <a:lnTo>
                    <a:pt x="2800185" y="373380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9357" y="1328410"/>
            <a:ext cx="808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2374" y="796324"/>
            <a:ext cx="3015615" cy="364236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ts val="1785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&lt;!DOCTYPE</a:t>
            </a:r>
            <a:r>
              <a:rPr sz="17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html&gt;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470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&lt;html&gt;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470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&lt;head&gt;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470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&lt;title&gt;MERN-04&lt;/title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47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750">
              <a:latin typeface="Courier New"/>
              <a:cs typeface="Courier New"/>
            </a:endParaRPr>
          </a:p>
          <a:p>
            <a:pPr marL="85725" marR="654685">
              <a:lnSpc>
                <a:spcPct val="70000"/>
              </a:lnSpc>
              <a:spcBef>
                <a:spcPts val="315"/>
              </a:spcBef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&lt;link rel="stylesheet" href="style.css"&gt;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155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&lt;/head&gt;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785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&lt;body&gt;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785"/>
              </a:lnSpc>
              <a:spcBef>
                <a:spcPts val="84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&lt;h1&gt;Round</a:t>
            </a:r>
            <a:r>
              <a:rPr sz="17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01&lt;/h1&gt;</a:t>
            </a:r>
            <a:endParaRPr sz="1750">
              <a:latin typeface="Courier New"/>
              <a:cs typeface="Courier New"/>
            </a:endParaRPr>
          </a:p>
          <a:p>
            <a:pPr marL="85725" marR="121285">
              <a:lnSpc>
                <a:spcPct val="70000"/>
              </a:lnSpc>
              <a:spcBef>
                <a:spcPts val="315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&lt;p&gt;Presentation</a:t>
            </a:r>
            <a:r>
              <a:rPr sz="175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Skill competition.&lt;/p&gt;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785"/>
              </a:lnSpc>
              <a:spcBef>
                <a:spcPts val="840"/>
              </a:spcBef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&lt;/body&gt;</a:t>
            </a:r>
            <a:endParaRPr sz="1750">
              <a:latin typeface="Courier New"/>
              <a:cs typeface="Courier New"/>
            </a:endParaRPr>
          </a:p>
          <a:p>
            <a:pPr marL="85725">
              <a:lnSpc>
                <a:spcPts val="1785"/>
              </a:lnSpc>
            </a:pPr>
            <a:r>
              <a:rPr sz="1750" spc="-10" dirty="0">
                <a:solidFill>
                  <a:srgbClr val="FFFFFF"/>
                </a:solidFill>
                <a:latin typeface="Courier New"/>
                <a:cs typeface="Courier New"/>
              </a:rPr>
              <a:t>&lt;/html&gt;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50" y="2010449"/>
            <a:ext cx="4112260" cy="1423035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86995" rIns="0" bIns="0" rtlCol="0">
            <a:spAutoFit/>
          </a:bodyPr>
          <a:lstStyle/>
          <a:p>
            <a:pPr marL="85725" marR="92075">
              <a:lnSpc>
                <a:spcPct val="80000"/>
              </a:lnSpc>
              <a:spcBef>
                <a:spcPts val="68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form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CSS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Cascading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Style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Sheets.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enabled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browsers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specifically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designed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document's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content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report's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appearance.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explains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7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elements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display.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633" y="868418"/>
            <a:ext cx="98869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05" dirty="0">
                <a:latin typeface="Cambria"/>
                <a:cs typeface="Cambria"/>
              </a:rPr>
              <a:t>Rouod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01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241" y="1293489"/>
            <a:ext cx="144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Cambria"/>
                <a:cs typeface="Cambria"/>
              </a:rPr>
              <a:t>Presentation</a:t>
            </a:r>
            <a:r>
              <a:rPr sz="800" spc="220" dirty="0">
                <a:latin typeface="Cambria"/>
                <a:cs typeface="Cambria"/>
              </a:rPr>
              <a:t> </a:t>
            </a:r>
            <a:r>
              <a:rPr sz="800" spc="10" dirty="0">
                <a:latin typeface="Cambria"/>
                <a:cs typeface="Cambria"/>
              </a:rPr>
              <a:t>Skill</a:t>
            </a:r>
            <a:r>
              <a:rPr sz="800" spc="120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competition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5996" y="1357478"/>
            <a:ext cx="16465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E25979"/>
                </a:solidFill>
                <a:latin typeface="Times New Roman"/>
                <a:cs typeface="Times New Roman"/>
              </a:rPr>
              <a:t>Pre</a:t>
            </a:r>
            <a:r>
              <a:rPr sz="800" spc="160" dirty="0">
                <a:solidFill>
                  <a:srgbClr val="E25979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EF7C80"/>
                </a:solidFill>
                <a:latin typeface="Times New Roman"/>
                <a:cs typeface="Times New Roman"/>
              </a:rPr>
              <a:t>s</a:t>
            </a:r>
            <a:r>
              <a:rPr sz="800" spc="-75" dirty="0">
                <a:solidFill>
                  <a:srgbClr val="EF7C8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7B97"/>
                </a:solidFill>
                <a:latin typeface="Times New Roman"/>
                <a:cs typeface="Times New Roman"/>
              </a:rPr>
              <a:t>w1</a:t>
            </a:r>
            <a:r>
              <a:rPr sz="800" spc="100" dirty="0">
                <a:solidFill>
                  <a:srgbClr val="FF7B97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solidFill>
                  <a:srgbClr val="C17C89"/>
                </a:solidFill>
                <a:latin typeface="Times New Roman"/>
                <a:cs typeface="Times New Roman"/>
              </a:rPr>
              <a:t>atinn</a:t>
            </a:r>
            <a:r>
              <a:rPr sz="800" spc="150" dirty="0">
                <a:solidFill>
                  <a:srgbClr val="C17C89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C6343D"/>
                </a:solidFill>
                <a:latin typeface="Times New Roman"/>
                <a:cs typeface="Times New Roman"/>
              </a:rPr>
              <a:t>Ski</a:t>
            </a:r>
            <a:r>
              <a:rPr sz="800" dirty="0">
                <a:solidFill>
                  <a:srgbClr val="913833"/>
                </a:solidFill>
                <a:latin typeface="Times New Roman"/>
                <a:cs typeface="Times New Roman"/>
              </a:rPr>
              <a:t>11</a:t>
            </a:r>
            <a:r>
              <a:rPr sz="800" spc="195" dirty="0">
                <a:solidFill>
                  <a:srgbClr val="913833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A13648"/>
                </a:solidFill>
                <a:latin typeface="Times New Roman"/>
                <a:cs typeface="Times New Roman"/>
              </a:rPr>
              <a:t>c</a:t>
            </a:r>
            <a:r>
              <a:rPr sz="800" spc="80" dirty="0">
                <a:solidFill>
                  <a:srgbClr val="C6424D"/>
                </a:solidFill>
                <a:latin typeface="Times New Roman"/>
                <a:cs typeface="Times New Roman"/>
              </a:rPr>
              <a:t>ninpetition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800" y="2128380"/>
            <a:ext cx="2261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Roboto"/>
                <a:cs typeface="Roboto"/>
              </a:rPr>
              <a:t>Bootstrap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77350" y="750241"/>
            <a:ext cx="236410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Bootstrap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0" dirty="0"/>
              <a:t>free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7350" y="1027000"/>
            <a:ext cx="3448685" cy="31394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625"/>
              </a:spcBef>
            </a:pP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front-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framework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faster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easier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web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development.</a:t>
            </a:r>
            <a:r>
              <a:rPr sz="22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Bootstrap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includes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225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CSS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templates</a:t>
            </a:r>
            <a:r>
              <a:rPr sz="2250" spc="5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typography,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forms,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buttons,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tables,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navigation,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modals,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carousels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other,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optional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JavaScript plugins.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800" y="2128380"/>
            <a:ext cx="19170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0" dirty="0">
                <a:solidFill>
                  <a:srgbClr val="FFFFFF"/>
                </a:solidFill>
                <a:latin typeface="Roboto"/>
                <a:cs typeface="Roboto"/>
              </a:rPr>
              <a:t>Tailwind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43815">
              <a:lnSpc>
                <a:spcPts val="2180"/>
              </a:lnSpc>
              <a:spcBef>
                <a:spcPts val="625"/>
              </a:spcBef>
            </a:pPr>
            <a:r>
              <a:rPr spc="-25" dirty="0"/>
              <a:t>Tailwind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modern</a:t>
            </a:r>
            <a:r>
              <a:rPr spc="-25" dirty="0"/>
              <a:t> CSS </a:t>
            </a:r>
            <a:r>
              <a:rPr dirty="0"/>
              <a:t>framework</a:t>
            </a:r>
            <a:r>
              <a:rPr spc="-10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spc="-10" dirty="0"/>
              <a:t>offers </a:t>
            </a:r>
            <a:r>
              <a:rPr dirty="0"/>
              <a:t>several</a:t>
            </a:r>
            <a:r>
              <a:rPr spc="-15" dirty="0"/>
              <a:t> </a:t>
            </a:r>
            <a:r>
              <a:rPr dirty="0"/>
              <a:t>advantages</a:t>
            </a:r>
            <a:r>
              <a:rPr spc="-15" dirty="0"/>
              <a:t> </a:t>
            </a:r>
            <a:r>
              <a:rPr spc="-20" dirty="0"/>
              <a:t>over </a:t>
            </a:r>
            <a:r>
              <a:rPr dirty="0"/>
              <a:t>traditional</a:t>
            </a:r>
            <a:r>
              <a:rPr spc="-35" dirty="0"/>
              <a:t> </a:t>
            </a:r>
            <a:r>
              <a:rPr dirty="0"/>
              <a:t>CSS.</a:t>
            </a:r>
            <a:r>
              <a:rPr spc="-30" dirty="0"/>
              <a:t> </a:t>
            </a:r>
            <a:r>
              <a:rPr spc="-25" dirty="0"/>
              <a:t>Its</a:t>
            </a:r>
          </a:p>
          <a:p>
            <a:pPr marL="12700" marR="5080">
              <a:lnSpc>
                <a:spcPct val="80700"/>
              </a:lnSpc>
              <a:spcBef>
                <a:spcPts val="10"/>
              </a:spcBef>
            </a:pPr>
            <a:r>
              <a:rPr spc="-10" dirty="0"/>
              <a:t>utility-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approach</a:t>
            </a:r>
            <a:r>
              <a:rPr spc="-5" dirty="0"/>
              <a:t> </a:t>
            </a:r>
            <a:r>
              <a:rPr spc="-25" dirty="0"/>
              <a:t>and </a:t>
            </a:r>
            <a:r>
              <a:rPr spc="-10" dirty="0"/>
              <a:t>pre-</a:t>
            </a:r>
            <a:r>
              <a:rPr dirty="0"/>
              <a:t>defined</a:t>
            </a:r>
            <a:r>
              <a:rPr spc="-5" dirty="0"/>
              <a:t> </a:t>
            </a:r>
            <a:r>
              <a:rPr dirty="0"/>
              <a:t>classes</a:t>
            </a:r>
            <a:r>
              <a:rPr spc="-5" dirty="0"/>
              <a:t> </a:t>
            </a:r>
            <a:r>
              <a:rPr spc="-20" dirty="0"/>
              <a:t>make </a:t>
            </a:r>
            <a:r>
              <a:rPr dirty="0"/>
              <a:t>styling</a:t>
            </a:r>
            <a:r>
              <a:rPr spc="-25" dirty="0"/>
              <a:t> </a:t>
            </a:r>
            <a:r>
              <a:rPr dirty="0"/>
              <a:t>HTML</a:t>
            </a:r>
            <a:r>
              <a:rPr spc="-105" dirty="0"/>
              <a:t> </a:t>
            </a:r>
            <a:r>
              <a:rPr spc="-10" dirty="0"/>
              <a:t>components </a:t>
            </a:r>
            <a:r>
              <a:rPr dirty="0"/>
              <a:t>faster,</a:t>
            </a:r>
            <a:r>
              <a:rPr spc="-75" dirty="0"/>
              <a:t> </a:t>
            </a: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efficient,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consistent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331</Words>
  <Application>Microsoft Office PowerPoint</Application>
  <PresentationFormat>On-screen Show (16:9)</PresentationFormat>
  <Paragraphs>51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MT</vt:lpstr>
      <vt:lpstr>Calibri</vt:lpstr>
      <vt:lpstr>Cambria</vt:lpstr>
      <vt:lpstr>Comic Sans MS</vt:lpstr>
      <vt:lpstr>Courier New</vt:lpstr>
      <vt:lpstr>Roboto</vt:lpstr>
      <vt:lpstr>Times New Roman</vt:lpstr>
      <vt:lpstr>Verdana</vt:lpstr>
      <vt:lpstr>Office Theme</vt:lpstr>
      <vt:lpstr>Round - 01</vt:lpstr>
      <vt:lpstr>             MongoDB,                      Express,                           React,                               Node</vt:lpstr>
      <vt:lpstr>PowerPoint Presentation</vt:lpstr>
      <vt:lpstr>PowerPoint Presentation</vt:lpstr>
      <vt:lpstr>PowerPoint Presentation</vt:lpstr>
      <vt:lpstr>Bootstrap is a free</vt:lpstr>
      <vt:lpstr>PowerPoint Presentation</vt:lpstr>
      <vt:lpstr>PowerPoint Presentation</vt:lpstr>
      <vt:lpstr>Tailwind is a modern CSS framework that offers several advantages over traditional CSS. Its utility-first approach and pre-defined classes make styling HTML components faster, more efficient, and more consistent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Round-01</dc:title>
  <dc:creator>Mehedi Hasan</dc:creator>
  <cp:lastModifiedBy>Mehedi Hasan</cp:lastModifiedBy>
  <cp:revision>12</cp:revision>
  <dcterms:created xsi:type="dcterms:W3CDTF">2023-11-03T15:59:50Z</dcterms:created>
  <dcterms:modified xsi:type="dcterms:W3CDTF">2023-11-04T13:31:30Z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