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DE0D9-7023-4A15-B014-9680E1E1F933}" v="404" dt="2022-10-06T05:36:4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MOONHWAN" userId="10406f68f524353f" providerId="LiveId" clId="{CF5DE0D9-7023-4A15-B014-9680E1E1F933}"/>
    <pc:docChg chg="undo custSel addSld delSld modSld">
      <pc:chgData name="CHOI MOONHWAN" userId="10406f68f524353f" providerId="LiveId" clId="{CF5DE0D9-7023-4A15-B014-9680E1E1F933}" dt="2022-10-06T05:42:16.182" v="2887" actId="1076"/>
      <pc:docMkLst>
        <pc:docMk/>
      </pc:docMkLst>
      <pc:sldChg chg="modSp mod">
        <pc:chgData name="CHOI MOONHWAN" userId="10406f68f524353f" providerId="LiveId" clId="{CF5DE0D9-7023-4A15-B014-9680E1E1F933}" dt="2022-10-06T01:04:16.858" v="150" actId="1035"/>
        <pc:sldMkLst>
          <pc:docMk/>
          <pc:sldMk cId="3473300854" sldId="256"/>
        </pc:sldMkLst>
        <pc:spChg chg="mod">
          <ac:chgData name="CHOI MOONHWAN" userId="10406f68f524353f" providerId="LiveId" clId="{CF5DE0D9-7023-4A15-B014-9680E1E1F933}" dt="2022-10-06T01:04:16.858" v="150" actId="1035"/>
          <ac:spMkLst>
            <pc:docMk/>
            <pc:sldMk cId="3473300854" sldId="256"/>
            <ac:spMk id="4" creationId="{B38A8CC4-4EC5-0377-CE68-7390A804EE76}"/>
          </ac:spMkLst>
        </pc:spChg>
        <pc:spChg chg="mod">
          <ac:chgData name="CHOI MOONHWAN" userId="10406f68f524353f" providerId="LiveId" clId="{CF5DE0D9-7023-4A15-B014-9680E1E1F933}" dt="2022-10-06T01:04:11.298" v="139" actId="1038"/>
          <ac:spMkLst>
            <pc:docMk/>
            <pc:sldMk cId="3473300854" sldId="256"/>
            <ac:spMk id="6" creationId="{CC3F5CDF-E30A-C53C-9EE8-0C714C6CF22E}"/>
          </ac:spMkLst>
        </pc:spChg>
      </pc:sldChg>
      <pc:sldChg chg="modSp mod">
        <pc:chgData name="CHOI MOONHWAN" userId="10406f68f524353f" providerId="LiveId" clId="{CF5DE0D9-7023-4A15-B014-9680E1E1F933}" dt="2022-10-06T05:37:20.650" v="2877" actId="403"/>
        <pc:sldMkLst>
          <pc:docMk/>
          <pc:sldMk cId="4134375046" sldId="257"/>
        </pc:sldMkLst>
        <pc:spChg chg="mod">
          <ac:chgData name="CHOI MOONHWAN" userId="10406f68f524353f" providerId="LiveId" clId="{CF5DE0D9-7023-4A15-B014-9680E1E1F933}" dt="2022-10-06T01:03:41.010" v="127" actId="207"/>
          <ac:spMkLst>
            <pc:docMk/>
            <pc:sldMk cId="4134375046" sldId="257"/>
            <ac:spMk id="2" creationId="{ACFA59AE-D910-55F7-A86C-CFB1B0F73529}"/>
          </ac:spMkLst>
        </pc:spChg>
        <pc:spChg chg="mod">
          <ac:chgData name="CHOI MOONHWAN" userId="10406f68f524353f" providerId="LiveId" clId="{CF5DE0D9-7023-4A15-B014-9680E1E1F933}" dt="2022-10-06T00:59:56.878" v="23" actId="1037"/>
          <ac:spMkLst>
            <pc:docMk/>
            <pc:sldMk cId="4134375046" sldId="257"/>
            <ac:spMk id="3" creationId="{658F4992-4549-6E8A-968B-24D39C5D15D8}"/>
          </ac:spMkLst>
        </pc:spChg>
        <pc:spChg chg="mod">
          <ac:chgData name="CHOI MOONHWAN" userId="10406f68f524353f" providerId="LiveId" clId="{CF5DE0D9-7023-4A15-B014-9680E1E1F933}" dt="2022-10-06T05:37:20.650" v="2877" actId="403"/>
          <ac:spMkLst>
            <pc:docMk/>
            <pc:sldMk cId="4134375046" sldId="257"/>
            <ac:spMk id="12" creationId="{7A2242A0-C1A3-4864-FD34-3661700DD272}"/>
          </ac:spMkLst>
        </pc:spChg>
        <pc:spChg chg="mod">
          <ac:chgData name="CHOI MOONHWAN" userId="10406f68f524353f" providerId="LiveId" clId="{CF5DE0D9-7023-4A15-B014-9680E1E1F933}" dt="2022-10-06T05:37:14.516" v="2876" actId="1037"/>
          <ac:spMkLst>
            <pc:docMk/>
            <pc:sldMk cId="4134375046" sldId="257"/>
            <ac:spMk id="13" creationId="{96169D66-BA08-FB37-868B-383ACDDA256A}"/>
          </ac:spMkLst>
        </pc:spChg>
        <pc:spChg chg="mod">
          <ac:chgData name="CHOI MOONHWAN" userId="10406f68f524353f" providerId="LiveId" clId="{CF5DE0D9-7023-4A15-B014-9680E1E1F933}" dt="2022-10-06T05:37:14.516" v="2876" actId="1037"/>
          <ac:spMkLst>
            <pc:docMk/>
            <pc:sldMk cId="4134375046" sldId="257"/>
            <ac:spMk id="14" creationId="{2E8E45D6-B61F-649B-7BC1-370CDC3145D1}"/>
          </ac:spMkLst>
        </pc:spChg>
        <pc:spChg chg="mod">
          <ac:chgData name="CHOI MOONHWAN" userId="10406f68f524353f" providerId="LiveId" clId="{CF5DE0D9-7023-4A15-B014-9680E1E1F933}" dt="2022-10-06T05:37:14.516" v="2876" actId="1037"/>
          <ac:spMkLst>
            <pc:docMk/>
            <pc:sldMk cId="4134375046" sldId="257"/>
            <ac:spMk id="15" creationId="{1523A803-998C-924E-E047-EBB87A87BA77}"/>
          </ac:spMkLst>
        </pc:spChg>
        <pc:spChg chg="mod">
          <ac:chgData name="CHOI MOONHWAN" userId="10406f68f524353f" providerId="LiveId" clId="{CF5DE0D9-7023-4A15-B014-9680E1E1F933}" dt="2022-10-06T05:37:14.516" v="2876" actId="1037"/>
          <ac:spMkLst>
            <pc:docMk/>
            <pc:sldMk cId="4134375046" sldId="257"/>
            <ac:spMk id="16" creationId="{9AFCF3CC-BFDD-ECC8-FDDF-C55764A7F8D7}"/>
          </ac:spMkLst>
        </pc:spChg>
        <pc:spChg chg="mod">
          <ac:chgData name="CHOI MOONHWAN" userId="10406f68f524353f" providerId="LiveId" clId="{CF5DE0D9-7023-4A15-B014-9680E1E1F933}" dt="2022-10-06T05:37:14.516" v="2876" actId="1037"/>
          <ac:spMkLst>
            <pc:docMk/>
            <pc:sldMk cId="4134375046" sldId="257"/>
            <ac:spMk id="17" creationId="{299C4AAE-E429-3D56-CFBB-54B517D9D430}"/>
          </ac:spMkLst>
        </pc:spChg>
        <pc:spChg chg="mod">
          <ac:chgData name="CHOI MOONHWAN" userId="10406f68f524353f" providerId="LiveId" clId="{CF5DE0D9-7023-4A15-B014-9680E1E1F933}" dt="2022-10-06T05:37:14.516" v="2876" actId="1037"/>
          <ac:spMkLst>
            <pc:docMk/>
            <pc:sldMk cId="4134375046" sldId="257"/>
            <ac:spMk id="18" creationId="{10EB9A82-B120-B4C0-D872-B3B08D9FB86C}"/>
          </ac:spMkLst>
        </pc:spChg>
        <pc:picChg chg="mod">
          <ac:chgData name="CHOI MOONHWAN" userId="10406f68f524353f" providerId="LiveId" clId="{CF5DE0D9-7023-4A15-B014-9680E1E1F933}" dt="2022-10-06T01:03:48.123" v="128" actId="1076"/>
          <ac:picMkLst>
            <pc:docMk/>
            <pc:sldMk cId="4134375046" sldId="257"/>
            <ac:picMk id="2050" creationId="{05D664E7-DC4A-47DA-24CD-D2ABC4ADF6C4}"/>
          </ac:picMkLst>
        </pc:picChg>
        <pc:cxnChg chg="mod">
          <ac:chgData name="CHOI MOONHWAN" userId="10406f68f524353f" providerId="LiveId" clId="{CF5DE0D9-7023-4A15-B014-9680E1E1F933}" dt="2022-10-06T01:04:31.141" v="151" actId="692"/>
          <ac:cxnSpMkLst>
            <pc:docMk/>
            <pc:sldMk cId="4134375046" sldId="257"/>
            <ac:cxnSpMk id="5" creationId="{CB1A11C2-82F2-4FBF-10C0-80B469151386}"/>
          </ac:cxnSpMkLst>
        </pc:cxnChg>
      </pc:sldChg>
      <pc:sldChg chg="addSp delSp modSp mod">
        <pc:chgData name="CHOI MOONHWAN" userId="10406f68f524353f" providerId="LiveId" clId="{CF5DE0D9-7023-4A15-B014-9680E1E1F933}" dt="2022-10-06T05:42:04.160" v="2886" actId="1038"/>
        <pc:sldMkLst>
          <pc:docMk/>
          <pc:sldMk cId="211696107" sldId="258"/>
        </pc:sldMkLst>
        <pc:spChg chg="add mod">
          <ac:chgData name="CHOI MOONHWAN" userId="10406f68f524353f" providerId="LiveId" clId="{CF5DE0D9-7023-4A15-B014-9680E1E1F933}" dt="2022-10-06T01:04:38.543" v="152" actId="207"/>
          <ac:spMkLst>
            <pc:docMk/>
            <pc:sldMk cId="211696107" sldId="258"/>
            <ac:spMk id="2" creationId="{F33DF180-936C-F99E-75B1-CDCA4D02122C}"/>
          </ac:spMkLst>
        </pc:spChg>
        <pc:spChg chg="add mod">
          <ac:chgData name="CHOI MOONHWAN" userId="10406f68f524353f" providerId="LiveId" clId="{CF5DE0D9-7023-4A15-B014-9680E1E1F933}" dt="2022-10-06T01:01:06.416" v="70" actId="1037"/>
          <ac:spMkLst>
            <pc:docMk/>
            <pc:sldMk cId="211696107" sldId="258"/>
            <ac:spMk id="3" creationId="{308AAD8A-E7A4-FCE0-86D7-DB09B8B38590}"/>
          </ac:spMkLst>
        </pc:spChg>
        <pc:spChg chg="del mod topLvl">
          <ac:chgData name="CHOI MOONHWAN" userId="10406f68f524353f" providerId="LiveId" clId="{CF5DE0D9-7023-4A15-B014-9680E1E1F933}" dt="2022-10-06T01:01:23.873" v="76" actId="478"/>
          <ac:spMkLst>
            <pc:docMk/>
            <pc:sldMk cId="211696107" sldId="258"/>
            <ac:spMk id="6" creationId="{E0AAE040-1617-1524-E86C-E8FFA0418C39}"/>
          </ac:spMkLst>
        </pc:spChg>
        <pc:spChg chg="del mod topLvl">
          <ac:chgData name="CHOI MOONHWAN" userId="10406f68f524353f" providerId="LiveId" clId="{CF5DE0D9-7023-4A15-B014-9680E1E1F933}" dt="2022-10-06T01:01:21.237" v="74" actId="478"/>
          <ac:spMkLst>
            <pc:docMk/>
            <pc:sldMk cId="211696107" sldId="258"/>
            <ac:spMk id="7" creationId="{08D621D1-27FC-B2B0-DCCE-1229E25A8911}"/>
          </ac:spMkLst>
        </pc:spChg>
        <pc:spChg chg="del mod topLvl">
          <ac:chgData name="CHOI MOONHWAN" userId="10406f68f524353f" providerId="LiveId" clId="{CF5DE0D9-7023-4A15-B014-9680E1E1F933}" dt="2022-10-06T01:01:25.663" v="77" actId="478"/>
          <ac:spMkLst>
            <pc:docMk/>
            <pc:sldMk cId="211696107" sldId="258"/>
            <ac:spMk id="8" creationId="{5A67433C-F11D-9D37-32CD-EB2B254EF28E}"/>
          </ac:spMkLst>
        </pc:spChg>
        <pc:spChg chg="add mod">
          <ac:chgData name="CHOI MOONHWAN" userId="10406f68f524353f" providerId="LiveId" clId="{CF5DE0D9-7023-4A15-B014-9680E1E1F933}" dt="2022-10-06T04:55:02.562" v="2213" actId="207"/>
          <ac:spMkLst>
            <pc:docMk/>
            <pc:sldMk cId="211696107" sldId="258"/>
            <ac:spMk id="10" creationId="{3A2FD2BA-BBEC-D4D2-BBF3-6668DFF73485}"/>
          </ac:spMkLst>
        </pc:spChg>
        <pc:spChg chg="add mod">
          <ac:chgData name="CHOI MOONHWAN" userId="10406f68f524353f" providerId="LiveId" clId="{CF5DE0D9-7023-4A15-B014-9680E1E1F933}" dt="2022-10-06T01:11:56.201" v="192" actId="1038"/>
          <ac:spMkLst>
            <pc:docMk/>
            <pc:sldMk cId="211696107" sldId="258"/>
            <ac:spMk id="11" creationId="{3510C300-EB22-73C9-4C36-B87B997D1170}"/>
          </ac:spMkLst>
        </pc:spChg>
        <pc:spChg chg="add mod">
          <ac:chgData name="CHOI MOONHWAN" userId="10406f68f524353f" providerId="LiveId" clId="{CF5DE0D9-7023-4A15-B014-9680E1E1F933}" dt="2022-10-06T05:42:04.160" v="2886" actId="1038"/>
          <ac:spMkLst>
            <pc:docMk/>
            <pc:sldMk cId="211696107" sldId="258"/>
            <ac:spMk id="15" creationId="{005B0FFB-049B-F126-D6EC-D8304C12D241}"/>
          </ac:spMkLst>
        </pc:spChg>
        <pc:grpChg chg="add del mod">
          <ac:chgData name="CHOI MOONHWAN" userId="10406f68f524353f" providerId="LiveId" clId="{CF5DE0D9-7023-4A15-B014-9680E1E1F933}" dt="2022-10-06T01:01:18.630" v="72" actId="165"/>
          <ac:grpSpMkLst>
            <pc:docMk/>
            <pc:sldMk cId="211696107" sldId="258"/>
            <ac:grpSpMk id="4" creationId="{A22C2AB0-A7E0-C8FF-12CA-BAE8ED3AF7CB}"/>
          </ac:grpSpMkLst>
        </pc:grpChg>
        <pc:picChg chg="mod topLvl">
          <ac:chgData name="CHOI MOONHWAN" userId="10406f68f524353f" providerId="LiveId" clId="{CF5DE0D9-7023-4A15-B014-9680E1E1F933}" dt="2022-10-06T01:01:50.476" v="98" actId="1037"/>
          <ac:picMkLst>
            <pc:docMk/>
            <pc:sldMk cId="211696107" sldId="258"/>
            <ac:picMk id="5" creationId="{39C5600B-B53B-62BF-6AEE-902B3BC8C045}"/>
          </ac:picMkLst>
        </pc:picChg>
        <pc:cxnChg chg="add mod">
          <ac:chgData name="CHOI MOONHWAN" userId="10406f68f524353f" providerId="LiveId" clId="{CF5DE0D9-7023-4A15-B014-9680E1E1F933}" dt="2022-10-06T01:12:06.533" v="196" actId="1076"/>
          <ac:cxnSpMkLst>
            <pc:docMk/>
            <pc:sldMk cId="211696107" sldId="258"/>
            <ac:cxnSpMk id="12" creationId="{E1380A13-0761-15DB-A4A8-C3A40A8DED29}"/>
          </ac:cxnSpMkLst>
        </pc:cxnChg>
      </pc:sldChg>
      <pc:sldChg chg="addSp delSp modSp add mod delAnim modAnim">
        <pc:chgData name="CHOI MOONHWAN" userId="10406f68f524353f" providerId="LiveId" clId="{CF5DE0D9-7023-4A15-B014-9680E1E1F933}" dt="2022-10-06T02:32:38.868" v="1430"/>
        <pc:sldMkLst>
          <pc:docMk/>
          <pc:sldMk cId="180419195" sldId="259"/>
        </pc:sldMkLst>
        <pc:spChg chg="add mod">
          <ac:chgData name="CHOI MOONHWAN" userId="10406f68f524353f" providerId="LiveId" clId="{CF5DE0D9-7023-4A15-B014-9680E1E1F933}" dt="2022-10-06T01:20:08.799" v="241" actId="404"/>
          <ac:spMkLst>
            <pc:docMk/>
            <pc:sldMk cId="180419195" sldId="259"/>
            <ac:spMk id="4" creationId="{3BAC511E-1E0A-E65C-C1DA-ECFBD7FEC856}"/>
          </ac:spMkLst>
        </pc:spChg>
        <pc:spChg chg="add mod">
          <ac:chgData name="CHOI MOONHWAN" userId="10406f68f524353f" providerId="LiveId" clId="{CF5DE0D9-7023-4A15-B014-9680E1E1F933}" dt="2022-10-06T01:20:27.934" v="256" actId="404"/>
          <ac:spMkLst>
            <pc:docMk/>
            <pc:sldMk cId="180419195" sldId="259"/>
            <ac:spMk id="6" creationId="{4B3EA006-182B-7EF2-61C8-2A9C5FF0725D}"/>
          </ac:spMkLst>
        </pc:spChg>
        <pc:spChg chg="add mod">
          <ac:chgData name="CHOI MOONHWAN" userId="10406f68f524353f" providerId="LiveId" clId="{CF5DE0D9-7023-4A15-B014-9680E1E1F933}" dt="2022-10-06T01:24:21.219" v="363" actId="1038"/>
          <ac:spMkLst>
            <pc:docMk/>
            <pc:sldMk cId="180419195" sldId="259"/>
            <ac:spMk id="7" creationId="{8B001889-DAAA-12D0-5634-8B7580A49953}"/>
          </ac:spMkLst>
        </pc:spChg>
        <pc:spChg chg="add mod">
          <ac:chgData name="CHOI MOONHWAN" userId="10406f68f524353f" providerId="LiveId" clId="{CF5DE0D9-7023-4A15-B014-9680E1E1F933}" dt="2022-10-06T01:24:21.219" v="363" actId="1038"/>
          <ac:spMkLst>
            <pc:docMk/>
            <pc:sldMk cId="180419195" sldId="259"/>
            <ac:spMk id="8" creationId="{6B9BDAF5-E28C-12B0-5D38-1A65283C2AF9}"/>
          </ac:spMkLst>
        </pc:spChg>
        <pc:spChg chg="add mod">
          <ac:chgData name="CHOI MOONHWAN" userId="10406f68f524353f" providerId="LiveId" clId="{CF5DE0D9-7023-4A15-B014-9680E1E1F933}" dt="2022-10-06T01:21:24.638" v="295" actId="207"/>
          <ac:spMkLst>
            <pc:docMk/>
            <pc:sldMk cId="180419195" sldId="259"/>
            <ac:spMk id="9" creationId="{2F3D8E97-2FB3-74AC-F139-2F6762506491}"/>
          </ac:spMkLst>
        </pc:spChg>
        <pc:spChg chg="add mod">
          <ac:chgData name="CHOI MOONHWAN" userId="10406f68f524353f" providerId="LiveId" clId="{CF5DE0D9-7023-4A15-B014-9680E1E1F933}" dt="2022-10-06T01:21:13.111" v="292" actId="20577"/>
          <ac:spMkLst>
            <pc:docMk/>
            <pc:sldMk cId="180419195" sldId="259"/>
            <ac:spMk id="10" creationId="{8849C7EF-A395-B08C-B2C6-95021C36EDA4}"/>
          </ac:spMkLst>
        </pc:spChg>
        <pc:spChg chg="add mod">
          <ac:chgData name="CHOI MOONHWAN" userId="10406f68f524353f" providerId="LiveId" clId="{CF5DE0D9-7023-4A15-B014-9680E1E1F933}" dt="2022-10-06T01:25:48.576" v="397" actId="403"/>
          <ac:spMkLst>
            <pc:docMk/>
            <pc:sldMk cId="180419195" sldId="259"/>
            <ac:spMk id="33" creationId="{5A7DA3A9-9F02-083D-EECE-40351A4F01FF}"/>
          </ac:spMkLst>
        </pc:spChg>
        <pc:spChg chg="add del mod">
          <ac:chgData name="CHOI MOONHWAN" userId="10406f68f524353f" providerId="LiveId" clId="{CF5DE0D9-7023-4A15-B014-9680E1E1F933}" dt="2022-10-06T01:25:08.337" v="380"/>
          <ac:spMkLst>
            <pc:docMk/>
            <pc:sldMk cId="180419195" sldId="259"/>
            <ac:spMk id="34" creationId="{44C1D7DD-7538-C967-FC26-A2E9EAC5159E}"/>
          </ac:spMkLst>
        </pc:spChg>
        <pc:spChg chg="add mod">
          <ac:chgData name="CHOI MOONHWAN" userId="10406f68f524353f" providerId="LiveId" clId="{CF5DE0D9-7023-4A15-B014-9680E1E1F933}" dt="2022-10-06T01:25:48.576" v="397" actId="403"/>
          <ac:spMkLst>
            <pc:docMk/>
            <pc:sldMk cId="180419195" sldId="259"/>
            <ac:spMk id="35" creationId="{EF9F9CC5-EE5A-62E6-51A2-279C9FCB17DF}"/>
          </ac:spMkLst>
        </pc:spChg>
        <pc:spChg chg="add mod">
          <ac:chgData name="CHOI MOONHWAN" userId="10406f68f524353f" providerId="LiveId" clId="{CF5DE0D9-7023-4A15-B014-9680E1E1F933}" dt="2022-10-06T01:25:48.576" v="397" actId="403"/>
          <ac:spMkLst>
            <pc:docMk/>
            <pc:sldMk cId="180419195" sldId="259"/>
            <ac:spMk id="36" creationId="{39440D88-3650-4409-6934-D365B7E518A3}"/>
          </ac:spMkLst>
        </pc:spChg>
        <pc:spChg chg="add mod">
          <ac:chgData name="CHOI MOONHWAN" userId="10406f68f524353f" providerId="LiveId" clId="{CF5DE0D9-7023-4A15-B014-9680E1E1F933}" dt="2022-10-06T01:25:48.576" v="397" actId="403"/>
          <ac:spMkLst>
            <pc:docMk/>
            <pc:sldMk cId="180419195" sldId="259"/>
            <ac:spMk id="37" creationId="{6FCD5A12-5109-E179-C7F5-465390ADCB92}"/>
          </ac:spMkLst>
        </pc:spChg>
        <pc:spChg chg="add mod">
          <ac:chgData name="CHOI MOONHWAN" userId="10406f68f524353f" providerId="LiveId" clId="{CF5DE0D9-7023-4A15-B014-9680E1E1F933}" dt="2022-10-06T01:25:48.576" v="397" actId="403"/>
          <ac:spMkLst>
            <pc:docMk/>
            <pc:sldMk cId="180419195" sldId="259"/>
            <ac:spMk id="38" creationId="{5419B2B2-8FD7-7A29-A13A-30C449CECC5C}"/>
          </ac:spMkLst>
        </pc:spChg>
        <pc:spChg chg="add mod">
          <ac:chgData name="CHOI MOONHWAN" userId="10406f68f524353f" providerId="LiveId" clId="{CF5DE0D9-7023-4A15-B014-9680E1E1F933}" dt="2022-10-06T01:25:48.576" v="397" actId="403"/>
          <ac:spMkLst>
            <pc:docMk/>
            <pc:sldMk cId="180419195" sldId="259"/>
            <ac:spMk id="39" creationId="{9DC24200-7A56-B5AB-0910-7528B3BEF83F}"/>
          </ac:spMkLst>
        </pc:spChg>
        <pc:spChg chg="add del mod">
          <ac:chgData name="CHOI MOONHWAN" userId="10406f68f524353f" providerId="LiveId" clId="{CF5DE0D9-7023-4A15-B014-9680E1E1F933}" dt="2022-10-06T02:30:19.335" v="1403" actId="478"/>
          <ac:spMkLst>
            <pc:docMk/>
            <pc:sldMk cId="180419195" sldId="259"/>
            <ac:spMk id="40" creationId="{84A920BC-236A-4328-00B1-3841BA98C01F}"/>
          </ac:spMkLst>
        </pc:spChg>
        <pc:spChg chg="add del mod">
          <ac:chgData name="CHOI MOONHWAN" userId="10406f68f524353f" providerId="LiveId" clId="{CF5DE0D9-7023-4A15-B014-9680E1E1F933}" dt="2022-10-06T02:30:21.304" v="1406" actId="478"/>
          <ac:spMkLst>
            <pc:docMk/>
            <pc:sldMk cId="180419195" sldId="259"/>
            <ac:spMk id="41" creationId="{0E358D93-6AD2-C72B-A5D1-65A8B5394FB6}"/>
          </ac:spMkLst>
        </pc:spChg>
        <pc:spChg chg="add del mod">
          <ac:chgData name="CHOI MOONHWAN" userId="10406f68f524353f" providerId="LiveId" clId="{CF5DE0D9-7023-4A15-B014-9680E1E1F933}" dt="2022-10-06T02:30:19.917" v="1404" actId="478"/>
          <ac:spMkLst>
            <pc:docMk/>
            <pc:sldMk cId="180419195" sldId="259"/>
            <ac:spMk id="42" creationId="{9EA2FB7E-9928-D4E1-DD77-FE685EAE18F8}"/>
          </ac:spMkLst>
        </pc:spChg>
        <pc:spChg chg="add del mod">
          <ac:chgData name="CHOI MOONHWAN" userId="10406f68f524353f" providerId="LiveId" clId="{CF5DE0D9-7023-4A15-B014-9680E1E1F933}" dt="2022-10-06T02:30:20.503" v="1405" actId="478"/>
          <ac:spMkLst>
            <pc:docMk/>
            <pc:sldMk cId="180419195" sldId="259"/>
            <ac:spMk id="43" creationId="{D0228B42-5796-BEDF-9AB5-1FC3DC122727}"/>
          </ac:spMkLst>
        </pc:spChg>
        <pc:spChg chg="add del mod">
          <ac:chgData name="CHOI MOONHWAN" userId="10406f68f524353f" providerId="LiveId" clId="{CF5DE0D9-7023-4A15-B014-9680E1E1F933}" dt="2022-10-06T02:30:22.013" v="1407" actId="478"/>
          <ac:spMkLst>
            <pc:docMk/>
            <pc:sldMk cId="180419195" sldId="259"/>
            <ac:spMk id="44" creationId="{D182C887-9A57-8FAA-C5BF-32B5E8E40D5C}"/>
          </ac:spMkLst>
        </pc:spChg>
        <pc:spChg chg="add del mod">
          <ac:chgData name="CHOI MOONHWAN" userId="10406f68f524353f" providerId="LiveId" clId="{CF5DE0D9-7023-4A15-B014-9680E1E1F933}" dt="2022-10-06T02:30:22.627" v="1408" actId="478"/>
          <ac:spMkLst>
            <pc:docMk/>
            <pc:sldMk cId="180419195" sldId="259"/>
            <ac:spMk id="45" creationId="{A0191B16-E9FF-FE9D-3CE3-F4BAFC740714}"/>
          </ac:spMkLst>
        </pc:spChg>
        <pc:picChg chg="add mod">
          <ac:chgData name="CHOI MOONHWAN" userId="10406f68f524353f" providerId="LiveId" clId="{CF5DE0D9-7023-4A15-B014-9680E1E1F933}" dt="2022-10-06T01:23:53.822" v="344" actId="1037"/>
          <ac:picMkLst>
            <pc:docMk/>
            <pc:sldMk cId="180419195" sldId="259"/>
            <ac:picMk id="16" creationId="{7ADF8468-3B32-2AC8-48A9-10A6931DFACA}"/>
          </ac:picMkLst>
        </pc:picChg>
        <pc:picChg chg="add mod">
          <ac:chgData name="CHOI MOONHWAN" userId="10406f68f524353f" providerId="LiveId" clId="{CF5DE0D9-7023-4A15-B014-9680E1E1F933}" dt="2022-10-06T01:23:49.311" v="342"/>
          <ac:picMkLst>
            <pc:docMk/>
            <pc:sldMk cId="180419195" sldId="259"/>
            <ac:picMk id="17" creationId="{BAE47531-9838-FF08-C9C4-46FE5CFFAFE7}"/>
          </ac:picMkLst>
        </pc:picChg>
        <pc:picChg chg="add mod">
          <ac:chgData name="CHOI MOONHWAN" userId="10406f68f524353f" providerId="LiveId" clId="{CF5DE0D9-7023-4A15-B014-9680E1E1F933}" dt="2022-10-06T01:23:44.411" v="341"/>
          <ac:picMkLst>
            <pc:docMk/>
            <pc:sldMk cId="180419195" sldId="259"/>
            <ac:picMk id="18" creationId="{C06DCF63-0746-C21B-A015-0B156F4F17E6}"/>
          </ac:picMkLst>
        </pc:picChg>
        <pc:picChg chg="add mod">
          <ac:chgData name="CHOI MOONHWAN" userId="10406f68f524353f" providerId="LiveId" clId="{CF5DE0D9-7023-4A15-B014-9680E1E1F933}" dt="2022-10-06T01:23:44.411" v="341"/>
          <ac:picMkLst>
            <pc:docMk/>
            <pc:sldMk cId="180419195" sldId="259"/>
            <ac:picMk id="19" creationId="{49D463D5-3004-CD9E-9B91-DA9B326AD0CF}"/>
          </ac:picMkLst>
        </pc:picChg>
        <pc:picChg chg="add mod">
          <ac:chgData name="CHOI MOONHWAN" userId="10406f68f524353f" providerId="LiveId" clId="{CF5DE0D9-7023-4A15-B014-9680E1E1F933}" dt="2022-10-06T01:23:44.411" v="341"/>
          <ac:picMkLst>
            <pc:docMk/>
            <pc:sldMk cId="180419195" sldId="259"/>
            <ac:picMk id="20" creationId="{29573C46-1230-74D0-C0E9-E6A804A260F0}"/>
          </ac:picMkLst>
        </pc:picChg>
        <pc:picChg chg="add mod">
          <ac:chgData name="CHOI MOONHWAN" userId="10406f68f524353f" providerId="LiveId" clId="{CF5DE0D9-7023-4A15-B014-9680E1E1F933}" dt="2022-10-06T01:23:49.311" v="342"/>
          <ac:picMkLst>
            <pc:docMk/>
            <pc:sldMk cId="180419195" sldId="259"/>
            <ac:picMk id="6146" creationId="{4A01619A-8AEF-A89C-1C7E-B254EA55642F}"/>
          </ac:picMkLst>
        </pc:picChg>
        <pc:picChg chg="add del">
          <ac:chgData name="CHOI MOONHWAN" userId="10406f68f524353f" providerId="LiveId" clId="{CF5DE0D9-7023-4A15-B014-9680E1E1F933}" dt="2022-10-06T01:22:50.634" v="307"/>
          <ac:picMkLst>
            <pc:docMk/>
            <pc:sldMk cId="180419195" sldId="259"/>
            <ac:picMk id="6148" creationId="{05D17915-F500-1602-AAC0-477DB91909D2}"/>
          </ac:picMkLst>
        </pc:picChg>
        <pc:cxnChg chg="add mod">
          <ac:chgData name="CHOI MOONHWAN" userId="10406f68f524353f" providerId="LiveId" clId="{CF5DE0D9-7023-4A15-B014-9680E1E1F933}" dt="2022-10-06T01:24:21.219" v="363" actId="1038"/>
          <ac:cxnSpMkLst>
            <pc:docMk/>
            <pc:sldMk cId="180419195" sldId="259"/>
            <ac:cxnSpMk id="12" creationId="{FE054523-19B0-35E1-0914-02B9E83ABA98}"/>
          </ac:cxnSpMkLst>
        </pc:cxnChg>
        <pc:cxnChg chg="add mod">
          <ac:chgData name="CHOI MOONHWAN" userId="10406f68f524353f" providerId="LiveId" clId="{CF5DE0D9-7023-4A15-B014-9680E1E1F933}" dt="2022-10-06T01:21:53.272" v="301" actId="13822"/>
          <ac:cxnSpMkLst>
            <pc:docMk/>
            <pc:sldMk cId="180419195" sldId="259"/>
            <ac:cxnSpMk id="13" creationId="{269EDB61-3F0F-01F8-5B69-4FFE5074407F}"/>
          </ac:cxnSpMkLst>
        </pc:cxnChg>
        <pc:cxnChg chg="add mod">
          <ac:chgData name="CHOI MOONHWAN" userId="10406f68f524353f" providerId="LiveId" clId="{CF5DE0D9-7023-4A15-B014-9680E1E1F933}" dt="2022-10-06T01:24:21.219" v="363" actId="1038"/>
          <ac:cxnSpMkLst>
            <pc:docMk/>
            <pc:sldMk cId="180419195" sldId="259"/>
            <ac:cxnSpMk id="21" creationId="{CB904B01-4FC7-E88B-629A-2646753D9E0E}"/>
          </ac:cxnSpMkLst>
        </pc:cxnChg>
        <pc:cxnChg chg="add mod">
          <ac:chgData name="CHOI MOONHWAN" userId="10406f68f524353f" providerId="LiveId" clId="{CF5DE0D9-7023-4A15-B014-9680E1E1F933}" dt="2022-10-06T01:24:21.219" v="363" actId="1038"/>
          <ac:cxnSpMkLst>
            <pc:docMk/>
            <pc:sldMk cId="180419195" sldId="259"/>
            <ac:cxnSpMk id="24" creationId="{BE66F19B-BF19-DA52-6911-F7BBD380360F}"/>
          </ac:cxnSpMkLst>
        </pc:cxnChg>
        <pc:cxnChg chg="add mod">
          <ac:chgData name="CHOI MOONHWAN" userId="10406f68f524353f" providerId="LiveId" clId="{CF5DE0D9-7023-4A15-B014-9680E1E1F933}" dt="2022-10-06T01:24:21.219" v="363" actId="1038"/>
          <ac:cxnSpMkLst>
            <pc:docMk/>
            <pc:sldMk cId="180419195" sldId="259"/>
            <ac:cxnSpMk id="27" creationId="{85157260-D7A2-EB5C-C6FF-12FD4BFF2CA7}"/>
          </ac:cxnSpMkLst>
        </pc:cxnChg>
        <pc:cxnChg chg="add mod">
          <ac:chgData name="CHOI MOONHWAN" userId="10406f68f524353f" providerId="LiveId" clId="{CF5DE0D9-7023-4A15-B014-9680E1E1F933}" dt="2022-10-06T01:24:32.606" v="365" actId="1076"/>
          <ac:cxnSpMkLst>
            <pc:docMk/>
            <pc:sldMk cId="180419195" sldId="259"/>
            <ac:cxnSpMk id="30" creationId="{C6032431-7207-A5A8-3146-FB49C29DCA08}"/>
          </ac:cxnSpMkLst>
        </pc:cxnChg>
        <pc:cxnChg chg="add mod">
          <ac:chgData name="CHOI MOONHWAN" userId="10406f68f524353f" providerId="LiveId" clId="{CF5DE0D9-7023-4A15-B014-9680E1E1F933}" dt="2022-10-06T01:24:32.606" v="365" actId="1076"/>
          <ac:cxnSpMkLst>
            <pc:docMk/>
            <pc:sldMk cId="180419195" sldId="259"/>
            <ac:cxnSpMk id="31" creationId="{8088258D-CBBE-655F-5159-5480AD4C34FE}"/>
          </ac:cxnSpMkLst>
        </pc:cxnChg>
        <pc:cxnChg chg="add mod">
          <ac:chgData name="CHOI MOONHWAN" userId="10406f68f524353f" providerId="LiveId" clId="{CF5DE0D9-7023-4A15-B014-9680E1E1F933}" dt="2022-10-06T01:24:32.606" v="365" actId="1076"/>
          <ac:cxnSpMkLst>
            <pc:docMk/>
            <pc:sldMk cId="180419195" sldId="259"/>
            <ac:cxnSpMk id="32" creationId="{F34448E9-7AD7-F617-333F-986F1BA0EC56}"/>
          </ac:cxnSpMkLst>
        </pc:cxnChg>
      </pc:sldChg>
      <pc:sldChg chg="addSp modSp del">
        <pc:chgData name="CHOI MOONHWAN" userId="10406f68f524353f" providerId="LiveId" clId="{CF5DE0D9-7023-4A15-B014-9680E1E1F933}" dt="2022-10-06T01:04:44.212" v="153" actId="47"/>
        <pc:sldMkLst>
          <pc:docMk/>
          <pc:sldMk cId="1420978511" sldId="259"/>
        </pc:sldMkLst>
        <pc:spChg chg="add mod">
          <ac:chgData name="CHOI MOONHWAN" userId="10406f68f524353f" providerId="LiveId" clId="{CF5DE0D9-7023-4A15-B014-9680E1E1F933}" dt="2022-10-06T01:01:57.990" v="99"/>
          <ac:spMkLst>
            <pc:docMk/>
            <pc:sldMk cId="1420978511" sldId="259"/>
            <ac:spMk id="2" creationId="{DDA44C0C-BBD1-60C8-0471-231E3BAB9AE8}"/>
          </ac:spMkLst>
        </pc:spChg>
        <pc:spChg chg="add mod">
          <ac:chgData name="CHOI MOONHWAN" userId="10406f68f524353f" providerId="LiveId" clId="{CF5DE0D9-7023-4A15-B014-9680E1E1F933}" dt="2022-10-06T01:01:57.990" v="99"/>
          <ac:spMkLst>
            <pc:docMk/>
            <pc:sldMk cId="1420978511" sldId="259"/>
            <ac:spMk id="3" creationId="{1E613519-C059-69E0-7595-88C64B790F91}"/>
          </ac:spMkLst>
        </pc:spChg>
        <pc:picChg chg="add mod">
          <ac:chgData name="CHOI MOONHWAN" userId="10406f68f524353f" providerId="LiveId" clId="{CF5DE0D9-7023-4A15-B014-9680E1E1F933}" dt="2022-10-06T01:01:57.990" v="99"/>
          <ac:picMkLst>
            <pc:docMk/>
            <pc:sldMk cId="1420978511" sldId="259"/>
            <ac:picMk id="4" creationId="{CB2FC6CE-A587-433B-1623-8149EAF9F0CA}"/>
          </ac:picMkLst>
        </pc:picChg>
      </pc:sldChg>
      <pc:sldChg chg="addSp modSp del">
        <pc:chgData name="CHOI MOONHWAN" userId="10406f68f524353f" providerId="LiveId" clId="{CF5DE0D9-7023-4A15-B014-9680E1E1F933}" dt="2022-10-06T01:04:44.212" v="153" actId="47"/>
        <pc:sldMkLst>
          <pc:docMk/>
          <pc:sldMk cId="260483292" sldId="260"/>
        </pc:sldMkLst>
        <pc:spChg chg="add mod">
          <ac:chgData name="CHOI MOONHWAN" userId="10406f68f524353f" providerId="LiveId" clId="{CF5DE0D9-7023-4A15-B014-9680E1E1F933}" dt="2022-10-06T01:01:58.507" v="100"/>
          <ac:spMkLst>
            <pc:docMk/>
            <pc:sldMk cId="260483292" sldId="260"/>
            <ac:spMk id="2" creationId="{D0B7499C-E372-0A79-530A-7CA8AC15F790}"/>
          </ac:spMkLst>
        </pc:spChg>
        <pc:spChg chg="add mod">
          <ac:chgData name="CHOI MOONHWAN" userId="10406f68f524353f" providerId="LiveId" clId="{CF5DE0D9-7023-4A15-B014-9680E1E1F933}" dt="2022-10-06T01:01:58.507" v="100"/>
          <ac:spMkLst>
            <pc:docMk/>
            <pc:sldMk cId="260483292" sldId="260"/>
            <ac:spMk id="3" creationId="{EF164080-ECA6-29A6-70C3-7390677404A1}"/>
          </ac:spMkLst>
        </pc:spChg>
        <pc:picChg chg="add mod">
          <ac:chgData name="CHOI MOONHWAN" userId="10406f68f524353f" providerId="LiveId" clId="{CF5DE0D9-7023-4A15-B014-9680E1E1F933}" dt="2022-10-06T01:01:58.507" v="100"/>
          <ac:picMkLst>
            <pc:docMk/>
            <pc:sldMk cId="260483292" sldId="260"/>
            <ac:picMk id="4" creationId="{868D66D8-58B6-4609-4227-61852E7AF4E3}"/>
          </ac:picMkLst>
        </pc:picChg>
      </pc:sldChg>
      <pc:sldChg chg="addSp delSp modSp add mod">
        <pc:chgData name="CHOI MOONHWAN" userId="10406f68f524353f" providerId="LiveId" clId="{CF5DE0D9-7023-4A15-B014-9680E1E1F933}" dt="2022-10-06T05:42:16.182" v="2887" actId="1076"/>
        <pc:sldMkLst>
          <pc:docMk/>
          <pc:sldMk cId="879151764" sldId="260"/>
        </pc:sldMkLst>
        <pc:spChg chg="add del mod">
          <ac:chgData name="CHOI MOONHWAN" userId="10406f68f524353f" providerId="LiveId" clId="{CF5DE0D9-7023-4A15-B014-9680E1E1F933}" dt="2022-10-06T01:52:29.643" v="528" actId="478"/>
          <ac:spMkLst>
            <pc:docMk/>
            <pc:sldMk cId="879151764" sldId="260"/>
            <ac:spMk id="4" creationId="{E9A6EF45-D5C1-0A09-5067-38383B222ABA}"/>
          </ac:spMkLst>
        </pc:spChg>
        <pc:spChg chg="add mod">
          <ac:chgData name="CHOI MOONHWAN" userId="10406f68f524353f" providerId="LiveId" clId="{CF5DE0D9-7023-4A15-B014-9680E1E1F933}" dt="2022-10-06T01:55:28.378" v="623" actId="1037"/>
          <ac:spMkLst>
            <pc:docMk/>
            <pc:sldMk cId="879151764" sldId="260"/>
            <ac:spMk id="7" creationId="{689059B3-821F-1445-94EA-FBC5B665D374}"/>
          </ac:spMkLst>
        </pc:spChg>
        <pc:spChg chg="add mod">
          <ac:chgData name="CHOI MOONHWAN" userId="10406f68f524353f" providerId="LiveId" clId="{CF5DE0D9-7023-4A15-B014-9680E1E1F933}" dt="2022-10-06T01:55:28.378" v="623" actId="1037"/>
          <ac:spMkLst>
            <pc:docMk/>
            <pc:sldMk cId="879151764" sldId="260"/>
            <ac:spMk id="8" creationId="{5C17B3EB-B9A9-C145-A6F2-4029148261B1}"/>
          </ac:spMkLst>
        </pc:spChg>
        <pc:spChg chg="add mod">
          <ac:chgData name="CHOI MOONHWAN" userId="10406f68f524353f" providerId="LiveId" clId="{CF5DE0D9-7023-4A15-B014-9680E1E1F933}" dt="2022-10-06T05:37:51.090" v="2878" actId="2711"/>
          <ac:spMkLst>
            <pc:docMk/>
            <pc:sldMk cId="879151764" sldId="260"/>
            <ac:spMk id="11" creationId="{C9487BB1-8DAE-B954-3B3F-2B677AB34E42}"/>
          </ac:spMkLst>
        </pc:spChg>
        <pc:spChg chg="add mod">
          <ac:chgData name="CHOI MOONHWAN" userId="10406f68f524353f" providerId="LiveId" clId="{CF5DE0D9-7023-4A15-B014-9680E1E1F933}" dt="2022-10-06T02:25:15.205" v="1371" actId="1076"/>
          <ac:spMkLst>
            <pc:docMk/>
            <pc:sldMk cId="879151764" sldId="260"/>
            <ac:spMk id="12" creationId="{7DD2F388-6A85-D952-6213-0E995F93FE38}"/>
          </ac:spMkLst>
        </pc:spChg>
        <pc:spChg chg="add mod">
          <ac:chgData name="CHOI MOONHWAN" userId="10406f68f524353f" providerId="LiveId" clId="{CF5DE0D9-7023-4A15-B014-9680E1E1F933}" dt="2022-10-06T02:25:21.732" v="1374" actId="1076"/>
          <ac:spMkLst>
            <pc:docMk/>
            <pc:sldMk cId="879151764" sldId="260"/>
            <ac:spMk id="13" creationId="{3A9E4B68-6B68-5BE2-3420-F0CEB523F391}"/>
          </ac:spMkLst>
        </pc:spChg>
        <pc:cxnChg chg="add mod">
          <ac:chgData name="CHOI MOONHWAN" userId="10406f68f524353f" providerId="LiveId" clId="{CF5DE0D9-7023-4A15-B014-9680E1E1F933}" dt="2022-10-06T05:42:16.182" v="2887" actId="1076"/>
          <ac:cxnSpMkLst>
            <pc:docMk/>
            <pc:sldMk cId="879151764" sldId="260"/>
            <ac:cxnSpMk id="9" creationId="{CBACD279-2D0A-A001-56C0-84852D289861}"/>
          </ac:cxnSpMkLst>
        </pc:cxnChg>
      </pc:sldChg>
      <pc:sldChg chg="addSp delSp modSp add del mod modAnim">
        <pc:chgData name="CHOI MOONHWAN" userId="10406f68f524353f" providerId="LiveId" clId="{CF5DE0D9-7023-4A15-B014-9680E1E1F933}" dt="2022-10-06T03:12:22.592" v="2060" actId="47"/>
        <pc:sldMkLst>
          <pc:docMk/>
          <pc:sldMk cId="617060610" sldId="261"/>
        </pc:sldMkLst>
        <pc:spChg chg="del">
          <ac:chgData name="CHOI MOONHWAN" userId="10406f68f524353f" providerId="LiveId" clId="{CF5DE0D9-7023-4A15-B014-9680E1E1F933}" dt="2022-10-06T02:24:38.218" v="1350" actId="478"/>
          <ac:spMkLst>
            <pc:docMk/>
            <pc:sldMk cId="617060610" sldId="261"/>
            <ac:spMk id="3" creationId="{308AAD8A-E7A4-FCE0-86D7-DB09B8B38590}"/>
          </ac:spMkLst>
        </pc:spChg>
        <pc:spChg chg="add mod">
          <ac:chgData name="CHOI MOONHWAN" userId="10406f68f524353f" providerId="LiveId" clId="{CF5DE0D9-7023-4A15-B014-9680E1E1F933}" dt="2022-10-06T02:24:38.403" v="1351"/>
          <ac:spMkLst>
            <pc:docMk/>
            <pc:sldMk cId="617060610" sldId="261"/>
            <ac:spMk id="4" creationId="{09D14A70-7EDE-2426-BF5C-3C0DB9A2E431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6" creationId="{B2712227-80DE-312B-F31A-5913C1DE7576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7" creationId="{37602ED3-0902-AF7F-E776-0A6296AA9DF1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8" creationId="{959E993F-C752-8276-8AF5-D9AF372473F7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9" creationId="{F7638E97-D2B8-DE27-61FC-99C473CA85AE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10" creationId="{D744584D-1244-2FB4-A559-ABD5AB5085CA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11" creationId="{2C3FEC2C-393B-F39A-3889-6C0165AD431E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26" creationId="{E1C2F22D-6952-6C63-B2D9-B291986189A8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27" creationId="{BC7F92C9-4544-42BE-993E-43D4CDA9A158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28" creationId="{D20937AA-D4AF-7357-9E56-704FCB79851D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29" creationId="{814464CC-5775-777F-E721-EDE2E11C3C7C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30" creationId="{DB2D8616-BB90-7D96-4F5E-ED0B12C918CB}"/>
          </ac:spMkLst>
        </pc:spChg>
        <pc:spChg chg="add mod">
          <ac:chgData name="CHOI MOONHWAN" userId="10406f68f524353f" providerId="LiveId" clId="{CF5DE0D9-7023-4A15-B014-9680E1E1F933}" dt="2022-10-06T02:45:49.247" v="1755"/>
          <ac:spMkLst>
            <pc:docMk/>
            <pc:sldMk cId="617060610" sldId="261"/>
            <ac:spMk id="31" creationId="{122A2B0B-C6D2-9452-1070-9FA9C19A2280}"/>
          </ac:spMkLst>
        </pc:spChg>
        <pc:picChg chg="add mod">
          <ac:chgData name="CHOI MOONHWAN" userId="10406f68f524353f" providerId="LiveId" clId="{CF5DE0D9-7023-4A15-B014-9680E1E1F933}" dt="2022-10-06T02:45:49.247" v="1755"/>
          <ac:picMkLst>
            <pc:docMk/>
            <pc:sldMk cId="617060610" sldId="261"/>
            <ac:picMk id="14" creationId="{E306CBE5-98A3-A740-C483-068D68CAF49D}"/>
          </ac:picMkLst>
        </pc:picChg>
        <pc:picChg chg="add mod">
          <ac:chgData name="CHOI MOONHWAN" userId="10406f68f524353f" providerId="LiveId" clId="{CF5DE0D9-7023-4A15-B014-9680E1E1F933}" dt="2022-10-06T02:45:49.247" v="1755"/>
          <ac:picMkLst>
            <pc:docMk/>
            <pc:sldMk cId="617060610" sldId="261"/>
            <ac:picMk id="15" creationId="{12C8D328-E8E8-9530-083B-C453CF390778}"/>
          </ac:picMkLst>
        </pc:picChg>
        <pc:picChg chg="add mod">
          <ac:chgData name="CHOI MOONHWAN" userId="10406f68f524353f" providerId="LiveId" clId="{CF5DE0D9-7023-4A15-B014-9680E1E1F933}" dt="2022-10-06T02:45:49.247" v="1755"/>
          <ac:picMkLst>
            <pc:docMk/>
            <pc:sldMk cId="617060610" sldId="261"/>
            <ac:picMk id="16" creationId="{FC5699E4-EB47-6D16-0C68-32D0B7B87320}"/>
          </ac:picMkLst>
        </pc:picChg>
        <pc:picChg chg="add mod">
          <ac:chgData name="CHOI MOONHWAN" userId="10406f68f524353f" providerId="LiveId" clId="{CF5DE0D9-7023-4A15-B014-9680E1E1F933}" dt="2022-10-06T02:45:49.247" v="1755"/>
          <ac:picMkLst>
            <pc:docMk/>
            <pc:sldMk cId="617060610" sldId="261"/>
            <ac:picMk id="17" creationId="{F8440BDB-3073-F523-F21D-CF09124D73DE}"/>
          </ac:picMkLst>
        </pc:picChg>
        <pc:picChg chg="add mod">
          <ac:chgData name="CHOI MOONHWAN" userId="10406f68f524353f" providerId="LiveId" clId="{CF5DE0D9-7023-4A15-B014-9680E1E1F933}" dt="2022-10-06T02:45:49.247" v="1755"/>
          <ac:picMkLst>
            <pc:docMk/>
            <pc:sldMk cId="617060610" sldId="261"/>
            <ac:picMk id="18" creationId="{A6B6F4D3-862A-56F7-2AD7-E3B5FDDC8DA4}"/>
          </ac:picMkLst>
        </pc:picChg>
        <pc:picChg chg="add mod">
          <ac:chgData name="CHOI MOONHWAN" userId="10406f68f524353f" providerId="LiveId" clId="{CF5DE0D9-7023-4A15-B014-9680E1E1F933}" dt="2022-10-06T02:45:49.247" v="1755"/>
          <ac:picMkLst>
            <pc:docMk/>
            <pc:sldMk cId="617060610" sldId="261"/>
            <ac:picMk id="19" creationId="{6B3F4244-5388-9858-9040-037452225123}"/>
          </ac:picMkLst>
        </pc:pic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12" creationId="{0D2AAF76-1226-09B3-5F20-8C936BD79305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13" creationId="{53EAA889-5926-D757-9329-F90580A64D52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20" creationId="{8684B8C0-C9EE-62FC-37CB-BE3E9199A744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21" creationId="{5CDB4E0E-1B3A-7812-B256-F7FDA0B1DC51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22" creationId="{66E87AE5-90A4-6D3C-00B3-2F5D39136B4F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23" creationId="{8010A330-6C79-A2ED-90CB-435E00A1447F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24" creationId="{3004A4FC-F8BA-F4D8-1C43-FD247B499480}"/>
          </ac:cxnSpMkLst>
        </pc:cxnChg>
        <pc:cxnChg chg="add mod">
          <ac:chgData name="CHOI MOONHWAN" userId="10406f68f524353f" providerId="LiveId" clId="{CF5DE0D9-7023-4A15-B014-9680E1E1F933}" dt="2022-10-06T02:45:49.247" v="1755"/>
          <ac:cxnSpMkLst>
            <pc:docMk/>
            <pc:sldMk cId="617060610" sldId="261"/>
            <ac:cxnSpMk id="25" creationId="{6F2EDBD8-30BC-4E67-E37C-3766D815DB54}"/>
          </ac:cxnSpMkLst>
        </pc:cxnChg>
      </pc:sldChg>
      <pc:sldChg chg="addSp modSp del">
        <pc:chgData name="CHOI MOONHWAN" userId="10406f68f524353f" providerId="LiveId" clId="{CF5DE0D9-7023-4A15-B014-9680E1E1F933}" dt="2022-10-06T01:04:44.212" v="153" actId="47"/>
        <pc:sldMkLst>
          <pc:docMk/>
          <pc:sldMk cId="767364441" sldId="261"/>
        </pc:sldMkLst>
        <pc:spChg chg="add mod">
          <ac:chgData name="CHOI MOONHWAN" userId="10406f68f524353f" providerId="LiveId" clId="{CF5DE0D9-7023-4A15-B014-9680E1E1F933}" dt="2022-10-06T01:01:59.109" v="101"/>
          <ac:spMkLst>
            <pc:docMk/>
            <pc:sldMk cId="767364441" sldId="261"/>
            <ac:spMk id="2" creationId="{7AD28273-5C0D-F20C-4E59-6856F50C1F36}"/>
          </ac:spMkLst>
        </pc:spChg>
        <pc:spChg chg="add mod">
          <ac:chgData name="CHOI MOONHWAN" userId="10406f68f524353f" providerId="LiveId" clId="{CF5DE0D9-7023-4A15-B014-9680E1E1F933}" dt="2022-10-06T01:01:59.109" v="101"/>
          <ac:spMkLst>
            <pc:docMk/>
            <pc:sldMk cId="767364441" sldId="261"/>
            <ac:spMk id="3" creationId="{EE5829EF-62F2-B27F-6607-35C2B8CE41DF}"/>
          </ac:spMkLst>
        </pc:spChg>
        <pc:picChg chg="add mod">
          <ac:chgData name="CHOI MOONHWAN" userId="10406f68f524353f" providerId="LiveId" clId="{CF5DE0D9-7023-4A15-B014-9680E1E1F933}" dt="2022-10-06T01:01:59.109" v="101"/>
          <ac:picMkLst>
            <pc:docMk/>
            <pc:sldMk cId="767364441" sldId="261"/>
            <ac:picMk id="4" creationId="{7A10827F-827D-B15A-509A-CEDC35198221}"/>
          </ac:picMkLst>
        </pc:picChg>
      </pc:sldChg>
      <pc:sldChg chg="add del">
        <pc:chgData name="CHOI MOONHWAN" userId="10406f68f524353f" providerId="LiveId" clId="{CF5DE0D9-7023-4A15-B014-9680E1E1F933}" dt="2022-10-06T02:24:42.132" v="1352" actId="47"/>
        <pc:sldMkLst>
          <pc:docMk/>
          <pc:sldMk cId="417624814" sldId="262"/>
        </pc:sldMkLst>
      </pc:sldChg>
      <pc:sldChg chg="add del">
        <pc:chgData name="CHOI MOONHWAN" userId="10406f68f524353f" providerId="LiveId" clId="{CF5DE0D9-7023-4A15-B014-9680E1E1F933}" dt="2022-10-06T01:04:44.212" v="153" actId="47"/>
        <pc:sldMkLst>
          <pc:docMk/>
          <pc:sldMk cId="3647255224" sldId="262"/>
        </pc:sldMkLst>
      </pc:sldChg>
      <pc:sldChg chg="add del">
        <pc:chgData name="CHOI MOONHWAN" userId="10406f68f524353f" providerId="LiveId" clId="{CF5DE0D9-7023-4A15-B014-9680E1E1F933}" dt="2022-10-06T01:04:44.212" v="153" actId="47"/>
        <pc:sldMkLst>
          <pc:docMk/>
          <pc:sldMk cId="1236505802" sldId="263"/>
        </pc:sldMkLst>
      </pc:sldChg>
      <pc:sldChg chg="modSp add mod">
        <pc:chgData name="CHOI MOONHWAN" userId="10406f68f524353f" providerId="LiveId" clId="{CF5DE0D9-7023-4A15-B014-9680E1E1F933}" dt="2022-10-06T02:50:27.890" v="1848" actId="20577"/>
        <pc:sldMkLst>
          <pc:docMk/>
          <pc:sldMk cId="3797348933" sldId="263"/>
        </pc:sldMkLst>
        <pc:spChg chg="mod">
          <ac:chgData name="CHOI MOONHWAN" userId="10406f68f524353f" providerId="LiveId" clId="{CF5DE0D9-7023-4A15-B014-9680E1E1F933}" dt="2022-10-06T02:24:34.426" v="1349" actId="1038"/>
          <ac:spMkLst>
            <pc:docMk/>
            <pc:sldMk cId="3797348933" sldId="263"/>
            <ac:spMk id="3" creationId="{308AAD8A-E7A4-FCE0-86D7-DB09B8B38590}"/>
          </ac:spMkLst>
        </pc:spChg>
        <pc:spChg chg="mod">
          <ac:chgData name="CHOI MOONHWAN" userId="10406f68f524353f" providerId="LiveId" clId="{CF5DE0D9-7023-4A15-B014-9680E1E1F933}" dt="2022-10-06T02:37:16.986" v="1435" actId="207"/>
          <ac:spMkLst>
            <pc:docMk/>
            <pc:sldMk cId="3797348933" sldId="263"/>
            <ac:spMk id="10" creationId="{3A2FD2BA-BBEC-D4D2-BBF3-6668DFF73485}"/>
          </ac:spMkLst>
        </pc:spChg>
        <pc:spChg chg="mod">
          <ac:chgData name="CHOI MOONHWAN" userId="10406f68f524353f" providerId="LiveId" clId="{CF5DE0D9-7023-4A15-B014-9680E1E1F933}" dt="2022-10-06T02:37:08.234" v="1433" actId="207"/>
          <ac:spMkLst>
            <pc:docMk/>
            <pc:sldMk cId="3797348933" sldId="263"/>
            <ac:spMk id="11" creationId="{3510C300-EB22-73C9-4C36-B87B997D1170}"/>
          </ac:spMkLst>
        </pc:spChg>
        <pc:spChg chg="mod">
          <ac:chgData name="CHOI MOONHWAN" userId="10406f68f524353f" providerId="LiveId" clId="{CF5DE0D9-7023-4A15-B014-9680E1E1F933}" dt="2022-10-06T02:50:27.890" v="1848" actId="20577"/>
          <ac:spMkLst>
            <pc:docMk/>
            <pc:sldMk cId="3797348933" sldId="263"/>
            <ac:spMk id="15" creationId="{005B0FFB-049B-F126-D6EC-D8304C12D241}"/>
          </ac:spMkLst>
        </pc:spChg>
      </pc:sldChg>
      <pc:sldChg chg="add del">
        <pc:chgData name="CHOI MOONHWAN" userId="10406f68f524353f" providerId="LiveId" clId="{CF5DE0D9-7023-4A15-B014-9680E1E1F933}" dt="2022-10-06T01:04:44.212" v="153" actId="47"/>
        <pc:sldMkLst>
          <pc:docMk/>
          <pc:sldMk cId="1249613869" sldId="264"/>
        </pc:sldMkLst>
      </pc:sldChg>
      <pc:sldChg chg="addSp delSp modSp add del mod">
        <pc:chgData name="CHOI MOONHWAN" userId="10406f68f524353f" providerId="LiveId" clId="{CF5DE0D9-7023-4A15-B014-9680E1E1F933}" dt="2022-10-06T05:24:07.332" v="2540" actId="47"/>
        <pc:sldMkLst>
          <pc:docMk/>
          <pc:sldMk cId="3504220206" sldId="264"/>
        </pc:sldMkLst>
        <pc:spChg chg="del">
          <ac:chgData name="CHOI MOONHWAN" userId="10406f68f524353f" providerId="LiveId" clId="{CF5DE0D9-7023-4A15-B014-9680E1E1F933}" dt="2022-10-06T05:22:42.754" v="2531" actId="478"/>
          <ac:spMkLst>
            <pc:docMk/>
            <pc:sldMk cId="3504220206" sldId="264"/>
            <ac:spMk id="2" creationId="{F33DF180-936C-F99E-75B1-CDCA4D02122C}"/>
          </ac:spMkLst>
        </pc:spChg>
        <pc:spChg chg="add mod">
          <ac:chgData name="CHOI MOONHWAN" userId="10406f68f524353f" providerId="LiveId" clId="{CF5DE0D9-7023-4A15-B014-9680E1E1F933}" dt="2022-10-06T05:23:18.843" v="2534" actId="1076"/>
          <ac:spMkLst>
            <pc:docMk/>
            <pc:sldMk cId="3504220206" sldId="264"/>
            <ac:spMk id="3" creationId="{224F950A-6A66-4759-5CAC-3C55E910A949}"/>
          </ac:spMkLst>
        </pc:spChg>
        <pc:spChg chg="del">
          <ac:chgData name="CHOI MOONHWAN" userId="10406f68f524353f" providerId="LiveId" clId="{CF5DE0D9-7023-4A15-B014-9680E1E1F933}" dt="2022-10-06T05:22:38.583" v="2530" actId="478"/>
          <ac:spMkLst>
            <pc:docMk/>
            <pc:sldMk cId="3504220206" sldId="264"/>
            <ac:spMk id="4" creationId="{09D14A70-7EDE-2426-BF5C-3C0DB9A2E431}"/>
          </ac:spMkLst>
        </pc:spChg>
        <pc:spChg chg="add mod">
          <ac:chgData name="CHOI MOONHWAN" userId="10406f68f524353f" providerId="LiveId" clId="{CF5DE0D9-7023-4A15-B014-9680E1E1F933}" dt="2022-10-06T05:23:25.267" v="2538" actId="1076"/>
          <ac:spMkLst>
            <pc:docMk/>
            <pc:sldMk cId="3504220206" sldId="264"/>
            <ac:spMk id="6" creationId="{CEA8D813-E0E3-4784-4D2E-8C4BAB35FEF8}"/>
          </ac:spMkLst>
        </pc:spChg>
        <pc:spChg chg="add mod">
          <ac:chgData name="CHOI MOONHWAN" userId="10406f68f524353f" providerId="LiveId" clId="{CF5DE0D9-7023-4A15-B014-9680E1E1F933}" dt="2022-10-06T05:23:26.815" v="2539" actId="1076"/>
          <ac:spMkLst>
            <pc:docMk/>
            <pc:sldMk cId="3504220206" sldId="264"/>
            <ac:spMk id="7" creationId="{31C4E3DB-742A-FD0A-DE00-A3CF97A3A584}"/>
          </ac:spMkLst>
        </pc:spChg>
        <pc:picChg chg="del">
          <ac:chgData name="CHOI MOONHWAN" userId="10406f68f524353f" providerId="LiveId" clId="{CF5DE0D9-7023-4A15-B014-9680E1E1F933}" dt="2022-10-06T05:22:43.458" v="2532" actId="478"/>
          <ac:picMkLst>
            <pc:docMk/>
            <pc:sldMk cId="3504220206" sldId="264"/>
            <ac:picMk id="5" creationId="{39C5600B-B53B-62BF-6AEE-902B3BC8C045}"/>
          </ac:picMkLst>
        </pc:picChg>
        <pc:picChg chg="add del">
          <ac:chgData name="CHOI MOONHWAN" userId="10406f68f524353f" providerId="LiveId" clId="{CF5DE0D9-7023-4A15-B014-9680E1E1F933}" dt="2022-10-06T05:22:32.951" v="2529" actId="478"/>
          <ac:picMkLst>
            <pc:docMk/>
            <pc:sldMk cId="3504220206" sldId="264"/>
            <ac:picMk id="8194" creationId="{39876615-7A90-9915-B0BA-DF2726B86C81}"/>
          </ac:picMkLst>
        </pc:picChg>
      </pc:sldChg>
      <pc:sldChg chg="addSp delSp modSp add mod modAnim">
        <pc:chgData name="CHOI MOONHWAN" userId="10406f68f524353f" providerId="LiveId" clId="{CF5DE0D9-7023-4A15-B014-9680E1E1F933}" dt="2022-10-06T05:30:29.607" v="2737" actId="20577"/>
        <pc:sldMkLst>
          <pc:docMk/>
          <pc:sldMk cId="56198569" sldId="265"/>
        </pc:sldMkLst>
        <pc:spChg chg="add mod">
          <ac:chgData name="CHOI MOONHWAN" userId="10406f68f524353f" providerId="LiveId" clId="{CF5DE0D9-7023-4A15-B014-9680E1E1F933}" dt="2022-10-06T03:06:51.098" v="2023" actId="1035"/>
          <ac:spMkLst>
            <pc:docMk/>
            <pc:sldMk cId="56198569" sldId="265"/>
            <ac:spMk id="4" creationId="{245E8EBB-0E51-3F79-262E-DDC276F6FC79}"/>
          </ac:spMkLst>
        </pc:spChg>
        <pc:spChg chg="add mod">
          <ac:chgData name="CHOI MOONHWAN" userId="10406f68f524353f" providerId="LiveId" clId="{CF5DE0D9-7023-4A15-B014-9680E1E1F933}" dt="2022-10-06T03:06:51.098" v="2023" actId="1035"/>
          <ac:spMkLst>
            <pc:docMk/>
            <pc:sldMk cId="56198569" sldId="265"/>
            <ac:spMk id="6" creationId="{E14C8A98-9AE0-E644-923E-0F0195B7952F}"/>
          </ac:spMkLst>
        </pc:spChg>
        <pc:spChg chg="add mod">
          <ac:chgData name="CHOI MOONHWAN" userId="10406f68f524353f" providerId="LiveId" clId="{CF5DE0D9-7023-4A15-B014-9680E1E1F933}" dt="2022-10-06T03:06:51.098" v="2023" actId="1035"/>
          <ac:spMkLst>
            <pc:docMk/>
            <pc:sldMk cId="56198569" sldId="265"/>
            <ac:spMk id="8" creationId="{AF494F18-ED1E-54A0-AD03-B86440696D5D}"/>
          </ac:spMkLst>
        </pc:spChg>
        <pc:spChg chg="add mod">
          <ac:chgData name="CHOI MOONHWAN" userId="10406f68f524353f" providerId="LiveId" clId="{CF5DE0D9-7023-4A15-B014-9680E1E1F933}" dt="2022-10-06T03:06:51.098" v="2023" actId="1035"/>
          <ac:spMkLst>
            <pc:docMk/>
            <pc:sldMk cId="56198569" sldId="265"/>
            <ac:spMk id="9" creationId="{300D21DD-26BD-928D-6EFE-C9784BB10A11}"/>
          </ac:spMkLst>
        </pc:spChg>
        <pc:spChg chg="del">
          <ac:chgData name="CHOI MOONHWAN" userId="10406f68f524353f" providerId="LiveId" clId="{CF5DE0D9-7023-4A15-B014-9680E1E1F933}" dt="2022-10-06T02:48:11.666" v="1765" actId="478"/>
          <ac:spMkLst>
            <pc:docMk/>
            <pc:sldMk cId="56198569" sldId="265"/>
            <ac:spMk id="10" creationId="{3A2FD2BA-BBEC-D4D2-BBF3-6668DFF73485}"/>
          </ac:spMkLst>
        </pc:spChg>
        <pc:spChg chg="del">
          <ac:chgData name="CHOI MOONHWAN" userId="10406f68f524353f" providerId="LiveId" clId="{CF5DE0D9-7023-4A15-B014-9680E1E1F933}" dt="2022-10-06T02:48:12.668" v="1766" actId="478"/>
          <ac:spMkLst>
            <pc:docMk/>
            <pc:sldMk cId="56198569" sldId="265"/>
            <ac:spMk id="11" creationId="{3510C300-EB22-73C9-4C36-B87B997D1170}"/>
          </ac:spMkLst>
        </pc:spChg>
        <pc:spChg chg="add mod">
          <ac:chgData name="CHOI MOONHWAN" userId="10406f68f524353f" providerId="LiveId" clId="{CF5DE0D9-7023-4A15-B014-9680E1E1F933}" dt="2022-10-06T03:06:51.098" v="2023" actId="1035"/>
          <ac:spMkLst>
            <pc:docMk/>
            <pc:sldMk cId="56198569" sldId="265"/>
            <ac:spMk id="13" creationId="{49A6AAC1-1AF7-64AA-5CE8-CBBC0EF8BB65}"/>
          </ac:spMkLst>
        </pc:spChg>
        <pc:spChg chg="add mod">
          <ac:chgData name="CHOI MOONHWAN" userId="10406f68f524353f" providerId="LiveId" clId="{CF5DE0D9-7023-4A15-B014-9680E1E1F933}" dt="2022-10-06T03:06:51.098" v="2023" actId="1035"/>
          <ac:spMkLst>
            <pc:docMk/>
            <pc:sldMk cId="56198569" sldId="265"/>
            <ac:spMk id="14" creationId="{E0AC8A85-B763-8562-3EDE-BE8CCEA60BA9}"/>
          </ac:spMkLst>
        </pc:spChg>
        <pc:spChg chg="del">
          <ac:chgData name="CHOI MOONHWAN" userId="10406f68f524353f" providerId="LiveId" clId="{CF5DE0D9-7023-4A15-B014-9680E1E1F933}" dt="2022-10-06T02:48:14.431" v="1767" actId="478"/>
          <ac:spMkLst>
            <pc:docMk/>
            <pc:sldMk cId="56198569" sldId="265"/>
            <ac:spMk id="15" creationId="{005B0FFB-049B-F126-D6EC-D8304C12D241}"/>
          </ac:spMkLst>
        </pc:spChg>
        <pc:spChg chg="add mod">
          <ac:chgData name="CHOI MOONHWAN" userId="10406f68f524353f" providerId="LiveId" clId="{CF5DE0D9-7023-4A15-B014-9680E1E1F933}" dt="2022-10-06T05:30:29.607" v="2737" actId="20577"/>
          <ac:spMkLst>
            <pc:docMk/>
            <pc:sldMk cId="56198569" sldId="265"/>
            <ac:spMk id="41" creationId="{8B9D6170-EA45-0268-CA35-335D40E211E1}"/>
          </ac:spMkLst>
        </pc:spChg>
        <pc:spChg chg="add mod">
          <ac:chgData name="CHOI MOONHWAN" userId="10406f68f524353f" providerId="LiveId" clId="{CF5DE0D9-7023-4A15-B014-9680E1E1F933}" dt="2022-10-06T05:30:26.986" v="2735" actId="20577"/>
          <ac:spMkLst>
            <pc:docMk/>
            <pc:sldMk cId="56198569" sldId="265"/>
            <ac:spMk id="42" creationId="{E4E86C20-22E5-7CE8-2A6D-A0C02857706F}"/>
          </ac:spMkLst>
        </pc:spChg>
        <pc:spChg chg="add mod">
          <ac:chgData name="CHOI MOONHWAN" userId="10406f68f524353f" providerId="LiveId" clId="{CF5DE0D9-7023-4A15-B014-9680E1E1F933}" dt="2022-10-06T03:07:18.486" v="2037" actId="20577"/>
          <ac:spMkLst>
            <pc:docMk/>
            <pc:sldMk cId="56198569" sldId="265"/>
            <ac:spMk id="43" creationId="{115F2B9A-C1F7-866D-100E-4433A8842A95}"/>
          </ac:spMkLst>
        </pc:spChg>
        <pc:spChg chg="add mod">
          <ac:chgData name="CHOI MOONHWAN" userId="10406f68f524353f" providerId="LiveId" clId="{CF5DE0D9-7023-4A15-B014-9680E1E1F933}" dt="2022-10-06T03:08:52.856" v="2057" actId="1076"/>
          <ac:spMkLst>
            <pc:docMk/>
            <pc:sldMk cId="56198569" sldId="265"/>
            <ac:spMk id="44" creationId="{8964EF50-1008-DAF6-D498-9EC45ED1BAAF}"/>
          </ac:spMkLst>
        </pc:spChg>
        <pc:spChg chg="add del">
          <ac:chgData name="CHOI MOONHWAN" userId="10406f68f524353f" providerId="LiveId" clId="{CF5DE0D9-7023-4A15-B014-9680E1E1F933}" dt="2022-10-06T04:51:33.165" v="2063" actId="22"/>
          <ac:spMkLst>
            <pc:docMk/>
            <pc:sldMk cId="56198569" sldId="265"/>
            <ac:spMk id="46" creationId="{B02B2FCF-40F1-79EC-5E82-C95B381ED95A}"/>
          </ac:spMkLst>
        </pc:spChg>
        <pc:grpChg chg="add mod">
          <ac:chgData name="CHOI MOONHWAN" userId="10406f68f524353f" providerId="LiveId" clId="{CF5DE0D9-7023-4A15-B014-9680E1E1F933}" dt="2022-10-06T03:06:51.098" v="2023" actId="1035"/>
          <ac:grpSpMkLst>
            <pc:docMk/>
            <pc:sldMk cId="56198569" sldId="265"/>
            <ac:grpSpMk id="7" creationId="{6F76B883-2ABC-06BE-F920-70BC7694E442}"/>
          </ac:grpSpMkLst>
        </pc:grpChg>
        <pc:picChg chg="add mod">
          <ac:chgData name="CHOI MOONHWAN" userId="10406f68f524353f" providerId="LiveId" clId="{CF5DE0D9-7023-4A15-B014-9680E1E1F933}" dt="2022-10-06T03:06:51.098" v="2023" actId="1035"/>
          <ac:picMkLst>
            <pc:docMk/>
            <pc:sldMk cId="56198569" sldId="265"/>
            <ac:picMk id="22" creationId="{06452121-68F3-560F-FDD5-0E453324FD10}"/>
          </ac:picMkLst>
        </pc:picChg>
        <pc:picChg chg="add del mod">
          <ac:chgData name="CHOI MOONHWAN" userId="10406f68f524353f" providerId="LiveId" clId="{CF5DE0D9-7023-4A15-B014-9680E1E1F933}" dt="2022-10-06T03:03:42.084" v="1905"/>
          <ac:picMkLst>
            <pc:docMk/>
            <pc:sldMk cId="56198569" sldId="265"/>
            <ac:picMk id="23" creationId="{A4A590E7-0F3A-D81F-C73A-71A05C0A493B}"/>
          </ac:picMkLst>
        </pc:picChg>
        <pc:picChg chg="add mod">
          <ac:chgData name="CHOI MOONHWAN" userId="10406f68f524353f" providerId="LiveId" clId="{CF5DE0D9-7023-4A15-B014-9680E1E1F933}" dt="2022-10-06T03:06:51.098" v="2023" actId="1035"/>
          <ac:picMkLst>
            <pc:docMk/>
            <pc:sldMk cId="56198569" sldId="265"/>
            <ac:picMk id="24" creationId="{ACEDC901-EA28-0D84-E295-4DB79834A35E}"/>
          </ac:picMkLst>
        </pc:picChg>
        <pc:picChg chg="add mod">
          <ac:chgData name="CHOI MOONHWAN" userId="10406f68f524353f" providerId="LiveId" clId="{CF5DE0D9-7023-4A15-B014-9680E1E1F933}" dt="2022-10-06T03:06:51.098" v="2023" actId="1035"/>
          <ac:picMkLst>
            <pc:docMk/>
            <pc:sldMk cId="56198569" sldId="265"/>
            <ac:picMk id="25" creationId="{D6523205-3A72-608F-D20B-EA16D39FC278}"/>
          </ac:picMkLst>
        </pc:picChg>
        <pc:picChg chg="add mod">
          <ac:chgData name="CHOI MOONHWAN" userId="10406f68f524353f" providerId="LiveId" clId="{CF5DE0D9-7023-4A15-B014-9680E1E1F933}" dt="2022-10-06T03:06:51.098" v="2023" actId="1035"/>
          <ac:picMkLst>
            <pc:docMk/>
            <pc:sldMk cId="56198569" sldId="265"/>
            <ac:picMk id="26" creationId="{0C9DDB5F-96E6-8BBB-DB42-6B7CB4C35D4C}"/>
          </ac:picMkLst>
        </pc:picChg>
        <pc:picChg chg="add mod">
          <ac:chgData name="CHOI MOONHWAN" userId="10406f68f524353f" providerId="LiveId" clId="{CF5DE0D9-7023-4A15-B014-9680E1E1F933}" dt="2022-10-06T03:06:51.098" v="2023" actId="1035"/>
          <ac:picMkLst>
            <pc:docMk/>
            <pc:sldMk cId="56198569" sldId="265"/>
            <ac:picMk id="27" creationId="{2F5E27CA-4204-ECB4-4915-96563573DE6F}"/>
          </ac:picMkLst>
        </pc:picChg>
        <pc:picChg chg="add mod">
          <ac:chgData name="CHOI MOONHWAN" userId="10406f68f524353f" providerId="LiveId" clId="{CF5DE0D9-7023-4A15-B014-9680E1E1F933}" dt="2022-10-06T03:06:51.098" v="2023" actId="1035"/>
          <ac:picMkLst>
            <pc:docMk/>
            <pc:sldMk cId="56198569" sldId="265"/>
            <ac:picMk id="28" creationId="{6D791DA8-AB7B-5F1B-4C96-796FF3B210C4}"/>
          </ac:picMkLst>
        </pc:picChg>
        <pc:cxnChg chg="del">
          <ac:chgData name="CHOI MOONHWAN" userId="10406f68f524353f" providerId="LiveId" clId="{CF5DE0D9-7023-4A15-B014-9680E1E1F933}" dt="2022-10-06T03:01:33.066" v="1849" actId="478"/>
          <ac:cxnSpMkLst>
            <pc:docMk/>
            <pc:sldMk cId="56198569" sldId="265"/>
            <ac:cxnSpMk id="12" creationId="{E1380A13-0761-15DB-A4A8-C3A40A8DED29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16" creationId="{273F03EF-A3E9-DEDF-868E-BE89CFF11ED1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19" creationId="{7336306B-7A12-9D70-ECE3-587976BD12B5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29" creationId="{1D7825EF-37E5-E0C1-3083-B14257978C2E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32" creationId="{D6C9FE66-205B-1F76-5FE8-0B8915077720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35" creationId="{897B4C99-D0F2-C305-945B-63E22CC64EDC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38" creationId="{F7D67C37-8F59-51A5-3481-9C4BBEE955BC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39" creationId="{24280909-6C9C-97CE-407F-7F6EF4713E43}"/>
          </ac:cxnSpMkLst>
        </pc:cxnChg>
        <pc:cxnChg chg="add mod">
          <ac:chgData name="CHOI MOONHWAN" userId="10406f68f524353f" providerId="LiveId" clId="{CF5DE0D9-7023-4A15-B014-9680E1E1F933}" dt="2022-10-06T03:06:51.098" v="2023" actId="1035"/>
          <ac:cxnSpMkLst>
            <pc:docMk/>
            <pc:sldMk cId="56198569" sldId="265"/>
            <ac:cxnSpMk id="40" creationId="{DFBCC635-4BD4-F3A3-EC2C-C55EFA8FF353}"/>
          </ac:cxnSpMkLst>
        </pc:cxnChg>
      </pc:sldChg>
      <pc:sldChg chg="add del">
        <pc:chgData name="CHOI MOONHWAN" userId="10406f68f524353f" providerId="LiveId" clId="{CF5DE0D9-7023-4A15-B014-9680E1E1F933}" dt="2022-10-06T01:04:44.212" v="153" actId="47"/>
        <pc:sldMkLst>
          <pc:docMk/>
          <pc:sldMk cId="2805464519" sldId="265"/>
        </pc:sldMkLst>
      </pc:sldChg>
      <pc:sldChg chg="add del">
        <pc:chgData name="CHOI MOONHWAN" userId="10406f68f524353f" providerId="LiveId" clId="{CF5DE0D9-7023-4A15-B014-9680E1E1F933}" dt="2022-10-06T01:04:44.212" v="153" actId="47"/>
        <pc:sldMkLst>
          <pc:docMk/>
          <pc:sldMk cId="1500801622" sldId="266"/>
        </pc:sldMkLst>
      </pc:sldChg>
      <pc:sldChg chg="modSp add mod">
        <pc:chgData name="CHOI MOONHWAN" userId="10406f68f524353f" providerId="LiveId" clId="{CF5DE0D9-7023-4A15-B014-9680E1E1F933}" dt="2022-10-06T05:13:45.435" v="2393" actId="1076"/>
        <pc:sldMkLst>
          <pc:docMk/>
          <pc:sldMk cId="3751151467" sldId="266"/>
        </pc:sldMkLst>
        <pc:spChg chg="mod">
          <ac:chgData name="CHOI MOONHWAN" userId="10406f68f524353f" providerId="LiveId" clId="{CF5DE0D9-7023-4A15-B014-9680E1E1F933}" dt="2022-10-06T04:53:40.021" v="2148" actId="1038"/>
          <ac:spMkLst>
            <pc:docMk/>
            <pc:sldMk cId="3751151467" sldId="266"/>
            <ac:spMk id="3" creationId="{308AAD8A-E7A4-FCE0-86D7-DB09B8B38590}"/>
          </ac:spMkLst>
        </pc:spChg>
        <pc:spChg chg="mod">
          <ac:chgData name="CHOI MOONHWAN" userId="10406f68f524353f" providerId="LiveId" clId="{CF5DE0D9-7023-4A15-B014-9680E1E1F933}" dt="2022-10-06T04:54:24.734" v="2198" actId="1076"/>
          <ac:spMkLst>
            <pc:docMk/>
            <pc:sldMk cId="3751151467" sldId="266"/>
            <ac:spMk id="10" creationId="{3A2FD2BA-BBEC-D4D2-BBF3-6668DFF73485}"/>
          </ac:spMkLst>
        </pc:spChg>
        <pc:spChg chg="mod">
          <ac:chgData name="CHOI MOONHWAN" userId="10406f68f524353f" providerId="LiveId" clId="{CF5DE0D9-7023-4A15-B014-9680E1E1F933}" dt="2022-10-06T04:53:15.803" v="2097" actId="20577"/>
          <ac:spMkLst>
            <pc:docMk/>
            <pc:sldMk cId="3751151467" sldId="266"/>
            <ac:spMk id="11" creationId="{3510C300-EB22-73C9-4C36-B87B997D1170}"/>
          </ac:spMkLst>
        </pc:spChg>
        <pc:spChg chg="mod">
          <ac:chgData name="CHOI MOONHWAN" userId="10406f68f524353f" providerId="LiveId" clId="{CF5DE0D9-7023-4A15-B014-9680E1E1F933}" dt="2022-10-06T05:13:45.435" v="2393" actId="1076"/>
          <ac:spMkLst>
            <pc:docMk/>
            <pc:sldMk cId="3751151467" sldId="266"/>
            <ac:spMk id="15" creationId="{005B0FFB-049B-F126-D6EC-D8304C12D241}"/>
          </ac:spMkLst>
        </pc:spChg>
      </pc:sldChg>
      <pc:sldChg chg="addSp delSp modSp add mod modAnim">
        <pc:chgData name="CHOI MOONHWAN" userId="10406f68f524353f" providerId="LiveId" clId="{CF5DE0D9-7023-4A15-B014-9680E1E1F933}" dt="2022-10-06T05:36:40.790" v="2845" actId="1038"/>
        <pc:sldMkLst>
          <pc:docMk/>
          <pc:sldMk cId="1512781276" sldId="267"/>
        </pc:sldMkLst>
        <pc:spChg chg="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6" creationId="{9399F42F-70E0-AE09-4082-91476B463C92}"/>
          </ac:spMkLst>
        </pc:spChg>
        <pc:spChg chg="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7" creationId="{991DF64E-36A7-1334-3710-E2FB19B05F28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8" creationId="{85947FBC-D1B9-0A14-90E7-2E986DB00256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9" creationId="{7425341D-1677-9926-8DAE-70E88E049AB6}"/>
          </ac:spMkLst>
        </pc:spChg>
        <pc:spChg chg="del">
          <ac:chgData name="CHOI MOONHWAN" userId="10406f68f524353f" providerId="LiveId" clId="{CF5DE0D9-7023-4A15-B014-9680E1E1F933}" dt="2022-10-06T05:13:58.327" v="2399" actId="478"/>
          <ac:spMkLst>
            <pc:docMk/>
            <pc:sldMk cId="1512781276" sldId="267"/>
            <ac:spMk id="10" creationId="{3A2FD2BA-BBEC-D4D2-BBF3-6668DFF73485}"/>
          </ac:spMkLst>
        </pc:spChg>
        <pc:spChg chg="del">
          <ac:chgData name="CHOI MOONHWAN" userId="10406f68f524353f" providerId="LiveId" clId="{CF5DE0D9-7023-4A15-B014-9680E1E1F933}" dt="2022-10-06T05:13:59.329" v="2400" actId="478"/>
          <ac:spMkLst>
            <pc:docMk/>
            <pc:sldMk cId="1512781276" sldId="267"/>
            <ac:spMk id="11" creationId="{3510C300-EB22-73C9-4C36-B87B997D1170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13" creationId="{9958059B-1681-304D-97BD-027D1B8454E6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14" creationId="{E13B5132-43BB-A1FD-1FBB-7EAE237BBDF3}"/>
          </ac:spMkLst>
        </pc:spChg>
        <pc:spChg chg="del mod">
          <ac:chgData name="CHOI MOONHWAN" userId="10406f68f524353f" providerId="LiveId" clId="{CF5DE0D9-7023-4A15-B014-9680E1E1F933}" dt="2022-10-06T05:13:56.928" v="2398" actId="478"/>
          <ac:spMkLst>
            <pc:docMk/>
            <pc:sldMk cId="1512781276" sldId="267"/>
            <ac:spMk id="15" creationId="{005B0FFB-049B-F126-D6EC-D8304C12D241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30" creationId="{6E2701D7-A2D3-FE2A-15B7-51C43DB5F857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31" creationId="{3487AA9C-B5CA-716D-FD30-3A048F7119A3}"/>
          </ac:spMkLst>
        </pc:spChg>
        <pc:spChg chg="add mod">
          <ac:chgData name="CHOI MOONHWAN" userId="10406f68f524353f" providerId="LiveId" clId="{CF5DE0D9-7023-4A15-B014-9680E1E1F933}" dt="2022-10-06T05:36:40.790" v="2845" actId="1038"/>
          <ac:spMkLst>
            <pc:docMk/>
            <pc:sldMk cId="1512781276" sldId="267"/>
            <ac:spMk id="32" creationId="{212DA7FC-D82E-6355-E6BA-AFFDD1B32EC4}"/>
          </ac:spMkLst>
        </pc:spChg>
        <pc:spChg chg="add del mod">
          <ac:chgData name="CHOI MOONHWAN" userId="10406f68f524353f" providerId="LiveId" clId="{CF5DE0D9-7023-4A15-B014-9680E1E1F933}" dt="2022-10-06T05:16:55.345" v="2404" actId="478"/>
          <ac:spMkLst>
            <pc:docMk/>
            <pc:sldMk cId="1512781276" sldId="267"/>
            <ac:spMk id="33" creationId="{71968AD7-4274-8AA1-D0C1-7B1D065CA204}"/>
          </ac:spMkLst>
        </pc:spChg>
        <pc:grpChg chg="add mod">
          <ac:chgData name="CHOI MOONHWAN" userId="10406f68f524353f" providerId="LiveId" clId="{CF5DE0D9-7023-4A15-B014-9680E1E1F933}" dt="2022-10-06T05:36:40.790" v="2845" actId="1038"/>
          <ac:grpSpMkLst>
            <pc:docMk/>
            <pc:sldMk cId="1512781276" sldId="267"/>
            <ac:grpSpMk id="4" creationId="{FDF734AA-B241-84ED-23D3-F53C7D13BF5E}"/>
          </ac:grpSpMkLst>
        </pc:grpChg>
        <pc:picChg chg="add mod">
          <ac:chgData name="CHOI MOONHWAN" userId="10406f68f524353f" providerId="LiveId" clId="{CF5DE0D9-7023-4A15-B014-9680E1E1F933}" dt="2022-10-06T05:36:40.790" v="2845" actId="1038"/>
          <ac:picMkLst>
            <pc:docMk/>
            <pc:sldMk cId="1512781276" sldId="267"/>
            <ac:picMk id="18" creationId="{E696EC76-4CD6-BD38-3776-2D94644C65FE}"/>
          </ac:picMkLst>
        </pc:picChg>
        <pc:picChg chg="add mod">
          <ac:chgData name="CHOI MOONHWAN" userId="10406f68f524353f" providerId="LiveId" clId="{CF5DE0D9-7023-4A15-B014-9680E1E1F933}" dt="2022-10-06T05:36:40.790" v="2845" actId="1038"/>
          <ac:picMkLst>
            <pc:docMk/>
            <pc:sldMk cId="1512781276" sldId="267"/>
            <ac:picMk id="19" creationId="{49203209-2DCE-2159-4FA2-DDD5487DB82C}"/>
          </ac:picMkLst>
        </pc:picChg>
        <pc:picChg chg="add mod">
          <ac:chgData name="CHOI MOONHWAN" userId="10406f68f524353f" providerId="LiveId" clId="{CF5DE0D9-7023-4A15-B014-9680E1E1F933}" dt="2022-10-06T05:36:40.790" v="2845" actId="1038"/>
          <ac:picMkLst>
            <pc:docMk/>
            <pc:sldMk cId="1512781276" sldId="267"/>
            <ac:picMk id="20" creationId="{25C8FD5A-2596-8762-D24D-3CF40B4F5F6B}"/>
          </ac:picMkLst>
        </pc:picChg>
        <pc:picChg chg="add del mod">
          <ac:chgData name="CHOI MOONHWAN" userId="10406f68f524353f" providerId="LiveId" clId="{CF5DE0D9-7023-4A15-B014-9680E1E1F933}" dt="2022-10-06T05:19:29.587" v="2510" actId="478"/>
          <ac:picMkLst>
            <pc:docMk/>
            <pc:sldMk cId="1512781276" sldId="267"/>
            <ac:picMk id="21" creationId="{E3399F97-EBB3-7079-3255-C9F8FA2F2A83}"/>
          </ac:picMkLst>
        </pc:picChg>
        <pc:picChg chg="add mod">
          <ac:chgData name="CHOI MOONHWAN" userId="10406f68f524353f" providerId="LiveId" clId="{CF5DE0D9-7023-4A15-B014-9680E1E1F933}" dt="2022-10-06T05:36:40.790" v="2845" actId="1038"/>
          <ac:picMkLst>
            <pc:docMk/>
            <pc:sldMk cId="1512781276" sldId="267"/>
            <ac:picMk id="22" creationId="{F0374817-2A4E-1802-27E5-FF4451332892}"/>
          </ac:picMkLst>
        </pc:picChg>
        <pc:picChg chg="add del mod">
          <ac:chgData name="CHOI MOONHWAN" userId="10406f68f524353f" providerId="LiveId" clId="{CF5DE0D9-7023-4A15-B014-9680E1E1F933}" dt="2022-10-06T05:19:31.563" v="2513" actId="478"/>
          <ac:picMkLst>
            <pc:docMk/>
            <pc:sldMk cId="1512781276" sldId="267"/>
            <ac:picMk id="23" creationId="{0135716C-7DB3-B483-B01B-32746F5CC7E5}"/>
          </ac:picMkLst>
        </pc:picChg>
        <pc:picChg chg="add mod">
          <ac:chgData name="CHOI MOONHWAN" userId="10406f68f524353f" providerId="LiveId" clId="{CF5DE0D9-7023-4A15-B014-9680E1E1F933}" dt="2022-10-06T05:36:40.790" v="2845" actId="1038"/>
          <ac:picMkLst>
            <pc:docMk/>
            <pc:sldMk cId="1512781276" sldId="267"/>
            <ac:picMk id="35" creationId="{0CD66095-2DEC-A399-E416-DC8C1C4184AD}"/>
          </ac:picMkLst>
        </pc:picChg>
        <pc:cxnChg chg="del">
          <ac:chgData name="CHOI MOONHWAN" userId="10406f68f524353f" providerId="LiveId" clId="{CF5DE0D9-7023-4A15-B014-9680E1E1F933}" dt="2022-10-06T05:13:55.362" v="2396" actId="478"/>
          <ac:cxnSpMkLst>
            <pc:docMk/>
            <pc:sldMk cId="1512781276" sldId="267"/>
            <ac:cxnSpMk id="12" creationId="{E1380A13-0761-15DB-A4A8-C3A40A8DED29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16" creationId="{A794B851-AC4C-E009-D132-821E6538E52D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17" creationId="{1C48BBA9-7715-0B3A-79CC-8DEA93BFED80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24" creationId="{545855E2-F192-F536-2931-7A9DA8E7FCFE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25" creationId="{49805B70-E7B3-1C94-0905-ACF399BC999F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26" creationId="{1BB34561-73CC-29B6-F59E-79E50A76CB4F}"/>
          </ac:cxnSpMkLst>
        </pc:cxnChg>
        <pc:cxnChg chg="add del mod">
          <ac:chgData name="CHOI MOONHWAN" userId="10406f68f524353f" providerId="LiveId" clId="{CF5DE0D9-7023-4A15-B014-9680E1E1F933}" dt="2022-10-06T05:19:30.020" v="2511" actId="478"/>
          <ac:cxnSpMkLst>
            <pc:docMk/>
            <pc:sldMk cId="1512781276" sldId="267"/>
            <ac:cxnSpMk id="27" creationId="{7F66D0DB-0C52-DC80-F0CA-F296DCE5687F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28" creationId="{782B1DC4-9DAC-54B2-2793-70C4CA243AC3}"/>
          </ac:cxnSpMkLst>
        </pc:cxnChg>
        <pc:cxnChg chg="add del mod">
          <ac:chgData name="CHOI MOONHWAN" userId="10406f68f524353f" providerId="LiveId" clId="{CF5DE0D9-7023-4A15-B014-9680E1E1F933}" dt="2022-10-06T05:19:31.181" v="2512" actId="478"/>
          <ac:cxnSpMkLst>
            <pc:docMk/>
            <pc:sldMk cId="1512781276" sldId="267"/>
            <ac:cxnSpMk id="29" creationId="{5961464E-851D-5EAB-E752-0ABA4DEDAA4D}"/>
          </ac:cxnSpMkLst>
        </pc:cxnChg>
        <pc:cxnChg chg="add mod">
          <ac:chgData name="CHOI MOONHWAN" userId="10406f68f524353f" providerId="LiveId" clId="{CF5DE0D9-7023-4A15-B014-9680E1E1F933}" dt="2022-10-06T05:36:40.790" v="2845" actId="1038"/>
          <ac:cxnSpMkLst>
            <pc:docMk/>
            <pc:sldMk cId="1512781276" sldId="267"/>
            <ac:cxnSpMk id="36" creationId="{D46A4AC6-8DC0-B64F-6B54-9444363671F6}"/>
          </ac:cxnSpMkLst>
        </pc:cxnChg>
      </pc:sldChg>
      <pc:sldChg chg="addSp delSp modSp add mod">
        <pc:chgData name="CHOI MOONHWAN" userId="10406f68f524353f" providerId="LiveId" clId="{CF5DE0D9-7023-4A15-B014-9680E1E1F933}" dt="2022-10-06T05:31:03.414" v="2788" actId="1038"/>
        <pc:sldMkLst>
          <pc:docMk/>
          <pc:sldMk cId="302917314" sldId="268"/>
        </pc:sldMkLst>
        <pc:spChg chg="mod">
          <ac:chgData name="CHOI MOONHWAN" userId="10406f68f524353f" providerId="LiveId" clId="{CF5DE0D9-7023-4A15-B014-9680E1E1F933}" dt="2022-10-06T05:24:19.830" v="2550" actId="1076"/>
          <ac:spMkLst>
            <pc:docMk/>
            <pc:sldMk cId="302917314" sldId="268"/>
            <ac:spMk id="3" creationId="{308AAD8A-E7A4-FCE0-86D7-DB09B8B38590}"/>
          </ac:spMkLst>
        </pc:spChg>
        <pc:spChg chg="add 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4" creationId="{BFBB0666-8647-E651-8894-DFA7C3191032}"/>
          </ac:spMkLst>
        </pc:spChg>
        <pc:spChg chg="add 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6" creationId="{AB147510-65D2-3F19-2446-FB6A0BE0CC4E}"/>
          </ac:spMkLst>
        </pc:spChg>
        <pc:spChg chg="add 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7" creationId="{949DEEE1-6FE6-124D-6023-C0C8002AAC74}"/>
          </ac:spMkLst>
        </pc:spChg>
        <pc:spChg chg="add 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8" creationId="{47276103-D9C9-7E31-15B1-9B0C58303717}"/>
          </ac:spMkLst>
        </pc:spChg>
        <pc:spChg chg="add 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9" creationId="{7261F236-34EE-DF8F-06A3-051DCCA97049}"/>
          </ac:spMkLst>
        </pc:spChg>
        <pc:spChg chg="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10" creationId="{3A2FD2BA-BBEC-D4D2-BBF3-6668DFF73485}"/>
          </ac:spMkLst>
        </pc:spChg>
        <pc:spChg chg="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11" creationId="{3510C300-EB22-73C9-4C36-B87B997D1170}"/>
          </ac:spMkLst>
        </pc:spChg>
        <pc:spChg chg="add mo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13" creationId="{E9B9A462-CB56-19ED-C8D2-822C1B90C334}"/>
          </ac:spMkLst>
        </pc:spChg>
        <pc:spChg chg="add mod or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14" creationId="{6F0BFFE2-F5C3-343E-915A-661FC0B48F52}"/>
          </ac:spMkLst>
        </pc:spChg>
        <pc:spChg chg="del">
          <ac:chgData name="CHOI MOONHWAN" userId="10406f68f524353f" providerId="LiveId" clId="{CF5DE0D9-7023-4A15-B014-9680E1E1F933}" dt="2022-10-06T05:24:26.732" v="2551" actId="478"/>
          <ac:spMkLst>
            <pc:docMk/>
            <pc:sldMk cId="302917314" sldId="268"/>
            <ac:spMk id="15" creationId="{005B0FFB-049B-F126-D6EC-D8304C12D241}"/>
          </ac:spMkLst>
        </pc:spChg>
        <pc:spChg chg="add mod ord">
          <ac:chgData name="CHOI MOONHWAN" userId="10406f68f524353f" providerId="LiveId" clId="{CF5DE0D9-7023-4A15-B014-9680E1E1F933}" dt="2022-10-06T05:30:49.767" v="2759" actId="1035"/>
          <ac:spMkLst>
            <pc:docMk/>
            <pc:sldMk cId="302917314" sldId="268"/>
            <ac:spMk id="16" creationId="{1BBB987F-BA53-6EC4-B1CA-4B8D7E75037F}"/>
          </ac:spMkLst>
        </pc:spChg>
        <pc:cxnChg chg="mod">
          <ac:chgData name="CHOI MOONHWAN" userId="10406f68f524353f" providerId="LiveId" clId="{CF5DE0D9-7023-4A15-B014-9680E1E1F933}" dt="2022-10-06T05:31:03.414" v="2788" actId="1038"/>
          <ac:cxnSpMkLst>
            <pc:docMk/>
            <pc:sldMk cId="302917314" sldId="268"/>
            <ac:cxnSpMk id="12" creationId="{E1380A13-0761-15DB-A4A8-C3A40A8DED29}"/>
          </ac:cxnSpMkLst>
        </pc:cxnChg>
      </pc:sldChg>
      <pc:sldChg chg="addSp delSp modSp add mod setBg delDesignElem">
        <pc:chgData name="CHOI MOONHWAN" userId="10406f68f524353f" providerId="LiveId" clId="{CF5DE0D9-7023-4A15-B014-9680E1E1F933}" dt="2022-10-06T05:33:25.534" v="2832" actId="1037"/>
        <pc:sldMkLst>
          <pc:docMk/>
          <pc:sldMk cId="730314570" sldId="269"/>
        </pc:sldMkLst>
        <pc:spChg chg="add mod">
          <ac:chgData name="CHOI MOONHWAN" userId="10406f68f524353f" providerId="LiveId" clId="{CF5DE0D9-7023-4A15-B014-9680E1E1F933}" dt="2022-10-06T05:33:25.534" v="2832" actId="1037"/>
          <ac:spMkLst>
            <pc:docMk/>
            <pc:sldMk cId="730314570" sldId="269"/>
            <ac:spMk id="2" creationId="{E41B6A4F-92B7-C03E-E8DF-F5D87F058D5C}"/>
          </ac:spMkLst>
        </pc:spChg>
        <pc:spChg chg="del mod topLvl">
          <ac:chgData name="CHOI MOONHWAN" userId="10406f68f524353f" providerId="LiveId" clId="{CF5DE0D9-7023-4A15-B014-9680E1E1F933}" dt="2022-10-06T05:32:38.399" v="2794" actId="478"/>
          <ac:spMkLst>
            <pc:docMk/>
            <pc:sldMk cId="730314570" sldId="269"/>
            <ac:spMk id="4" creationId="{B38A8CC4-4EC5-0377-CE68-7390A804EE76}"/>
          </ac:spMkLst>
        </pc:spChg>
        <pc:spChg chg="mod topLvl">
          <ac:chgData name="CHOI MOONHWAN" userId="10406f68f524353f" providerId="LiveId" clId="{CF5DE0D9-7023-4A15-B014-9680E1E1F933}" dt="2022-10-06T05:32:32.059" v="2792" actId="165"/>
          <ac:spMkLst>
            <pc:docMk/>
            <pc:sldMk cId="730314570" sldId="269"/>
            <ac:spMk id="5" creationId="{274FA0A5-3775-96CB-7312-124624C11B17}"/>
          </ac:spMkLst>
        </pc:spChg>
        <pc:spChg chg="mod topLvl">
          <ac:chgData name="CHOI MOONHWAN" userId="10406f68f524353f" providerId="LiveId" clId="{CF5DE0D9-7023-4A15-B014-9680E1E1F933}" dt="2022-10-06T05:33:02.485" v="2820" actId="403"/>
          <ac:spMkLst>
            <pc:docMk/>
            <pc:sldMk cId="730314570" sldId="269"/>
            <ac:spMk id="6" creationId="{CC3F5CDF-E30A-C53C-9EE8-0C714C6CF22E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30" creationId="{3ECA69A1-7536-43AC-85EF-C7106179F5ED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33" creationId="{F3060C83-F051-4F0E-ABAD-AA0DFC48B218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35" creationId="{83C98ABE-055B-441F-B07E-44F97F083C39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37" creationId="{29FDB030-9B49-4CED-8CCD-4D99382388AC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39" creationId="{3783CA14-24A1-485C-8B30-D6A5D87987AD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41" creationId="{9A97C86A-04D6-40F7-AE84-31AB43E6A846}"/>
          </ac:spMkLst>
        </pc:spChg>
        <pc:spChg chg="del">
          <ac:chgData name="CHOI MOONHWAN" userId="10406f68f524353f" providerId="LiveId" clId="{CF5DE0D9-7023-4A15-B014-9680E1E1F933}" dt="2022-10-06T05:32:23.352" v="2790"/>
          <ac:spMkLst>
            <pc:docMk/>
            <pc:sldMk cId="730314570" sldId="269"/>
            <ac:spMk id="1043" creationId="{FF9F2414-84E8-453E-B1F3-389FDE8192D9}"/>
          </ac:spMkLst>
        </pc:spChg>
        <pc:grpChg chg="del mod">
          <ac:chgData name="CHOI MOONHWAN" userId="10406f68f524353f" providerId="LiveId" clId="{CF5DE0D9-7023-4A15-B014-9680E1E1F933}" dt="2022-10-06T05:32:32.059" v="2792" actId="165"/>
          <ac:grpSpMkLst>
            <pc:docMk/>
            <pc:sldMk cId="730314570" sldId="269"/>
            <ac:grpSpMk id="7" creationId="{7370BD07-2757-6285-9D5A-69B18EE8D9C4}"/>
          </ac:grpSpMkLst>
        </pc:grpChg>
        <pc:picChg chg="mod topLvl">
          <ac:chgData name="CHOI MOONHWAN" userId="10406f68f524353f" providerId="LiveId" clId="{CF5DE0D9-7023-4A15-B014-9680E1E1F933}" dt="2022-10-06T05:32:32.059" v="2792" actId="165"/>
          <ac:picMkLst>
            <pc:docMk/>
            <pc:sldMk cId="730314570" sldId="269"/>
            <ac:picMk id="1028" creationId="{D3AA049C-4D88-52F5-6F00-D8FC6B9DF9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B326B-C6EC-FED0-0BE7-715EF54D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E387-985B-8832-601E-56882ED64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52E65-0AC0-D812-042C-7A03FB5A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8FCA6-70BE-5239-AA53-4EEABBD7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2B730-98F2-AD72-3F3A-B74C60AC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7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561-5D50-BB6C-0790-80DBBEB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D7F45-3AC8-6BD4-8A3B-D798E2F5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27E0E-01AA-46B0-FAF2-0C38C797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F93BD-7870-814A-9798-5E3A607F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38555-EDD1-AD36-1AD7-AEFB2878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2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52F530-CCA1-0C03-431C-E47C97ADD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5346AD-9644-58FD-5FA2-0713C499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1B0EC-847C-9D65-6E98-43CDA2E6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F35A7-067D-8F8D-E5FB-D7DC1BFE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85B49-8F98-FFFF-6375-750FA886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4D4A6-599D-A761-7732-2B39CDD3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570E6-C792-08D3-0808-C60BC79F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EC18-BB9D-80B3-59CD-C3A8C7DD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D239D-EA95-044D-34EF-9D8FAC1A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B3F9B-30CF-E682-6430-4E3F8E8F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29342-E6E9-7E6D-F956-1B1E67DD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E930F-6221-0864-49B7-90A5C4E1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53B0-9F54-6247-4269-FE6589A4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4970A-9802-2688-E7DF-EE74BE6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F79D-AC69-EBE2-81C0-A5998F4B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1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F7F7-B145-A679-A04D-67C9C16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77E0C-132C-3FC2-A443-E9AA7230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DFE62-1008-9E4B-5DD7-E40636E9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17852-B6E1-B623-BEAF-75E5BC62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AF7D1-067E-1141-474A-C3188B9A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C2BCA-FAD2-7385-BEFC-AC20021D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7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79D2-9FF5-ACB8-AAC5-C89838AF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CF3AC-5A75-5A9D-96CE-CB3D5A70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2C0890-5597-D494-AF41-0AD46AF2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4D60F-83CC-3E2A-756B-9941B6F61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F74E2-8853-4534-D450-433BC0524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C33EFB-6A09-5058-C3C8-AA59E0C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648845-5905-CFB4-9E77-FCBE12A2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799F7C-1EC3-6D91-934A-8901012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D7FA-3A09-B93C-960F-99D26101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FF7C5F-9F41-6576-349D-9CC45063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86DCE-F688-FDA1-BDD1-45F06C9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FB34C-AFC0-770B-42BB-6AB5407E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9E3C96-9BC7-9A99-97C4-AF21FDE0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09879-3B58-8AF1-9FC3-3C5F9E58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8D2C9-B325-ADF0-B009-22BF557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7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3A0D-4E00-9807-A174-2918253F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3A2B7-B3EE-4097-F8D7-39EFB5F1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29D71-DA61-B815-97AA-04A6D7D5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B67E5-4B40-94C3-7590-F10453B8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30463-F4D4-FBB1-F430-4CB41BF2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BCD03-7F5D-8AD6-E948-D1DCADCC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7894-9709-7693-71EC-C8DC9933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7E67FA-7595-C3FC-2528-7E2C21E28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1F881-55A8-A9E7-6526-641A9F11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7D22A-9ADB-D75E-E572-65281A53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CE170-2A84-C5FF-FEFD-E95000CD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C5C83-DB3C-098D-C445-51086070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87553-AFB3-BA53-9668-0DA83027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C71A6-AB1E-9B18-300D-2363B5DC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299F0-C3C9-911D-54F1-D2B801F9F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69C6-D126-489C-A7DC-50BCF19BCAAD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C3E79-A9F4-55B6-24AC-A0A7C2F0A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A119B-5317-0D4D-EA85-888546A5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4657-F2B5-44E2-8DCF-54600128D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8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70BD07-2757-6285-9D5A-69B18EE8D9C4}"/>
              </a:ext>
            </a:extLst>
          </p:cNvPr>
          <p:cNvGrpSpPr/>
          <p:nvPr/>
        </p:nvGrpSpPr>
        <p:grpSpPr>
          <a:xfrm>
            <a:off x="1998499" y="923152"/>
            <a:ext cx="7647526" cy="4301734"/>
            <a:chOff x="1998499" y="923152"/>
            <a:chExt cx="7647526" cy="4301734"/>
          </a:xfrm>
        </p:grpSpPr>
        <p:pic>
          <p:nvPicPr>
            <p:cNvPr id="1028" name="Picture 4" descr="시리즈 | k8s - 개발괘발개발새발">
              <a:extLst>
                <a:ext uri="{FF2B5EF4-FFF2-40B4-BE49-F238E27FC236}">
                  <a16:creationId xmlns:a16="http://schemas.microsoft.com/office/drawing/2014/main" id="{D3AA049C-4D88-52F5-6F00-D8FC6B9DF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0833" y1="69537" x2="20833" y2="69537"/>
                          <a14:foregroundMark x1="24635" y1="71481" x2="24635" y2="71481"/>
                          <a14:foregroundMark x1="32344" y1="69815" x2="32344" y2="69815"/>
                          <a14:foregroundMark x1="42292" y1="71944" x2="42292" y2="71944"/>
                          <a14:foregroundMark x1="46094" y1="70185" x2="46094" y2="70185"/>
                          <a14:foregroundMark x1="53542" y1="70000" x2="53906" y2="70000"/>
                          <a14:foregroundMark x1="60938" y1="73519" x2="61771" y2="73519"/>
                          <a14:foregroundMark x1="67083" y1="69352" x2="67396" y2="69537"/>
                          <a14:foregroundMark x1="74427" y1="73889" x2="74427" y2="73889"/>
                          <a14:foregroundMark x1="81146" y1="74167" x2="81146" y2="7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98499" y="923152"/>
              <a:ext cx="7647526" cy="430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8A8CC4-4EC5-0377-CE68-7390A804EE76}"/>
                </a:ext>
              </a:extLst>
            </p:cNvPr>
            <p:cNvSpPr txBox="1"/>
            <p:nvPr/>
          </p:nvSpPr>
          <p:spPr>
            <a:xfrm>
              <a:off x="3686866" y="4672381"/>
              <a:ext cx="421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Deployment </a:t>
              </a:r>
              <a:r>
                <a:rPr lang="en-US" altLang="ko-KR" sz="2800" b="0" i="0" dirty="0">
                  <a:solidFill>
                    <a:srgbClr val="000000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Strategy</a:t>
              </a:r>
              <a:endParaRPr lang="ko-KR" alt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4FA0A5-3775-96CB-7312-124624C11B17}"/>
                </a:ext>
              </a:extLst>
            </p:cNvPr>
            <p:cNvSpPr/>
            <p:nvPr/>
          </p:nvSpPr>
          <p:spPr>
            <a:xfrm>
              <a:off x="2662516" y="3567953"/>
              <a:ext cx="6078072" cy="950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3F5CDF-E30A-C53C-9EE8-0C714C6CF22E}"/>
                </a:ext>
              </a:extLst>
            </p:cNvPr>
            <p:cNvSpPr txBox="1"/>
            <p:nvPr/>
          </p:nvSpPr>
          <p:spPr>
            <a:xfrm>
              <a:off x="3518199" y="3781472"/>
              <a:ext cx="45495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rgbClr val="336EE5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Kubernetes</a:t>
              </a:r>
              <a:endParaRPr lang="ko-KR" altLang="en-US" sz="54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30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314960" y="297190"/>
            <a:ext cx="267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Summary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FD2BA-BBEC-D4D2-BBF3-6668DFF73485}"/>
              </a:ext>
            </a:extLst>
          </p:cNvPr>
          <p:cNvSpPr txBox="1"/>
          <p:nvPr/>
        </p:nvSpPr>
        <p:spPr>
          <a:xfrm>
            <a:off x="8881338" y="3835419"/>
            <a:ext cx="282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6EE5"/>
                </a:solidFill>
                <a:latin typeface="open sans" panose="020B0604020202020204" pitchFamily="34" charset="0"/>
              </a:rPr>
              <a:t>カナリアデポロイ</a:t>
            </a:r>
            <a:endParaRPr lang="ja-JP" altLang="en-US" sz="1600" b="1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0C300-EB22-73C9-4C36-B87B997D1170}"/>
              </a:ext>
            </a:extLst>
          </p:cNvPr>
          <p:cNvSpPr txBox="1"/>
          <p:nvPr/>
        </p:nvSpPr>
        <p:spPr>
          <a:xfrm>
            <a:off x="7934366" y="4076355"/>
            <a:ext cx="4723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Canary </a:t>
            </a:r>
          </a:p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Deployments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80A13-0761-15DB-A4A8-C3A40A8DED29}"/>
              </a:ext>
            </a:extLst>
          </p:cNvPr>
          <p:cNvCxnSpPr>
            <a:cxnSpLocks/>
          </p:cNvCxnSpPr>
          <p:nvPr/>
        </p:nvCxnSpPr>
        <p:spPr>
          <a:xfrm flipH="1">
            <a:off x="5038719" y="1976768"/>
            <a:ext cx="10794" cy="3864258"/>
          </a:xfrm>
          <a:prstGeom prst="line">
            <a:avLst/>
          </a:prstGeom>
          <a:ln w="19050">
            <a:solidFill>
              <a:srgbClr val="336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BB0666-8647-E651-8894-DFA7C3191032}"/>
              </a:ext>
            </a:extLst>
          </p:cNvPr>
          <p:cNvSpPr txBox="1"/>
          <p:nvPr/>
        </p:nvSpPr>
        <p:spPr>
          <a:xfrm>
            <a:off x="5696510" y="3801645"/>
            <a:ext cx="2890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6EE5"/>
                </a:solidFill>
                <a:latin typeface="open sans" panose="020B0604020202020204" pitchFamily="34" charset="0"/>
              </a:rPr>
              <a:t>ブルー・グリン</a:t>
            </a:r>
            <a:r>
              <a:rPr lang="ja-JP" altLang="en-US" sz="1600" b="1" i="0" dirty="0">
                <a:solidFill>
                  <a:srgbClr val="336EE5"/>
                </a:solidFill>
                <a:effectLst/>
                <a:latin typeface="open sans" panose="020B0604020202020204" pitchFamily="34" charset="0"/>
              </a:rPr>
              <a:t>アップデート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47510-65D2-3F19-2446-FB6A0BE0CC4E}"/>
              </a:ext>
            </a:extLst>
          </p:cNvPr>
          <p:cNvSpPr txBox="1"/>
          <p:nvPr/>
        </p:nvSpPr>
        <p:spPr>
          <a:xfrm>
            <a:off x="5757418" y="4091196"/>
            <a:ext cx="2805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Blue/Green</a:t>
            </a:r>
          </a:p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DEEE1-6FE6-124D-6023-C0C8002AAC74}"/>
              </a:ext>
            </a:extLst>
          </p:cNvPr>
          <p:cNvSpPr txBox="1"/>
          <p:nvPr/>
        </p:nvSpPr>
        <p:spPr>
          <a:xfrm>
            <a:off x="537322" y="3801645"/>
            <a:ext cx="373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i="0" dirty="0">
                <a:solidFill>
                  <a:srgbClr val="336EE5"/>
                </a:solidFill>
                <a:effectLst/>
                <a:latin typeface="open sans" panose="020B0604020202020204" pitchFamily="34" charset="0"/>
              </a:rPr>
              <a:t>ローリングアップデート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76103-D9C9-7E31-15B1-9B0C58303717}"/>
              </a:ext>
            </a:extLst>
          </p:cNvPr>
          <p:cNvSpPr txBox="1"/>
          <p:nvPr/>
        </p:nvSpPr>
        <p:spPr>
          <a:xfrm>
            <a:off x="898002" y="4091196"/>
            <a:ext cx="301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Rolling </a:t>
            </a:r>
          </a:p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0BFFE2-F5C3-343E-915A-661FC0B48F52}"/>
              </a:ext>
            </a:extLst>
          </p:cNvPr>
          <p:cNvSpPr/>
          <p:nvPr/>
        </p:nvSpPr>
        <p:spPr>
          <a:xfrm>
            <a:off x="960632" y="2500027"/>
            <a:ext cx="3025908" cy="523221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1F236-34EE-DF8F-06A3-051DCCA97049}"/>
              </a:ext>
            </a:extLst>
          </p:cNvPr>
          <p:cNvSpPr txBox="1"/>
          <p:nvPr/>
        </p:nvSpPr>
        <p:spPr>
          <a:xfrm>
            <a:off x="960632" y="2500029"/>
            <a:ext cx="301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Deployment</a:t>
            </a:r>
            <a:endParaRPr lang="ko-KR" alt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BB987F-BA53-6EC4-B1CA-4B8D7E75037F}"/>
              </a:ext>
            </a:extLst>
          </p:cNvPr>
          <p:cNvSpPr/>
          <p:nvPr/>
        </p:nvSpPr>
        <p:spPr>
          <a:xfrm>
            <a:off x="7264550" y="2500027"/>
            <a:ext cx="3025908" cy="523221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9A462-CB56-19ED-C8D2-822C1B90C334}"/>
              </a:ext>
            </a:extLst>
          </p:cNvPr>
          <p:cNvSpPr txBox="1"/>
          <p:nvPr/>
        </p:nvSpPr>
        <p:spPr>
          <a:xfrm>
            <a:off x="7310384" y="2500029"/>
            <a:ext cx="301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Labels</a:t>
            </a:r>
            <a:endParaRPr lang="ko-KR" alt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91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시리즈 | k8s - 개발괘발개발새발">
            <a:extLst>
              <a:ext uri="{FF2B5EF4-FFF2-40B4-BE49-F238E27FC236}">
                <a16:creationId xmlns:a16="http://schemas.microsoft.com/office/drawing/2014/main" id="{D3AA049C-4D88-52F5-6F00-D8FC6B9DF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339" y="283072"/>
            <a:ext cx="7647526" cy="43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4FA0A5-3775-96CB-7312-124624C11B17}"/>
              </a:ext>
            </a:extLst>
          </p:cNvPr>
          <p:cNvSpPr/>
          <p:nvPr/>
        </p:nvSpPr>
        <p:spPr>
          <a:xfrm>
            <a:off x="2652356" y="2927873"/>
            <a:ext cx="6078072" cy="95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F5CDF-E30A-C53C-9EE8-0C714C6CF22E}"/>
              </a:ext>
            </a:extLst>
          </p:cNvPr>
          <p:cNvSpPr txBox="1"/>
          <p:nvPr/>
        </p:nvSpPr>
        <p:spPr>
          <a:xfrm>
            <a:off x="3508039" y="3141392"/>
            <a:ext cx="4549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ko-KR" altLang="en-US" sz="60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6A4F-92B7-C03E-E8DF-F5D87F058D5C}"/>
              </a:ext>
            </a:extLst>
          </p:cNvPr>
          <p:cNvSpPr txBox="1"/>
          <p:nvPr/>
        </p:nvSpPr>
        <p:spPr>
          <a:xfrm>
            <a:off x="3390600" y="4325051"/>
            <a:ext cx="4723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  <a:endParaRPr lang="ko-KR" alt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3031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A59AE-D910-55F7-A86C-CFB1B0F73529}"/>
              </a:ext>
            </a:extLst>
          </p:cNvPr>
          <p:cNvSpPr txBox="1"/>
          <p:nvPr/>
        </p:nvSpPr>
        <p:spPr>
          <a:xfrm>
            <a:off x="393325" y="3197364"/>
            <a:ext cx="4213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</a:t>
            </a:r>
            <a:endParaRPr lang="ko-KR" altLang="en-US" sz="40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F4992-4549-6E8A-968B-24D39C5D15D8}"/>
              </a:ext>
            </a:extLst>
          </p:cNvPr>
          <p:cNvSpPr txBox="1"/>
          <p:nvPr/>
        </p:nvSpPr>
        <p:spPr>
          <a:xfrm>
            <a:off x="393324" y="4028361"/>
            <a:ext cx="421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Deployment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Strategy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1A11C2-82F2-4FBF-10C0-80B469151386}"/>
              </a:ext>
            </a:extLst>
          </p:cNvPr>
          <p:cNvCxnSpPr/>
          <p:nvPr/>
        </p:nvCxnSpPr>
        <p:spPr>
          <a:xfrm>
            <a:off x="4835526" y="941294"/>
            <a:ext cx="0" cy="4975412"/>
          </a:xfrm>
          <a:prstGeom prst="line">
            <a:avLst/>
          </a:prstGeom>
          <a:ln w="19050">
            <a:solidFill>
              <a:srgbClr val="336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시리즈 | k8s - 개발괘발개발새발">
            <a:extLst>
              <a:ext uri="{FF2B5EF4-FFF2-40B4-BE49-F238E27FC236}">
                <a16:creationId xmlns:a16="http://schemas.microsoft.com/office/drawing/2014/main" id="{05D664E7-DC4A-47DA-24CD-D2ABC4AD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106" y="1069625"/>
            <a:ext cx="6028269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242A0-C1A3-4864-FD34-3661700DD272}"/>
              </a:ext>
            </a:extLst>
          </p:cNvPr>
          <p:cNvSpPr txBox="1"/>
          <p:nvPr/>
        </p:nvSpPr>
        <p:spPr>
          <a:xfrm>
            <a:off x="7251960" y="571664"/>
            <a:ext cx="231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endParaRPr lang="ko-KR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69D66-BA08-FB37-868B-383ACDDA256A}"/>
              </a:ext>
            </a:extLst>
          </p:cNvPr>
          <p:cNvSpPr txBox="1"/>
          <p:nvPr/>
        </p:nvSpPr>
        <p:spPr>
          <a:xfrm>
            <a:off x="5680336" y="2143289"/>
            <a:ext cx="545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Rolling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E45D6-B61F-649B-7BC1-370CDC3145D1}"/>
              </a:ext>
            </a:extLst>
          </p:cNvPr>
          <p:cNvSpPr txBox="1"/>
          <p:nvPr/>
        </p:nvSpPr>
        <p:spPr>
          <a:xfrm>
            <a:off x="7251960" y="1618328"/>
            <a:ext cx="231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-1-</a:t>
            </a:r>
            <a:endParaRPr lang="ko-KR" altLang="en-US" sz="28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3A803-998C-924E-E047-EBB87A87BA77}"/>
              </a:ext>
            </a:extLst>
          </p:cNvPr>
          <p:cNvSpPr txBox="1"/>
          <p:nvPr/>
        </p:nvSpPr>
        <p:spPr>
          <a:xfrm>
            <a:off x="5680336" y="3568075"/>
            <a:ext cx="545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Blue/Green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CF3CC-BFDD-ECC8-FDDF-C55764A7F8D7}"/>
              </a:ext>
            </a:extLst>
          </p:cNvPr>
          <p:cNvSpPr txBox="1"/>
          <p:nvPr/>
        </p:nvSpPr>
        <p:spPr>
          <a:xfrm>
            <a:off x="7251960" y="3073594"/>
            <a:ext cx="231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-2-</a:t>
            </a:r>
            <a:endParaRPr lang="ko-KR" altLang="en-US" sz="28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C4AAE-E429-3D56-CFBB-54B517D9D430}"/>
              </a:ext>
            </a:extLst>
          </p:cNvPr>
          <p:cNvSpPr txBox="1"/>
          <p:nvPr/>
        </p:nvSpPr>
        <p:spPr>
          <a:xfrm>
            <a:off x="5680336" y="5023341"/>
            <a:ext cx="545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Canary </a:t>
            </a:r>
            <a:r>
              <a:rPr lang="en-US" altLang="ja-JP" sz="2800" dirty="0"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B9A82-B120-B4C0-D872-B3B08D9FB86C}"/>
              </a:ext>
            </a:extLst>
          </p:cNvPr>
          <p:cNvSpPr txBox="1"/>
          <p:nvPr/>
        </p:nvSpPr>
        <p:spPr>
          <a:xfrm>
            <a:off x="7251960" y="4579660"/>
            <a:ext cx="231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-3-</a:t>
            </a:r>
            <a:endParaRPr lang="ko-KR" altLang="en-US" sz="28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43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23457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Rolling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FD2BA-BBEC-D4D2-BBF3-6668DFF73485}"/>
              </a:ext>
            </a:extLst>
          </p:cNvPr>
          <p:cNvSpPr txBox="1"/>
          <p:nvPr/>
        </p:nvSpPr>
        <p:spPr>
          <a:xfrm>
            <a:off x="356496" y="3226287"/>
            <a:ext cx="373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400" b="1" i="0" dirty="0">
                <a:solidFill>
                  <a:srgbClr val="336EE5"/>
                </a:solidFill>
                <a:effectLst/>
                <a:latin typeface="open sans" panose="020B0604020202020204" pitchFamily="34" charset="0"/>
              </a:rPr>
              <a:t>ローリングアップデート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0C300-EB22-73C9-4C36-B87B997D1170}"/>
              </a:ext>
            </a:extLst>
          </p:cNvPr>
          <p:cNvSpPr txBox="1"/>
          <p:nvPr/>
        </p:nvSpPr>
        <p:spPr>
          <a:xfrm>
            <a:off x="13148" y="3687952"/>
            <a:ext cx="47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Rolling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80A13-0761-15DB-A4A8-C3A40A8DED29}"/>
              </a:ext>
            </a:extLst>
          </p:cNvPr>
          <p:cNvCxnSpPr>
            <a:cxnSpLocks/>
          </p:cNvCxnSpPr>
          <p:nvPr/>
        </p:nvCxnSpPr>
        <p:spPr>
          <a:xfrm flipH="1">
            <a:off x="4738744" y="1910080"/>
            <a:ext cx="10794" cy="3864258"/>
          </a:xfrm>
          <a:prstGeom prst="line">
            <a:avLst/>
          </a:prstGeom>
          <a:ln w="19050">
            <a:solidFill>
              <a:srgbClr val="336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B0FFB-049B-F126-D6EC-D8304C12D241}"/>
              </a:ext>
            </a:extLst>
          </p:cNvPr>
          <p:cNvSpPr txBox="1"/>
          <p:nvPr/>
        </p:nvSpPr>
        <p:spPr>
          <a:xfrm>
            <a:off x="5359400" y="2125125"/>
            <a:ext cx="6126480" cy="3339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ローリングアップデート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では、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インスタンスを新しいインスタンスで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段階的にアップデートすることで、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ダウンタイムなしで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をアップデートできます。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そして、</a:t>
            </a:r>
            <a:r>
              <a:rPr lang="ja-JP" alt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ローリングアップデート</a:t>
            </a: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は</a:t>
            </a:r>
            <a:r>
              <a:rPr lang="en-US" altLang="ja-JP" dirty="0">
                <a:solidFill>
                  <a:srgbClr val="222222"/>
                </a:solidFill>
                <a:latin typeface="open sans" panose="020B0606030504020204" pitchFamily="34" charset="0"/>
              </a:rPr>
              <a:t>Deployment</a:t>
            </a: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の</a:t>
            </a:r>
            <a:endParaRPr lang="en-US" altLang="ja-JP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/>
              <a:t>基本配布</a:t>
            </a:r>
            <a:r>
              <a:rPr lang="en-US" altLang="ja-JP" sz="1400" dirty="0"/>
              <a:t>(</a:t>
            </a:r>
            <a:r>
              <a:rPr lang="ja-JP" altLang="en-US" sz="14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デプロイ</a:t>
            </a:r>
            <a:r>
              <a:rPr lang="en-US" altLang="ja-JP" sz="1400" dirty="0"/>
              <a:t>)</a:t>
            </a:r>
            <a:r>
              <a:rPr lang="ja-JP" altLang="en-US" dirty="0"/>
              <a:t>戦略です。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9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23457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Rolling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AC511E-1E0A-E65C-C1DA-ECFBD7FEC856}"/>
              </a:ext>
            </a:extLst>
          </p:cNvPr>
          <p:cNvSpPr/>
          <p:nvPr/>
        </p:nvSpPr>
        <p:spPr>
          <a:xfrm>
            <a:off x="4074160" y="1554480"/>
            <a:ext cx="3698240" cy="822960"/>
          </a:xfrm>
          <a:prstGeom prst="round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EA006-182B-7EF2-61C8-2A9C5FF0725D}"/>
              </a:ext>
            </a:extLst>
          </p:cNvPr>
          <p:cNvSpPr txBox="1"/>
          <p:nvPr/>
        </p:nvSpPr>
        <p:spPr>
          <a:xfrm>
            <a:off x="4582160" y="1704350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B001889-DAAA-12D0-5634-8B7580A49953}"/>
              </a:ext>
            </a:extLst>
          </p:cNvPr>
          <p:cNvSpPr/>
          <p:nvPr/>
        </p:nvSpPr>
        <p:spPr>
          <a:xfrm>
            <a:off x="782320" y="3017520"/>
            <a:ext cx="3698240" cy="822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BDAF5-E28C-12B0-5D38-1A65283C2AF9}"/>
              </a:ext>
            </a:extLst>
          </p:cNvPr>
          <p:cNvSpPr txBox="1"/>
          <p:nvPr/>
        </p:nvSpPr>
        <p:spPr>
          <a:xfrm>
            <a:off x="1290320" y="3167390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ReplicaSet</a:t>
            </a:r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3D8E97-2FB3-74AC-F139-2F6762506491}"/>
              </a:ext>
            </a:extLst>
          </p:cNvPr>
          <p:cNvSpPr/>
          <p:nvPr/>
        </p:nvSpPr>
        <p:spPr>
          <a:xfrm>
            <a:off x="7426960" y="3014990"/>
            <a:ext cx="3698240" cy="822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9C7EF-A395-B08C-B2C6-95021C36EDA4}"/>
              </a:ext>
            </a:extLst>
          </p:cNvPr>
          <p:cNvSpPr txBox="1"/>
          <p:nvPr/>
        </p:nvSpPr>
        <p:spPr>
          <a:xfrm>
            <a:off x="7934960" y="3164860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ReplicaSet</a:t>
            </a:r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054523-19B0-35E1-0914-02B9E83ABA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631440" y="2377440"/>
            <a:ext cx="329184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9EDB61-3F0F-01F8-5B69-4FFE5074407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23280" y="2377440"/>
            <a:ext cx="3352800" cy="63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A01619A-8AEF-A89C-1C7E-B254EA556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6" y="4968240"/>
            <a:ext cx="984174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7ADF8468-3B32-2AC8-48A9-10A6931D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06" y="4968239"/>
            <a:ext cx="984174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BAE47531-9838-FF08-C9C4-46FE5CFF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26" y="4968238"/>
            <a:ext cx="984174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C06DCF63-0746-C21B-A015-0B156F4F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0" y="4968240"/>
            <a:ext cx="984174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9D463D5-3004-CD9E-9B91-DA9B326AD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4968239"/>
            <a:ext cx="984174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29573C46-1230-74D0-C0E9-E6A804A2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80" y="4968238"/>
            <a:ext cx="984174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904B01-4FC7-E88B-629A-2646753D9E0E}"/>
              </a:ext>
            </a:extLst>
          </p:cNvPr>
          <p:cNvCxnSpPr>
            <a:cxnSpLocks/>
            <a:stCxn id="7" idx="2"/>
            <a:endCxn id="6146" idx="0"/>
          </p:cNvCxnSpPr>
          <p:nvPr/>
        </p:nvCxnSpPr>
        <p:spPr>
          <a:xfrm flipH="1">
            <a:off x="1143673" y="3840480"/>
            <a:ext cx="1487767" cy="11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66F19B-BF19-DA52-6911-F7BBD380360F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2631440" y="3840480"/>
            <a:ext cx="5753" cy="112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157260-D7A2-EB5C-C6FF-12FD4BFF2CA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2631440" y="3840480"/>
            <a:ext cx="1448473" cy="112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6032431-7207-A5A8-3146-FB49C29DCA08}"/>
              </a:ext>
            </a:extLst>
          </p:cNvPr>
          <p:cNvCxnSpPr>
            <a:cxnSpLocks/>
          </p:cNvCxnSpPr>
          <p:nvPr/>
        </p:nvCxnSpPr>
        <p:spPr>
          <a:xfrm flipH="1">
            <a:off x="7847927" y="3840479"/>
            <a:ext cx="1487767" cy="11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088258D-CBBE-655F-5159-5480AD4C34FE}"/>
              </a:ext>
            </a:extLst>
          </p:cNvPr>
          <p:cNvCxnSpPr>
            <a:cxnSpLocks/>
          </p:cNvCxnSpPr>
          <p:nvPr/>
        </p:nvCxnSpPr>
        <p:spPr>
          <a:xfrm>
            <a:off x="9335694" y="3840479"/>
            <a:ext cx="5753" cy="112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4448E9-7AD7-F617-333F-986F1BA0EC56}"/>
              </a:ext>
            </a:extLst>
          </p:cNvPr>
          <p:cNvCxnSpPr>
            <a:cxnSpLocks/>
          </p:cNvCxnSpPr>
          <p:nvPr/>
        </p:nvCxnSpPr>
        <p:spPr>
          <a:xfrm>
            <a:off x="9335694" y="3840479"/>
            <a:ext cx="1448473" cy="112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DA3A9-9F02-083D-EECE-40351A4F01FF}"/>
              </a:ext>
            </a:extLst>
          </p:cNvPr>
          <p:cNvSpPr txBox="1"/>
          <p:nvPr/>
        </p:nvSpPr>
        <p:spPr>
          <a:xfrm>
            <a:off x="782320" y="5926723"/>
            <a:ext cx="6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1.14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9F9CC5-EE5A-62E6-51A2-279C9FCB17DF}"/>
              </a:ext>
            </a:extLst>
          </p:cNvPr>
          <p:cNvSpPr txBox="1"/>
          <p:nvPr/>
        </p:nvSpPr>
        <p:spPr>
          <a:xfrm>
            <a:off x="2292426" y="5926723"/>
            <a:ext cx="6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1.14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440D88-3650-4409-6934-D365B7E518A3}"/>
              </a:ext>
            </a:extLst>
          </p:cNvPr>
          <p:cNvSpPr txBox="1"/>
          <p:nvPr/>
        </p:nvSpPr>
        <p:spPr>
          <a:xfrm>
            <a:off x="3759200" y="5926723"/>
            <a:ext cx="6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1.14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CD5A12-5109-E179-C7F5-465390ADCB92}"/>
              </a:ext>
            </a:extLst>
          </p:cNvPr>
          <p:cNvSpPr txBox="1"/>
          <p:nvPr/>
        </p:nvSpPr>
        <p:spPr>
          <a:xfrm>
            <a:off x="7530579" y="5926723"/>
            <a:ext cx="6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1.15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9B2B2-8FD7-7A29-A13A-30C449CECC5C}"/>
              </a:ext>
            </a:extLst>
          </p:cNvPr>
          <p:cNvSpPr txBox="1"/>
          <p:nvPr/>
        </p:nvSpPr>
        <p:spPr>
          <a:xfrm>
            <a:off x="9024099" y="5926723"/>
            <a:ext cx="6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1.15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24200-7A56-B5AB-0910-7528B3BEF83F}"/>
              </a:ext>
            </a:extLst>
          </p:cNvPr>
          <p:cNvSpPr txBox="1"/>
          <p:nvPr/>
        </p:nvSpPr>
        <p:spPr>
          <a:xfrm>
            <a:off x="10464800" y="5926723"/>
            <a:ext cx="6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1.15</a:t>
            </a:r>
            <a:endParaRPr lang="ko-KR" alt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4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23457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Rolling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059B3-821F-1445-94EA-FBC5B665D374}"/>
              </a:ext>
            </a:extLst>
          </p:cNvPr>
          <p:cNvSpPr txBox="1"/>
          <p:nvPr/>
        </p:nvSpPr>
        <p:spPr>
          <a:xfrm>
            <a:off x="320040" y="2990056"/>
            <a:ext cx="373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spec:</a:t>
            </a:r>
          </a:p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altLang="ko-KR" dirty="0" err="1">
                <a:latin typeface="Aharoni" panose="02010803020104030203" pitchFamily="2" charset="-79"/>
                <a:cs typeface="Aharoni" panose="02010803020104030203" pitchFamily="2" charset="-79"/>
              </a:rPr>
              <a:t>progressDeadlineSeconds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: 600</a:t>
            </a:r>
          </a:p>
          <a:p>
            <a:endParaRPr lang="en-US" altLang="ko-K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strategy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rollingUpdate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maxSurge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: 25%</a:t>
            </a:r>
          </a:p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 </a:t>
            </a:r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maxUnavailable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: 25%</a:t>
            </a:r>
          </a:p>
          <a:p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   </a:t>
            </a:r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type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RollingUpdate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B3EB-B9A9-C145-A6F2-4029148261B1}"/>
              </a:ext>
            </a:extLst>
          </p:cNvPr>
          <p:cNvSpPr txBox="1"/>
          <p:nvPr/>
        </p:nvSpPr>
        <p:spPr>
          <a:xfrm>
            <a:off x="215900" y="2322047"/>
            <a:ext cx="373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2400" b="1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XXX</a:t>
            </a:r>
            <a:r>
              <a:rPr lang="en-US" altLang="ja-JP" sz="2400" b="1" dirty="0">
                <a:solidFill>
                  <a:srgbClr val="222222"/>
                </a:solidFill>
                <a:latin typeface="open sans" panose="020B0604020202020204" pitchFamily="34" charset="0"/>
              </a:rPr>
              <a:t>-</a:t>
            </a:r>
            <a:r>
              <a:rPr lang="en-US" altLang="ja-JP" sz="2400" b="1" dirty="0" err="1">
                <a:solidFill>
                  <a:srgbClr val="222222"/>
                </a:solidFill>
                <a:latin typeface="open sans" panose="020B0604020202020204" pitchFamily="34" charset="0"/>
              </a:rPr>
              <a:t>Deployment.yaml</a:t>
            </a:r>
            <a:endParaRPr lang="ja-JP" altLang="en-US" sz="2400" b="1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ACD279-2D0A-A001-56C0-84852D289861}"/>
              </a:ext>
            </a:extLst>
          </p:cNvPr>
          <p:cNvCxnSpPr>
            <a:cxnSpLocks/>
          </p:cNvCxnSpPr>
          <p:nvPr/>
        </p:nvCxnSpPr>
        <p:spPr>
          <a:xfrm flipH="1">
            <a:off x="4624706" y="2011680"/>
            <a:ext cx="10794" cy="3864258"/>
          </a:xfrm>
          <a:prstGeom prst="line">
            <a:avLst/>
          </a:prstGeom>
          <a:ln w="19050">
            <a:solidFill>
              <a:srgbClr val="336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487BB1-8DAE-B954-3B3F-2B677AB34E42}"/>
              </a:ext>
            </a:extLst>
          </p:cNvPr>
          <p:cNvSpPr txBox="1"/>
          <p:nvPr/>
        </p:nvSpPr>
        <p:spPr>
          <a:xfrm>
            <a:off x="4739640" y="1239520"/>
            <a:ext cx="7236460" cy="134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2000" dirty="0" err="1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progressDeadlineSeconds</a:t>
            </a:r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この数字（秒）以内にアップデートができない場合は</a:t>
            </a:r>
            <a:endParaRPr lang="en-US" altLang="ja-JP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アップデートが</a:t>
            </a:r>
            <a:r>
              <a:rPr lang="ja-JP" alt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キャンセル</a:t>
            </a:r>
            <a:r>
              <a:rPr lang="ja-JP" alt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されます。</a:t>
            </a:r>
            <a:endParaRPr lang="ko-KR" alt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2F388-6A85-D952-6213-0E995F93FE38}"/>
              </a:ext>
            </a:extLst>
          </p:cNvPr>
          <p:cNvSpPr txBox="1"/>
          <p:nvPr/>
        </p:nvSpPr>
        <p:spPr>
          <a:xfrm>
            <a:off x="4739640" y="2760734"/>
            <a:ext cx="7236460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000" dirty="0" err="1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maxSurge</a:t>
            </a:r>
            <a:endParaRPr lang="en-US" altLang="ja-JP" sz="20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運営できる最大の</a:t>
            </a:r>
            <a:r>
              <a:rPr lang="en-US" altLang="ja-JP" dirty="0">
                <a:latin typeface="Aharoni" panose="02010803020104030203" pitchFamily="2" charset="-79"/>
                <a:cs typeface="Aharoni" panose="02010803020104030203" pitchFamily="2" charset="-79"/>
              </a:rPr>
              <a:t>POD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個数、新たに生まれる</a:t>
            </a:r>
            <a:r>
              <a:rPr lang="en-US" altLang="ja-JP" dirty="0">
                <a:latin typeface="Aharoni" panose="02010803020104030203" pitchFamily="2" charset="-79"/>
                <a:cs typeface="Aharoni" panose="02010803020104030203" pitchFamily="2" charset="-79"/>
              </a:rPr>
              <a:t>POD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の個数。</a:t>
            </a:r>
            <a:endParaRPr lang="en-US" altLang="ja-JP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例えば、</a:t>
            </a:r>
            <a:r>
              <a:rPr lang="en-US" altLang="ja-JP" dirty="0">
                <a:latin typeface="Aharoni" panose="02010803020104030203" pitchFamily="2" charset="-79"/>
                <a:cs typeface="Aharoni" panose="02010803020104030203" pitchFamily="2" charset="-79"/>
              </a:rPr>
              <a:t>Replicas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：</a:t>
            </a:r>
            <a:r>
              <a:rPr lang="en-US" altLang="ja-JP" sz="24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場合は</a:t>
            </a:r>
            <a:endParaRPr lang="en-US" altLang="ja-JP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３の２５％</a:t>
            </a:r>
            <a:r>
              <a:rPr lang="en-US" altLang="ja-JP" dirty="0">
                <a:latin typeface="+mn-ea"/>
                <a:cs typeface="Aharoni" panose="02010803020104030203" pitchFamily="2" charset="-79"/>
              </a:rPr>
              <a:t>=0.75</a:t>
            </a:r>
            <a:r>
              <a:rPr lang="ja-JP" altLang="en-US" dirty="0">
                <a:latin typeface="+mn-ea"/>
                <a:cs typeface="Aharoni" panose="02010803020104030203" pitchFamily="2" charset="-79"/>
              </a:rPr>
              <a:t>　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→</a:t>
            </a:r>
            <a:r>
              <a:rPr lang="ja-JP" altLang="en-US" dirty="0">
                <a:latin typeface="+mn-ea"/>
                <a:cs typeface="Aharoni" panose="02010803020104030203" pitchFamily="2" charset="-79"/>
              </a:rPr>
              <a:t>　</a:t>
            </a:r>
            <a:r>
              <a:rPr lang="en-US" altLang="ja-JP" dirty="0">
                <a:latin typeface="+mn-ea"/>
                <a:cs typeface="Aharoni" panose="02010803020104030203" pitchFamily="2" charset="-79"/>
              </a:rPr>
              <a:t>1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（切り上げ）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E4B68-6B68-5BE2-3420-F0CEB523F391}"/>
              </a:ext>
            </a:extLst>
          </p:cNvPr>
          <p:cNvSpPr txBox="1"/>
          <p:nvPr/>
        </p:nvSpPr>
        <p:spPr>
          <a:xfrm>
            <a:off x="4739640" y="4968676"/>
            <a:ext cx="7236460" cy="1347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maxUnavailable</a:t>
            </a:r>
            <a:endParaRPr lang="en-US" altLang="ko-KR" sz="20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使用できない最大の</a:t>
            </a:r>
            <a:r>
              <a:rPr lang="en-US" altLang="ja-JP" dirty="0">
                <a:latin typeface="Aharoni" panose="02010803020104030203" pitchFamily="2" charset="-79"/>
                <a:cs typeface="Aharoni" panose="02010803020104030203" pitchFamily="2" charset="-79"/>
              </a:rPr>
              <a:t>POD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個数、</a:t>
            </a:r>
            <a:endParaRPr lang="en-US" altLang="ja-JP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無くなる既存の</a:t>
            </a:r>
            <a:r>
              <a:rPr lang="en-US" altLang="ja-JP" dirty="0">
                <a:latin typeface="Aharoni" panose="02010803020104030203" pitchFamily="2" charset="-79"/>
                <a:cs typeface="Aharoni" panose="02010803020104030203" pitchFamily="2" charset="-79"/>
              </a:rPr>
              <a:t>POD</a:t>
            </a:r>
            <a:r>
              <a:rPr lang="ja-JP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の個数（切り捨て）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5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37681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Blue/Green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FD2BA-BBEC-D4D2-BBF3-6668DFF73485}"/>
              </a:ext>
            </a:extLst>
          </p:cNvPr>
          <p:cNvSpPr txBox="1"/>
          <p:nvPr/>
        </p:nvSpPr>
        <p:spPr>
          <a:xfrm>
            <a:off x="17032" y="3226287"/>
            <a:ext cx="441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400" b="1" dirty="0">
                <a:solidFill>
                  <a:srgbClr val="336EE5"/>
                </a:solidFill>
                <a:latin typeface="open sans" panose="020B0604020202020204" pitchFamily="34" charset="0"/>
              </a:rPr>
              <a:t>ブルー</a:t>
            </a:r>
            <a:r>
              <a:rPr lang="ja-JP" altLang="en-US" sz="2400" b="1" dirty="0">
                <a:solidFill>
                  <a:srgbClr val="222222"/>
                </a:solidFill>
                <a:latin typeface="open sans" panose="020B0604020202020204" pitchFamily="34" charset="0"/>
              </a:rPr>
              <a:t>・</a:t>
            </a:r>
            <a:r>
              <a:rPr lang="ja-JP" altLang="en-US" sz="2400" b="1" dirty="0">
                <a:solidFill>
                  <a:srgbClr val="00B050"/>
                </a:solidFill>
                <a:latin typeface="open sans" panose="020B0604020202020204" pitchFamily="34" charset="0"/>
              </a:rPr>
              <a:t>グリン</a:t>
            </a:r>
            <a:r>
              <a:rPr lang="ja-JP" altLang="en-US" sz="2400" b="1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アップデート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0C300-EB22-73C9-4C36-B87B997D1170}"/>
              </a:ext>
            </a:extLst>
          </p:cNvPr>
          <p:cNvSpPr txBox="1"/>
          <p:nvPr/>
        </p:nvSpPr>
        <p:spPr>
          <a:xfrm>
            <a:off x="13148" y="3687952"/>
            <a:ext cx="47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Blue</a:t>
            </a:r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ko-KR" sz="28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Green</a:t>
            </a:r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80A13-0761-15DB-A4A8-C3A40A8DED29}"/>
              </a:ext>
            </a:extLst>
          </p:cNvPr>
          <p:cNvCxnSpPr>
            <a:cxnSpLocks/>
          </p:cNvCxnSpPr>
          <p:nvPr/>
        </p:nvCxnSpPr>
        <p:spPr>
          <a:xfrm flipH="1">
            <a:off x="4738744" y="1910080"/>
            <a:ext cx="10794" cy="3864258"/>
          </a:xfrm>
          <a:prstGeom prst="line">
            <a:avLst/>
          </a:prstGeom>
          <a:ln w="19050">
            <a:solidFill>
              <a:srgbClr val="336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B0FFB-049B-F126-D6EC-D8304C12D241}"/>
              </a:ext>
            </a:extLst>
          </p:cNvPr>
          <p:cNvSpPr txBox="1"/>
          <p:nvPr/>
        </p:nvSpPr>
        <p:spPr>
          <a:xfrm>
            <a:off x="5369560" y="1711449"/>
            <a:ext cx="6126480" cy="395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20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ブルー・グリンアップデート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は、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b="0" i="0" dirty="0">
                <a:solidFill>
                  <a:srgbClr val="336EE5"/>
                </a:solidFill>
                <a:effectLst/>
                <a:latin typeface="open sans" panose="020B0606030504020204" pitchFamily="34" charset="0"/>
              </a:rPr>
              <a:t>旧ヴァージョン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と</a:t>
            </a:r>
            <a:r>
              <a:rPr lang="ja-JP" altLang="en-US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新ヴァージョン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が全て動いている状態で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トラフィックだけ</a:t>
            </a:r>
            <a:r>
              <a:rPr lang="ja-JP" altLang="en-US" dirty="0">
                <a:solidFill>
                  <a:srgbClr val="00B050"/>
                </a:solidFill>
                <a:latin typeface="open sans" panose="020B0606030504020204" pitchFamily="34" charset="0"/>
              </a:rPr>
              <a:t>新ヴァージョン</a:t>
            </a: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に切り替える方式。</a:t>
            </a:r>
            <a:endParaRPr lang="en-US" altLang="ja-JP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ロールバックが簡単でアップデート速度が早い。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必要なハードウェアのリソースを多い。</a:t>
            </a:r>
            <a:endParaRPr lang="en-US" altLang="ja-JP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トラフィックの切り替えがいくら早くても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ダウンタイムが必ず存在。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4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37681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Blue/Green Update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F76B883-2ABC-06BE-F920-70BC7694E442}"/>
              </a:ext>
            </a:extLst>
          </p:cNvPr>
          <p:cNvGrpSpPr/>
          <p:nvPr/>
        </p:nvGrpSpPr>
        <p:grpSpPr>
          <a:xfrm>
            <a:off x="1130748" y="3187710"/>
            <a:ext cx="2240280" cy="822960"/>
            <a:chOff x="1399540" y="3126750"/>
            <a:chExt cx="2240280" cy="8229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45E8EBB-0E51-3F79-262E-DDC276F6FC79}"/>
                </a:ext>
              </a:extLst>
            </p:cNvPr>
            <p:cNvSpPr/>
            <p:nvPr/>
          </p:nvSpPr>
          <p:spPr>
            <a:xfrm>
              <a:off x="1399540" y="3126750"/>
              <a:ext cx="2240280" cy="822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C8A98-9AE0-E644-923E-0F0195B7952F}"/>
                </a:ext>
              </a:extLst>
            </p:cNvPr>
            <p:cNvSpPr txBox="1"/>
            <p:nvPr/>
          </p:nvSpPr>
          <p:spPr>
            <a:xfrm>
              <a:off x="1490980" y="3276620"/>
              <a:ext cx="2148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Service</a:t>
              </a:r>
              <a:endParaRPr lang="ko-KR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494F18-ED1E-54A0-AD03-B86440696D5D}"/>
              </a:ext>
            </a:extLst>
          </p:cNvPr>
          <p:cNvSpPr/>
          <p:nvPr/>
        </p:nvSpPr>
        <p:spPr>
          <a:xfrm>
            <a:off x="4368800" y="1503680"/>
            <a:ext cx="2865120" cy="822960"/>
          </a:xfrm>
          <a:prstGeom prst="round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D21DD-26BD-928D-6EFE-C9784BB10A11}"/>
              </a:ext>
            </a:extLst>
          </p:cNvPr>
          <p:cNvSpPr txBox="1"/>
          <p:nvPr/>
        </p:nvSpPr>
        <p:spPr>
          <a:xfrm>
            <a:off x="4772660" y="1653550"/>
            <a:ext cx="21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A6AAC1-1AF7-64AA-5CE8-CBBC0EF8BB65}"/>
              </a:ext>
            </a:extLst>
          </p:cNvPr>
          <p:cNvSpPr/>
          <p:nvPr/>
        </p:nvSpPr>
        <p:spPr>
          <a:xfrm>
            <a:off x="4368800" y="4907280"/>
            <a:ext cx="2865120" cy="822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C8A85-B763-8562-3EDE-BE8CCEA60BA9}"/>
              </a:ext>
            </a:extLst>
          </p:cNvPr>
          <p:cNvSpPr txBox="1"/>
          <p:nvPr/>
        </p:nvSpPr>
        <p:spPr>
          <a:xfrm>
            <a:off x="4772660" y="5057150"/>
            <a:ext cx="21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3F03EF-A3E9-DEDF-868E-BE89CFF11ED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71028" y="1915160"/>
            <a:ext cx="997772" cy="165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36306B-7A12-9D70-ECE3-587976BD12B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371028" y="3568413"/>
            <a:ext cx="997772" cy="175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06452121-68F3-560F-FDD5-0E453324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746813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ACEDC901-EA28-0D84-E295-4DB79834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1598930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D6523205-3A72-608F-D20B-EA16D39F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2451047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0C9DDB5F-96E6-8BBB-DB42-6B7CB4C3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4109773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2F5E27CA-4204-ECB4-4915-96563573D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4961890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6D791DA8-AB7B-5F1B-4C96-796FF3B2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5814007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D7825EF-37E5-E0C1-3083-B14257978C2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7233920" y="1063043"/>
            <a:ext cx="1209040" cy="8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6C9FE66-205B-1F76-5FE8-0B8915077720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7233920" y="1915160"/>
            <a:ext cx="120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7B4C99-D0F2-C305-945B-63E22CC64EDC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7233920" y="1915160"/>
            <a:ext cx="1209040" cy="8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D67C37-8F59-51A5-3481-9C4BBEE955BC}"/>
              </a:ext>
            </a:extLst>
          </p:cNvPr>
          <p:cNvCxnSpPr>
            <a:cxnSpLocks/>
          </p:cNvCxnSpPr>
          <p:nvPr/>
        </p:nvCxnSpPr>
        <p:spPr>
          <a:xfrm flipV="1">
            <a:off x="7233920" y="4466643"/>
            <a:ext cx="1209040" cy="8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280909-6C9C-97CE-407F-7F6EF4713E43}"/>
              </a:ext>
            </a:extLst>
          </p:cNvPr>
          <p:cNvCxnSpPr>
            <a:cxnSpLocks/>
          </p:cNvCxnSpPr>
          <p:nvPr/>
        </p:nvCxnSpPr>
        <p:spPr>
          <a:xfrm>
            <a:off x="7233920" y="5318760"/>
            <a:ext cx="120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FBCC635-4BD4-F3A3-EC2C-C55EFA8FF353}"/>
              </a:ext>
            </a:extLst>
          </p:cNvPr>
          <p:cNvCxnSpPr>
            <a:cxnSpLocks/>
          </p:cNvCxnSpPr>
          <p:nvPr/>
        </p:nvCxnSpPr>
        <p:spPr>
          <a:xfrm>
            <a:off x="7233920" y="5318760"/>
            <a:ext cx="1209040" cy="8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9D6170-EA45-0268-CA35-335D40E211E1}"/>
              </a:ext>
            </a:extLst>
          </p:cNvPr>
          <p:cNvSpPr txBox="1"/>
          <p:nvPr/>
        </p:nvSpPr>
        <p:spPr>
          <a:xfrm>
            <a:off x="4772660" y="234121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Labels: version=blue</a:t>
            </a:r>
            <a:endParaRPr lang="ko-KR" altLang="en-US" sz="24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86C20-22E5-7CE8-2A6D-A0C02857706F}"/>
              </a:ext>
            </a:extLst>
          </p:cNvPr>
          <p:cNvSpPr txBox="1"/>
          <p:nvPr/>
        </p:nvSpPr>
        <p:spPr>
          <a:xfrm>
            <a:off x="4511040" y="5757955"/>
            <a:ext cx="258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Labels: version=green</a:t>
            </a:r>
            <a:endParaRPr lang="ko-KR" altLang="en-US" sz="240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5F2B9A-C1F7-866D-100E-4433A8842A95}"/>
              </a:ext>
            </a:extLst>
          </p:cNvPr>
          <p:cNvSpPr txBox="1"/>
          <p:nvPr/>
        </p:nvSpPr>
        <p:spPr>
          <a:xfrm>
            <a:off x="1176468" y="3953533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36EE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Selector: version=blue</a:t>
            </a:r>
            <a:endParaRPr lang="ko-KR" altLang="en-US" sz="2400" dirty="0">
              <a:solidFill>
                <a:srgbClr val="336EE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64EF50-1008-DAF6-D498-9EC45ED1BAAF}"/>
              </a:ext>
            </a:extLst>
          </p:cNvPr>
          <p:cNvSpPr txBox="1"/>
          <p:nvPr/>
        </p:nvSpPr>
        <p:spPr>
          <a:xfrm>
            <a:off x="1006736" y="3955720"/>
            <a:ext cx="248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Selector: version=green</a:t>
            </a:r>
            <a:endParaRPr lang="ko-KR" altLang="en-US" sz="240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19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49873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Canary Deployments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FD2BA-BBEC-D4D2-BBF3-6668DFF73485}"/>
              </a:ext>
            </a:extLst>
          </p:cNvPr>
          <p:cNvSpPr txBox="1"/>
          <p:nvPr/>
        </p:nvSpPr>
        <p:spPr>
          <a:xfrm>
            <a:off x="168536" y="3226286"/>
            <a:ext cx="441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36EE5"/>
                </a:solidFill>
                <a:latin typeface="open sans" panose="020B0604020202020204" pitchFamily="34" charset="0"/>
              </a:rPr>
              <a:t>カナリアデポロイ</a:t>
            </a:r>
            <a:endParaRPr lang="ja-JP" altLang="en-US" sz="2400" b="1" i="0" dirty="0">
              <a:solidFill>
                <a:srgbClr val="222222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0C300-EB22-73C9-4C36-B87B997D1170}"/>
              </a:ext>
            </a:extLst>
          </p:cNvPr>
          <p:cNvSpPr txBox="1"/>
          <p:nvPr/>
        </p:nvSpPr>
        <p:spPr>
          <a:xfrm>
            <a:off x="13148" y="3687952"/>
            <a:ext cx="472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Canary Deployments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80A13-0761-15DB-A4A8-C3A40A8DED29}"/>
              </a:ext>
            </a:extLst>
          </p:cNvPr>
          <p:cNvCxnSpPr>
            <a:cxnSpLocks/>
          </p:cNvCxnSpPr>
          <p:nvPr/>
        </p:nvCxnSpPr>
        <p:spPr>
          <a:xfrm flipH="1">
            <a:off x="4738744" y="1910080"/>
            <a:ext cx="10794" cy="3864258"/>
          </a:xfrm>
          <a:prstGeom prst="line">
            <a:avLst/>
          </a:prstGeom>
          <a:ln w="19050">
            <a:solidFill>
              <a:srgbClr val="336E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B0FFB-049B-F126-D6EC-D8304C12D241}"/>
              </a:ext>
            </a:extLst>
          </p:cNvPr>
          <p:cNvSpPr txBox="1"/>
          <p:nvPr/>
        </p:nvSpPr>
        <p:spPr>
          <a:xfrm>
            <a:off x="5349240" y="2412489"/>
            <a:ext cx="6126480" cy="2295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2000" b="1" dirty="0">
                <a:solidFill>
                  <a:srgbClr val="222222"/>
                </a:solidFill>
                <a:latin typeface="open sans" panose="020B0606030504020204" pitchFamily="34" charset="0"/>
              </a:rPr>
              <a:t>カナリアデポロイ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は、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既存のヴァージョンを維持したままで一部だけ</a:t>
            </a:r>
            <a:endParaRPr lang="en-US" altLang="ja-JP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新しいヴァージョンに変えて</a:t>
            </a:r>
            <a:endParaRPr lang="en-US" altLang="ja-JP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ja-JP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そのヴァージョンに問題がないかテストする方法。</a:t>
            </a:r>
            <a:endParaRPr lang="en-US" altLang="ja-JP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3DF180-936C-F99E-75B1-CDCA4D02122C}"/>
              </a:ext>
            </a:extLst>
          </p:cNvPr>
          <p:cNvSpPr/>
          <p:nvPr/>
        </p:nvSpPr>
        <p:spPr>
          <a:xfrm>
            <a:off x="406400" y="0"/>
            <a:ext cx="264160" cy="1117600"/>
          </a:xfrm>
          <a:prstGeom prst="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AAD8A-E7A4-FCE0-86D7-DB09B8B38590}"/>
              </a:ext>
            </a:extLst>
          </p:cNvPr>
          <p:cNvSpPr txBox="1"/>
          <p:nvPr/>
        </p:nvSpPr>
        <p:spPr>
          <a:xfrm>
            <a:off x="498736" y="92373"/>
            <a:ext cx="267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haroni" panose="02010803020104030203" pitchFamily="2" charset="-79"/>
                <a:cs typeface="Aharoni" panose="02010803020104030203" pitchFamily="2" charset="-79"/>
              </a:rPr>
              <a:t>Canary Deployments</a:t>
            </a:r>
            <a:endParaRPr lang="ko-KR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시리즈 | k8s - 개발괘발개발새발">
            <a:extLst>
              <a:ext uri="{FF2B5EF4-FFF2-40B4-BE49-F238E27FC236}">
                <a16:creationId xmlns:a16="http://schemas.microsoft.com/office/drawing/2014/main" id="{39C5600B-B53B-62BF-6AEE-902B3BC8C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833" y1="69537" x2="20833" y2="69537"/>
                        <a14:foregroundMark x1="24635" y1="71481" x2="24635" y2="71481"/>
                        <a14:foregroundMark x1="32344" y1="69815" x2="32344" y2="69815"/>
                        <a14:foregroundMark x1="42292" y1="71944" x2="42292" y2="71944"/>
                        <a14:foregroundMark x1="46094" y1="70185" x2="46094" y2="70185"/>
                        <a14:foregroundMark x1="53542" y1="70000" x2="53906" y2="70000"/>
                        <a14:foregroundMark x1="60938" y1="73519" x2="61771" y2="73519"/>
                        <a14:foregroundMark x1="67083" y1="69352" x2="67396" y2="69537"/>
                        <a14:foregroundMark x1="74427" y1="73889" x2="74427" y2="73889"/>
                        <a14:foregroundMark x1="81146" y1="74167" x2="81146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2019" y="-87683"/>
            <a:ext cx="2406979" cy="13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DF734AA-B241-84ED-23D3-F53C7D13BF5E}"/>
              </a:ext>
            </a:extLst>
          </p:cNvPr>
          <p:cNvGrpSpPr/>
          <p:nvPr/>
        </p:nvGrpSpPr>
        <p:grpSpPr>
          <a:xfrm>
            <a:off x="1384300" y="3035310"/>
            <a:ext cx="2240280" cy="822960"/>
            <a:chOff x="1399540" y="3126750"/>
            <a:chExt cx="2240280" cy="82296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399F42F-70E0-AE09-4082-91476B463C92}"/>
                </a:ext>
              </a:extLst>
            </p:cNvPr>
            <p:cNvSpPr/>
            <p:nvPr/>
          </p:nvSpPr>
          <p:spPr>
            <a:xfrm>
              <a:off x="1399540" y="3126750"/>
              <a:ext cx="2240280" cy="822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1DF64E-36A7-1334-3710-E2FB19B05F28}"/>
                </a:ext>
              </a:extLst>
            </p:cNvPr>
            <p:cNvSpPr txBox="1"/>
            <p:nvPr/>
          </p:nvSpPr>
          <p:spPr>
            <a:xfrm>
              <a:off x="1490980" y="3276620"/>
              <a:ext cx="2148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Service</a:t>
              </a:r>
              <a:endParaRPr lang="ko-KR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947FBC-D1B9-0A14-90E7-2E986DB00256}"/>
              </a:ext>
            </a:extLst>
          </p:cNvPr>
          <p:cNvSpPr/>
          <p:nvPr/>
        </p:nvSpPr>
        <p:spPr>
          <a:xfrm>
            <a:off x="4653280" y="1666240"/>
            <a:ext cx="2865120" cy="822960"/>
          </a:xfrm>
          <a:prstGeom prst="roundRect">
            <a:avLst/>
          </a:prstGeom>
          <a:solidFill>
            <a:srgbClr val="336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5341D-1677-9926-8DAE-70E88E049AB6}"/>
              </a:ext>
            </a:extLst>
          </p:cNvPr>
          <p:cNvSpPr txBox="1"/>
          <p:nvPr/>
        </p:nvSpPr>
        <p:spPr>
          <a:xfrm>
            <a:off x="5057140" y="1816110"/>
            <a:ext cx="21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58059B-1681-304D-97BD-027D1B8454E6}"/>
              </a:ext>
            </a:extLst>
          </p:cNvPr>
          <p:cNvSpPr/>
          <p:nvPr/>
        </p:nvSpPr>
        <p:spPr>
          <a:xfrm>
            <a:off x="4653280" y="4389067"/>
            <a:ext cx="2865120" cy="822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B5132-43BB-A1FD-1FBB-7EAE237BBDF3}"/>
              </a:ext>
            </a:extLst>
          </p:cNvPr>
          <p:cNvSpPr txBox="1"/>
          <p:nvPr/>
        </p:nvSpPr>
        <p:spPr>
          <a:xfrm>
            <a:off x="5057140" y="4538937"/>
            <a:ext cx="21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Deployment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94B851-AC4C-E009-D132-821E6538E52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24580" y="2077720"/>
            <a:ext cx="1028700" cy="133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48BBA9-7715-0B3A-79CC-8DEA93BFED8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624580" y="3416013"/>
            <a:ext cx="1028700" cy="138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E696EC76-4CD6-BD38-3776-2D94644C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40" y="909373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9203209-2DCE-2159-4FA2-DDD5487D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40" y="1761490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25C8FD5A-2596-8762-D24D-3CF40B4F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40" y="2613607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F0374817-2A4E-1802-27E5-FF445133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40" y="4443677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5855E2-F192-F536-2931-7A9DA8E7FCFE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518400" y="1225603"/>
            <a:ext cx="1209040" cy="8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805B70-E7B3-1C94-0905-ACF399BC999F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518400" y="2077720"/>
            <a:ext cx="120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B34561-73CC-29B6-F59E-79E50A76CB4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518400" y="2077720"/>
            <a:ext cx="1209040" cy="85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2B1DC4-9DAC-54B2-2793-70C4CA243AC3}"/>
              </a:ext>
            </a:extLst>
          </p:cNvPr>
          <p:cNvCxnSpPr>
            <a:cxnSpLocks/>
          </p:cNvCxnSpPr>
          <p:nvPr/>
        </p:nvCxnSpPr>
        <p:spPr>
          <a:xfrm>
            <a:off x="7518400" y="4800547"/>
            <a:ext cx="120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2701D7-A2D3-FE2A-15B7-51C43DB5F857}"/>
              </a:ext>
            </a:extLst>
          </p:cNvPr>
          <p:cNvSpPr txBox="1"/>
          <p:nvPr/>
        </p:nvSpPr>
        <p:spPr>
          <a:xfrm>
            <a:off x="5057140" y="2503778"/>
            <a:ext cx="214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Labels: version=old</a:t>
            </a:r>
          </a:p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name=app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87AA9C-B5CA-716D-FD30-3A048F7119A3}"/>
              </a:ext>
            </a:extLst>
          </p:cNvPr>
          <p:cNvSpPr txBox="1"/>
          <p:nvPr/>
        </p:nvSpPr>
        <p:spPr>
          <a:xfrm>
            <a:off x="4795520" y="5239742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Labels: version=new</a:t>
            </a:r>
          </a:p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name=app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2DA7FC-D82E-6355-E6BA-AFFDD1B32EC4}"/>
              </a:ext>
            </a:extLst>
          </p:cNvPr>
          <p:cNvSpPr txBox="1"/>
          <p:nvPr/>
        </p:nvSpPr>
        <p:spPr>
          <a:xfrm>
            <a:off x="1430020" y="3801133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Selector: name=app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2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0CD66095-2DEC-A399-E416-DC8C1C41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440" y="5236924"/>
            <a:ext cx="650240" cy="6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6A4AC6-8DC0-B64F-6B54-9444363671F6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518400" y="4800547"/>
            <a:ext cx="1209040" cy="75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3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648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游ゴシック</vt:lpstr>
      <vt:lpstr>맑은 고딕</vt:lpstr>
      <vt:lpstr>Aharoni</vt:lpstr>
      <vt:lpstr>Arial</vt:lpstr>
      <vt:lpstr>Dubai Light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MOONHWAN</dc:creator>
  <cp:lastModifiedBy>CHOI MOONHWAN</cp:lastModifiedBy>
  <cp:revision>1</cp:revision>
  <dcterms:created xsi:type="dcterms:W3CDTF">2022-10-06T00:47:20Z</dcterms:created>
  <dcterms:modified xsi:type="dcterms:W3CDTF">2022-10-06T05:42:18Z</dcterms:modified>
</cp:coreProperties>
</file>