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3" r:id="rId9"/>
    <p:sldId id="280" r:id="rId10"/>
    <p:sldId id="281" r:id="rId11"/>
    <p:sldId id="267" r:id="rId12"/>
    <p:sldId id="283" r:id="rId13"/>
    <p:sldId id="282" r:id="rId14"/>
    <p:sldId id="284" r:id="rId15"/>
    <p:sldId id="276" r:id="rId16"/>
  </p:sldIdLst>
  <p:sldSz cx="12192000" cy="6858000"/>
  <p:notesSz cx="6858000" cy="9144000"/>
  <p:embeddedFontLst>
    <p:embeddedFont>
      <p:font typeface="Abril Fatface" panose="020B0604020202020204" charset="0"/>
      <p:regular r:id="rId18"/>
    </p:embeddedFont>
    <p:embeddedFont>
      <p:font typeface="Barlow Condensed" panose="00000506000000000000" pitchFamily="2" charset="0"/>
      <p:regular r:id="rId19"/>
      <p:bold r:id="rId20"/>
      <p:italic r:id="rId21"/>
      <p:boldItalic r:id="rId22"/>
    </p:embeddedFont>
    <p:embeddedFont>
      <p:font typeface="Berlin Sans FB Demi" panose="020E0802020502020306" pitchFamily="34" charset="0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obster" panose="020B0604020202020204" charset="0"/>
      <p:regular r:id="rId28"/>
    </p:embeddedFont>
    <p:embeddedFont>
      <p:font typeface="Shadows Into Light Two" panose="020B0604020202020204" charset="0"/>
      <p:regular r:id="rId29"/>
    </p:embeddedFont>
    <p:embeddedFont>
      <p:font typeface="SVN-Aguda" pitchFamily="50" charset="0"/>
      <p:regular r:id="rId30"/>
      <p:bold r:id="rId31"/>
    </p:embeddedFont>
    <p:embeddedFont>
      <p:font typeface="SVN-Aguda Black" pitchFamily="50" charset="0"/>
      <p:bold r:id="rId32"/>
    </p:embeddedFont>
    <p:embeddedFont>
      <p:font typeface="SVN-Aleo" panose="020F030202020403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09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190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203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56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8" name="Google Shape;8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7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7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-5400000" flipH="1">
            <a:off x="3946868" y="-4240951"/>
            <a:ext cx="4128156" cy="12362130"/>
          </a:xfrm>
          <a:custGeom>
            <a:avLst/>
            <a:gdLst/>
            <a:ahLst/>
            <a:cxnLst/>
            <a:rect l="l" t="t" r="r" b="b"/>
            <a:pathLst>
              <a:path w="4128156" h="12362130" extrusionOk="0">
                <a:moveTo>
                  <a:pt x="389946" y="11639155"/>
                </a:moveTo>
                <a:lnTo>
                  <a:pt x="53573" y="11639155"/>
                </a:lnTo>
                <a:lnTo>
                  <a:pt x="53573" y="11989703"/>
                </a:lnTo>
                <a:lnTo>
                  <a:pt x="389946" y="11989703"/>
                </a:lnTo>
                <a:close/>
                <a:moveTo>
                  <a:pt x="389946" y="11274028"/>
                </a:moveTo>
                <a:lnTo>
                  <a:pt x="53573" y="11274028"/>
                </a:lnTo>
                <a:lnTo>
                  <a:pt x="53573" y="11624575"/>
                </a:lnTo>
                <a:lnTo>
                  <a:pt x="389946" y="11624575"/>
                </a:lnTo>
                <a:close/>
                <a:moveTo>
                  <a:pt x="389946" y="10908900"/>
                </a:moveTo>
                <a:lnTo>
                  <a:pt x="53573" y="10908900"/>
                </a:lnTo>
                <a:lnTo>
                  <a:pt x="53573" y="11259448"/>
                </a:lnTo>
                <a:lnTo>
                  <a:pt x="389946" y="11259448"/>
                </a:lnTo>
                <a:close/>
                <a:moveTo>
                  <a:pt x="389946" y="10543772"/>
                </a:moveTo>
                <a:lnTo>
                  <a:pt x="53573" y="10543772"/>
                </a:lnTo>
                <a:lnTo>
                  <a:pt x="53573" y="10894320"/>
                </a:lnTo>
                <a:lnTo>
                  <a:pt x="389946" y="10894320"/>
                </a:lnTo>
                <a:close/>
                <a:moveTo>
                  <a:pt x="389946" y="10178645"/>
                </a:moveTo>
                <a:lnTo>
                  <a:pt x="53573" y="10178645"/>
                </a:lnTo>
                <a:lnTo>
                  <a:pt x="53573" y="10529192"/>
                </a:lnTo>
                <a:lnTo>
                  <a:pt x="389946" y="10529192"/>
                </a:lnTo>
                <a:close/>
                <a:moveTo>
                  <a:pt x="389946" y="9813518"/>
                </a:moveTo>
                <a:lnTo>
                  <a:pt x="53573" y="9813518"/>
                </a:lnTo>
                <a:lnTo>
                  <a:pt x="53573" y="10164065"/>
                </a:lnTo>
                <a:lnTo>
                  <a:pt x="389946" y="10164065"/>
                </a:lnTo>
                <a:close/>
                <a:moveTo>
                  <a:pt x="389946" y="9448390"/>
                </a:moveTo>
                <a:lnTo>
                  <a:pt x="53573" y="9448390"/>
                </a:lnTo>
                <a:lnTo>
                  <a:pt x="53573" y="9798938"/>
                </a:lnTo>
                <a:lnTo>
                  <a:pt x="389946" y="9798938"/>
                </a:lnTo>
                <a:close/>
                <a:moveTo>
                  <a:pt x="389946" y="9083262"/>
                </a:moveTo>
                <a:lnTo>
                  <a:pt x="53573" y="9083262"/>
                </a:lnTo>
                <a:lnTo>
                  <a:pt x="53573" y="9433810"/>
                </a:lnTo>
                <a:lnTo>
                  <a:pt x="389946" y="9433810"/>
                </a:lnTo>
                <a:close/>
                <a:moveTo>
                  <a:pt x="389946" y="8718135"/>
                </a:moveTo>
                <a:lnTo>
                  <a:pt x="53573" y="8718135"/>
                </a:lnTo>
                <a:lnTo>
                  <a:pt x="53573" y="9068682"/>
                </a:lnTo>
                <a:lnTo>
                  <a:pt x="389946" y="9068682"/>
                </a:lnTo>
                <a:close/>
                <a:moveTo>
                  <a:pt x="389946" y="8353008"/>
                </a:moveTo>
                <a:lnTo>
                  <a:pt x="53573" y="8353008"/>
                </a:lnTo>
                <a:lnTo>
                  <a:pt x="53573" y="8703555"/>
                </a:lnTo>
                <a:lnTo>
                  <a:pt x="389946" y="8703555"/>
                </a:lnTo>
                <a:close/>
                <a:moveTo>
                  <a:pt x="389946" y="7987881"/>
                </a:moveTo>
                <a:lnTo>
                  <a:pt x="53573" y="7987881"/>
                </a:lnTo>
                <a:lnTo>
                  <a:pt x="53573" y="8338428"/>
                </a:lnTo>
                <a:lnTo>
                  <a:pt x="389946" y="8338428"/>
                </a:lnTo>
                <a:close/>
                <a:moveTo>
                  <a:pt x="389946" y="7622754"/>
                </a:moveTo>
                <a:lnTo>
                  <a:pt x="53573" y="7622754"/>
                </a:lnTo>
                <a:lnTo>
                  <a:pt x="53573" y="7973301"/>
                </a:lnTo>
                <a:lnTo>
                  <a:pt x="389946" y="7973301"/>
                </a:lnTo>
                <a:close/>
                <a:moveTo>
                  <a:pt x="389946" y="7257625"/>
                </a:moveTo>
                <a:lnTo>
                  <a:pt x="53573" y="7257625"/>
                </a:lnTo>
                <a:lnTo>
                  <a:pt x="53573" y="7608174"/>
                </a:lnTo>
                <a:lnTo>
                  <a:pt x="389946" y="7608174"/>
                </a:lnTo>
                <a:close/>
                <a:moveTo>
                  <a:pt x="389946" y="6892501"/>
                </a:moveTo>
                <a:lnTo>
                  <a:pt x="53573" y="6892501"/>
                </a:lnTo>
                <a:lnTo>
                  <a:pt x="53573" y="7243044"/>
                </a:lnTo>
                <a:lnTo>
                  <a:pt x="389946" y="7243044"/>
                </a:lnTo>
                <a:close/>
                <a:moveTo>
                  <a:pt x="389946" y="6527374"/>
                </a:moveTo>
                <a:lnTo>
                  <a:pt x="53573" y="6527374"/>
                </a:lnTo>
                <a:lnTo>
                  <a:pt x="53573" y="6877920"/>
                </a:lnTo>
                <a:lnTo>
                  <a:pt x="389946" y="6877920"/>
                </a:lnTo>
                <a:close/>
                <a:moveTo>
                  <a:pt x="389946" y="6187383"/>
                </a:moveTo>
                <a:lnTo>
                  <a:pt x="53574" y="6187383"/>
                </a:lnTo>
                <a:lnTo>
                  <a:pt x="53574" y="6357302"/>
                </a:lnTo>
                <a:lnTo>
                  <a:pt x="53573" y="6357302"/>
                </a:lnTo>
                <a:lnTo>
                  <a:pt x="53573" y="6512794"/>
                </a:lnTo>
                <a:lnTo>
                  <a:pt x="389946" y="6512794"/>
                </a:lnTo>
                <a:close/>
                <a:moveTo>
                  <a:pt x="389947" y="5822255"/>
                </a:moveTo>
                <a:lnTo>
                  <a:pt x="53574" y="5822255"/>
                </a:lnTo>
                <a:lnTo>
                  <a:pt x="53574" y="6172803"/>
                </a:lnTo>
                <a:lnTo>
                  <a:pt x="389947" y="6172803"/>
                </a:lnTo>
                <a:close/>
                <a:moveTo>
                  <a:pt x="389947" y="5457129"/>
                </a:moveTo>
                <a:lnTo>
                  <a:pt x="53574" y="5457129"/>
                </a:lnTo>
                <a:lnTo>
                  <a:pt x="53574" y="5807676"/>
                </a:lnTo>
                <a:lnTo>
                  <a:pt x="389947" y="5807676"/>
                </a:lnTo>
                <a:close/>
                <a:moveTo>
                  <a:pt x="389947" y="5092001"/>
                </a:moveTo>
                <a:lnTo>
                  <a:pt x="53574" y="5092001"/>
                </a:lnTo>
                <a:lnTo>
                  <a:pt x="53574" y="5442548"/>
                </a:lnTo>
                <a:lnTo>
                  <a:pt x="389947" y="5442548"/>
                </a:lnTo>
                <a:close/>
                <a:moveTo>
                  <a:pt x="389947" y="4726873"/>
                </a:moveTo>
                <a:lnTo>
                  <a:pt x="53574" y="4726873"/>
                </a:lnTo>
                <a:lnTo>
                  <a:pt x="53574" y="5077421"/>
                </a:lnTo>
                <a:lnTo>
                  <a:pt x="389947" y="5077421"/>
                </a:lnTo>
                <a:close/>
                <a:moveTo>
                  <a:pt x="389947" y="4361745"/>
                </a:moveTo>
                <a:lnTo>
                  <a:pt x="53574" y="4361745"/>
                </a:lnTo>
                <a:lnTo>
                  <a:pt x="53574" y="4712293"/>
                </a:lnTo>
                <a:lnTo>
                  <a:pt x="389947" y="4712293"/>
                </a:lnTo>
                <a:close/>
                <a:moveTo>
                  <a:pt x="389947" y="3996618"/>
                </a:moveTo>
                <a:lnTo>
                  <a:pt x="53574" y="3996618"/>
                </a:lnTo>
                <a:lnTo>
                  <a:pt x="53574" y="4347165"/>
                </a:lnTo>
                <a:lnTo>
                  <a:pt x="389947" y="4347165"/>
                </a:lnTo>
                <a:close/>
                <a:moveTo>
                  <a:pt x="389947" y="3631491"/>
                </a:moveTo>
                <a:lnTo>
                  <a:pt x="53574" y="3631491"/>
                </a:lnTo>
                <a:lnTo>
                  <a:pt x="53574" y="3982038"/>
                </a:lnTo>
                <a:lnTo>
                  <a:pt x="389947" y="3982038"/>
                </a:lnTo>
                <a:close/>
                <a:moveTo>
                  <a:pt x="389947" y="3266363"/>
                </a:moveTo>
                <a:lnTo>
                  <a:pt x="53574" y="3266363"/>
                </a:lnTo>
                <a:lnTo>
                  <a:pt x="53574" y="3616911"/>
                </a:lnTo>
                <a:lnTo>
                  <a:pt x="389947" y="3616911"/>
                </a:lnTo>
                <a:close/>
                <a:moveTo>
                  <a:pt x="389947" y="2901235"/>
                </a:moveTo>
                <a:lnTo>
                  <a:pt x="53574" y="2901235"/>
                </a:lnTo>
                <a:lnTo>
                  <a:pt x="53574" y="3251783"/>
                </a:lnTo>
                <a:lnTo>
                  <a:pt x="389947" y="3251783"/>
                </a:lnTo>
                <a:close/>
                <a:moveTo>
                  <a:pt x="389947" y="2536108"/>
                </a:moveTo>
                <a:lnTo>
                  <a:pt x="53574" y="2536108"/>
                </a:lnTo>
                <a:lnTo>
                  <a:pt x="53574" y="2886655"/>
                </a:lnTo>
                <a:lnTo>
                  <a:pt x="389947" y="2886655"/>
                </a:lnTo>
                <a:close/>
                <a:moveTo>
                  <a:pt x="389947" y="2170981"/>
                </a:moveTo>
                <a:lnTo>
                  <a:pt x="53574" y="2170981"/>
                </a:lnTo>
                <a:lnTo>
                  <a:pt x="53574" y="2521528"/>
                </a:lnTo>
                <a:lnTo>
                  <a:pt x="389947" y="2521528"/>
                </a:lnTo>
                <a:close/>
                <a:moveTo>
                  <a:pt x="389947" y="1805854"/>
                </a:moveTo>
                <a:lnTo>
                  <a:pt x="53574" y="1805854"/>
                </a:lnTo>
                <a:lnTo>
                  <a:pt x="53574" y="2156401"/>
                </a:lnTo>
                <a:lnTo>
                  <a:pt x="389947" y="2156401"/>
                </a:lnTo>
                <a:close/>
                <a:moveTo>
                  <a:pt x="389947" y="1440727"/>
                </a:moveTo>
                <a:lnTo>
                  <a:pt x="53574" y="1440727"/>
                </a:lnTo>
                <a:lnTo>
                  <a:pt x="53574" y="1791274"/>
                </a:lnTo>
                <a:lnTo>
                  <a:pt x="389947" y="1791274"/>
                </a:lnTo>
                <a:close/>
                <a:moveTo>
                  <a:pt x="389947" y="1075598"/>
                </a:moveTo>
                <a:lnTo>
                  <a:pt x="53574" y="1075598"/>
                </a:lnTo>
                <a:lnTo>
                  <a:pt x="53574" y="1426147"/>
                </a:lnTo>
                <a:lnTo>
                  <a:pt x="389947" y="1426147"/>
                </a:lnTo>
                <a:close/>
                <a:moveTo>
                  <a:pt x="389947" y="710474"/>
                </a:moveTo>
                <a:lnTo>
                  <a:pt x="53574" y="710474"/>
                </a:lnTo>
                <a:lnTo>
                  <a:pt x="53574" y="1061017"/>
                </a:lnTo>
                <a:lnTo>
                  <a:pt x="389947" y="1061017"/>
                </a:lnTo>
                <a:close/>
                <a:moveTo>
                  <a:pt x="389947" y="345347"/>
                </a:moveTo>
                <a:lnTo>
                  <a:pt x="53574" y="345347"/>
                </a:lnTo>
                <a:lnTo>
                  <a:pt x="53574" y="695893"/>
                </a:lnTo>
                <a:lnTo>
                  <a:pt x="389947" y="695893"/>
                </a:lnTo>
                <a:close/>
                <a:moveTo>
                  <a:pt x="741535" y="11639155"/>
                </a:moveTo>
                <a:lnTo>
                  <a:pt x="405166" y="11639155"/>
                </a:lnTo>
                <a:lnTo>
                  <a:pt x="405166" y="11989703"/>
                </a:lnTo>
                <a:lnTo>
                  <a:pt x="741535" y="11989703"/>
                </a:lnTo>
                <a:close/>
                <a:moveTo>
                  <a:pt x="741535" y="11274028"/>
                </a:moveTo>
                <a:lnTo>
                  <a:pt x="405166" y="11274028"/>
                </a:lnTo>
                <a:lnTo>
                  <a:pt x="405166" y="11624575"/>
                </a:lnTo>
                <a:lnTo>
                  <a:pt x="741535" y="11624575"/>
                </a:lnTo>
                <a:close/>
                <a:moveTo>
                  <a:pt x="741535" y="10908900"/>
                </a:moveTo>
                <a:lnTo>
                  <a:pt x="405166" y="10908900"/>
                </a:lnTo>
                <a:lnTo>
                  <a:pt x="405166" y="11259448"/>
                </a:lnTo>
                <a:lnTo>
                  <a:pt x="741535" y="11259448"/>
                </a:lnTo>
                <a:close/>
                <a:moveTo>
                  <a:pt x="741535" y="10543772"/>
                </a:moveTo>
                <a:lnTo>
                  <a:pt x="405166" y="10543772"/>
                </a:lnTo>
                <a:lnTo>
                  <a:pt x="405166" y="10894320"/>
                </a:lnTo>
                <a:lnTo>
                  <a:pt x="741535" y="10894320"/>
                </a:lnTo>
                <a:close/>
                <a:moveTo>
                  <a:pt x="741535" y="10178645"/>
                </a:moveTo>
                <a:lnTo>
                  <a:pt x="405166" y="10178645"/>
                </a:lnTo>
                <a:lnTo>
                  <a:pt x="405166" y="10529192"/>
                </a:lnTo>
                <a:lnTo>
                  <a:pt x="741535" y="10529192"/>
                </a:lnTo>
                <a:close/>
                <a:moveTo>
                  <a:pt x="741535" y="9813518"/>
                </a:moveTo>
                <a:lnTo>
                  <a:pt x="405166" y="9813518"/>
                </a:lnTo>
                <a:lnTo>
                  <a:pt x="405166" y="10164065"/>
                </a:lnTo>
                <a:lnTo>
                  <a:pt x="741535" y="10164065"/>
                </a:lnTo>
                <a:close/>
                <a:moveTo>
                  <a:pt x="741535" y="9448390"/>
                </a:moveTo>
                <a:lnTo>
                  <a:pt x="405166" y="9448390"/>
                </a:lnTo>
                <a:lnTo>
                  <a:pt x="405166" y="9798938"/>
                </a:lnTo>
                <a:lnTo>
                  <a:pt x="741535" y="9798938"/>
                </a:lnTo>
                <a:close/>
                <a:moveTo>
                  <a:pt x="741535" y="9083262"/>
                </a:moveTo>
                <a:lnTo>
                  <a:pt x="405166" y="9083262"/>
                </a:lnTo>
                <a:lnTo>
                  <a:pt x="405166" y="9433810"/>
                </a:lnTo>
                <a:lnTo>
                  <a:pt x="741535" y="9433810"/>
                </a:lnTo>
                <a:close/>
                <a:moveTo>
                  <a:pt x="741535" y="8718135"/>
                </a:moveTo>
                <a:lnTo>
                  <a:pt x="405166" y="8718135"/>
                </a:lnTo>
                <a:lnTo>
                  <a:pt x="405166" y="9068682"/>
                </a:lnTo>
                <a:lnTo>
                  <a:pt x="741535" y="9068682"/>
                </a:lnTo>
                <a:close/>
                <a:moveTo>
                  <a:pt x="741535" y="8353008"/>
                </a:moveTo>
                <a:lnTo>
                  <a:pt x="405166" y="8353008"/>
                </a:lnTo>
                <a:lnTo>
                  <a:pt x="405166" y="8703555"/>
                </a:lnTo>
                <a:lnTo>
                  <a:pt x="741535" y="8703555"/>
                </a:lnTo>
                <a:close/>
                <a:moveTo>
                  <a:pt x="741535" y="7987881"/>
                </a:moveTo>
                <a:lnTo>
                  <a:pt x="405166" y="7987881"/>
                </a:lnTo>
                <a:lnTo>
                  <a:pt x="405166" y="8338428"/>
                </a:lnTo>
                <a:lnTo>
                  <a:pt x="741535" y="8338428"/>
                </a:lnTo>
                <a:close/>
                <a:moveTo>
                  <a:pt x="741535" y="7622754"/>
                </a:moveTo>
                <a:lnTo>
                  <a:pt x="405166" y="7622754"/>
                </a:lnTo>
                <a:lnTo>
                  <a:pt x="405166" y="7973301"/>
                </a:lnTo>
                <a:lnTo>
                  <a:pt x="741535" y="7973301"/>
                </a:lnTo>
                <a:close/>
                <a:moveTo>
                  <a:pt x="741535" y="7257625"/>
                </a:moveTo>
                <a:lnTo>
                  <a:pt x="405166" y="7257625"/>
                </a:lnTo>
                <a:lnTo>
                  <a:pt x="405166" y="7608174"/>
                </a:lnTo>
                <a:lnTo>
                  <a:pt x="741535" y="7608174"/>
                </a:lnTo>
                <a:close/>
                <a:moveTo>
                  <a:pt x="741535" y="6892501"/>
                </a:moveTo>
                <a:lnTo>
                  <a:pt x="405166" y="6892501"/>
                </a:lnTo>
                <a:lnTo>
                  <a:pt x="405166" y="7243044"/>
                </a:lnTo>
                <a:lnTo>
                  <a:pt x="741535" y="7243044"/>
                </a:lnTo>
                <a:close/>
                <a:moveTo>
                  <a:pt x="741535" y="6527374"/>
                </a:moveTo>
                <a:lnTo>
                  <a:pt x="405166" y="6527374"/>
                </a:lnTo>
                <a:lnTo>
                  <a:pt x="405166" y="6877920"/>
                </a:lnTo>
                <a:lnTo>
                  <a:pt x="741535" y="6877920"/>
                </a:lnTo>
                <a:close/>
                <a:moveTo>
                  <a:pt x="741535" y="6187383"/>
                </a:moveTo>
                <a:lnTo>
                  <a:pt x="405167" y="6187383"/>
                </a:lnTo>
                <a:lnTo>
                  <a:pt x="405167" y="6357302"/>
                </a:lnTo>
                <a:lnTo>
                  <a:pt x="405166" y="6357302"/>
                </a:lnTo>
                <a:lnTo>
                  <a:pt x="405166" y="6512794"/>
                </a:lnTo>
                <a:lnTo>
                  <a:pt x="741535" y="6512794"/>
                </a:lnTo>
                <a:close/>
                <a:moveTo>
                  <a:pt x="741536" y="5822255"/>
                </a:moveTo>
                <a:lnTo>
                  <a:pt x="405167" y="5822255"/>
                </a:lnTo>
                <a:lnTo>
                  <a:pt x="405167" y="6172803"/>
                </a:lnTo>
                <a:lnTo>
                  <a:pt x="741536" y="6172803"/>
                </a:lnTo>
                <a:close/>
                <a:moveTo>
                  <a:pt x="741536" y="5457129"/>
                </a:moveTo>
                <a:lnTo>
                  <a:pt x="405167" y="5457129"/>
                </a:lnTo>
                <a:lnTo>
                  <a:pt x="405167" y="5807676"/>
                </a:lnTo>
                <a:lnTo>
                  <a:pt x="741536" y="5807676"/>
                </a:lnTo>
                <a:close/>
                <a:moveTo>
                  <a:pt x="741536" y="5092001"/>
                </a:moveTo>
                <a:lnTo>
                  <a:pt x="405167" y="5092001"/>
                </a:lnTo>
                <a:lnTo>
                  <a:pt x="405167" y="5442548"/>
                </a:lnTo>
                <a:lnTo>
                  <a:pt x="741536" y="5442548"/>
                </a:lnTo>
                <a:close/>
                <a:moveTo>
                  <a:pt x="741536" y="4726873"/>
                </a:moveTo>
                <a:lnTo>
                  <a:pt x="405167" y="4726873"/>
                </a:lnTo>
                <a:lnTo>
                  <a:pt x="405167" y="5077421"/>
                </a:lnTo>
                <a:lnTo>
                  <a:pt x="741536" y="5077421"/>
                </a:lnTo>
                <a:close/>
                <a:moveTo>
                  <a:pt x="741536" y="4361745"/>
                </a:moveTo>
                <a:lnTo>
                  <a:pt x="405167" y="4361745"/>
                </a:lnTo>
                <a:lnTo>
                  <a:pt x="405167" y="4712293"/>
                </a:lnTo>
                <a:lnTo>
                  <a:pt x="741536" y="4712293"/>
                </a:lnTo>
                <a:close/>
                <a:moveTo>
                  <a:pt x="741536" y="3996618"/>
                </a:moveTo>
                <a:lnTo>
                  <a:pt x="405167" y="3996618"/>
                </a:lnTo>
                <a:lnTo>
                  <a:pt x="405167" y="4347165"/>
                </a:lnTo>
                <a:lnTo>
                  <a:pt x="741536" y="4347165"/>
                </a:lnTo>
                <a:close/>
                <a:moveTo>
                  <a:pt x="741536" y="3631491"/>
                </a:moveTo>
                <a:lnTo>
                  <a:pt x="405167" y="3631491"/>
                </a:lnTo>
                <a:lnTo>
                  <a:pt x="405167" y="3982038"/>
                </a:lnTo>
                <a:lnTo>
                  <a:pt x="741536" y="3982038"/>
                </a:lnTo>
                <a:close/>
                <a:moveTo>
                  <a:pt x="741536" y="3266363"/>
                </a:moveTo>
                <a:lnTo>
                  <a:pt x="405167" y="3266363"/>
                </a:lnTo>
                <a:lnTo>
                  <a:pt x="405167" y="3616911"/>
                </a:lnTo>
                <a:lnTo>
                  <a:pt x="741536" y="3616911"/>
                </a:lnTo>
                <a:close/>
                <a:moveTo>
                  <a:pt x="741536" y="2901235"/>
                </a:moveTo>
                <a:lnTo>
                  <a:pt x="405167" y="2901235"/>
                </a:lnTo>
                <a:lnTo>
                  <a:pt x="405167" y="3251783"/>
                </a:lnTo>
                <a:lnTo>
                  <a:pt x="741536" y="3251783"/>
                </a:lnTo>
                <a:close/>
                <a:moveTo>
                  <a:pt x="741536" y="2536108"/>
                </a:moveTo>
                <a:lnTo>
                  <a:pt x="405167" y="2536108"/>
                </a:lnTo>
                <a:lnTo>
                  <a:pt x="405167" y="2886655"/>
                </a:lnTo>
                <a:lnTo>
                  <a:pt x="741536" y="2886655"/>
                </a:lnTo>
                <a:close/>
                <a:moveTo>
                  <a:pt x="741536" y="2170981"/>
                </a:moveTo>
                <a:lnTo>
                  <a:pt x="405167" y="2170981"/>
                </a:lnTo>
                <a:lnTo>
                  <a:pt x="405167" y="2521528"/>
                </a:lnTo>
                <a:lnTo>
                  <a:pt x="741536" y="2521528"/>
                </a:lnTo>
                <a:close/>
                <a:moveTo>
                  <a:pt x="741536" y="1805854"/>
                </a:moveTo>
                <a:lnTo>
                  <a:pt x="405167" y="1805854"/>
                </a:lnTo>
                <a:lnTo>
                  <a:pt x="405167" y="2156401"/>
                </a:lnTo>
                <a:lnTo>
                  <a:pt x="741536" y="2156401"/>
                </a:lnTo>
                <a:close/>
                <a:moveTo>
                  <a:pt x="741536" y="1440727"/>
                </a:moveTo>
                <a:lnTo>
                  <a:pt x="405167" y="1440727"/>
                </a:lnTo>
                <a:lnTo>
                  <a:pt x="405167" y="1791274"/>
                </a:lnTo>
                <a:lnTo>
                  <a:pt x="741536" y="1791274"/>
                </a:lnTo>
                <a:close/>
                <a:moveTo>
                  <a:pt x="741536" y="1075598"/>
                </a:moveTo>
                <a:lnTo>
                  <a:pt x="405167" y="1075598"/>
                </a:lnTo>
                <a:lnTo>
                  <a:pt x="405167" y="1426147"/>
                </a:lnTo>
                <a:lnTo>
                  <a:pt x="741536" y="1426147"/>
                </a:lnTo>
                <a:close/>
                <a:moveTo>
                  <a:pt x="741536" y="710474"/>
                </a:moveTo>
                <a:lnTo>
                  <a:pt x="405167" y="710474"/>
                </a:lnTo>
                <a:lnTo>
                  <a:pt x="405167" y="1061017"/>
                </a:lnTo>
                <a:lnTo>
                  <a:pt x="741536" y="1061017"/>
                </a:lnTo>
                <a:close/>
                <a:moveTo>
                  <a:pt x="741536" y="345347"/>
                </a:moveTo>
                <a:lnTo>
                  <a:pt x="405167" y="345347"/>
                </a:lnTo>
                <a:lnTo>
                  <a:pt x="405167" y="695893"/>
                </a:lnTo>
                <a:lnTo>
                  <a:pt x="741536" y="695893"/>
                </a:lnTo>
                <a:close/>
                <a:moveTo>
                  <a:pt x="1093125" y="12004282"/>
                </a:moveTo>
                <a:lnTo>
                  <a:pt x="756755" y="12004282"/>
                </a:lnTo>
                <a:lnTo>
                  <a:pt x="756755" y="12354830"/>
                </a:lnTo>
                <a:lnTo>
                  <a:pt x="1093125" y="12354830"/>
                </a:lnTo>
                <a:close/>
                <a:moveTo>
                  <a:pt x="1093125" y="11639155"/>
                </a:moveTo>
                <a:lnTo>
                  <a:pt x="756755" y="11639155"/>
                </a:lnTo>
                <a:lnTo>
                  <a:pt x="756755" y="11989703"/>
                </a:lnTo>
                <a:lnTo>
                  <a:pt x="1093125" y="11989703"/>
                </a:lnTo>
                <a:close/>
                <a:moveTo>
                  <a:pt x="1093125" y="11274028"/>
                </a:moveTo>
                <a:lnTo>
                  <a:pt x="756755" y="11274028"/>
                </a:lnTo>
                <a:lnTo>
                  <a:pt x="756755" y="11624575"/>
                </a:lnTo>
                <a:lnTo>
                  <a:pt x="1093125" y="11624575"/>
                </a:lnTo>
                <a:close/>
                <a:moveTo>
                  <a:pt x="1093125" y="10908900"/>
                </a:moveTo>
                <a:lnTo>
                  <a:pt x="756755" y="10908900"/>
                </a:lnTo>
                <a:lnTo>
                  <a:pt x="756755" y="11259448"/>
                </a:lnTo>
                <a:lnTo>
                  <a:pt x="1093125" y="11259448"/>
                </a:lnTo>
                <a:close/>
                <a:moveTo>
                  <a:pt x="1093125" y="10543772"/>
                </a:moveTo>
                <a:lnTo>
                  <a:pt x="756755" y="10543772"/>
                </a:lnTo>
                <a:lnTo>
                  <a:pt x="756755" y="10894320"/>
                </a:lnTo>
                <a:lnTo>
                  <a:pt x="1093125" y="10894320"/>
                </a:lnTo>
                <a:close/>
                <a:moveTo>
                  <a:pt x="1093125" y="10178645"/>
                </a:moveTo>
                <a:lnTo>
                  <a:pt x="756755" y="10178645"/>
                </a:lnTo>
                <a:lnTo>
                  <a:pt x="756755" y="10529192"/>
                </a:lnTo>
                <a:lnTo>
                  <a:pt x="1093125" y="10529192"/>
                </a:lnTo>
                <a:close/>
                <a:moveTo>
                  <a:pt x="1093125" y="9813518"/>
                </a:moveTo>
                <a:lnTo>
                  <a:pt x="756756" y="9813518"/>
                </a:lnTo>
                <a:lnTo>
                  <a:pt x="756755" y="10164065"/>
                </a:lnTo>
                <a:lnTo>
                  <a:pt x="1093125" y="10164065"/>
                </a:lnTo>
                <a:close/>
                <a:moveTo>
                  <a:pt x="1093125" y="9448390"/>
                </a:moveTo>
                <a:lnTo>
                  <a:pt x="756756" y="9448390"/>
                </a:lnTo>
                <a:lnTo>
                  <a:pt x="756756" y="9798938"/>
                </a:lnTo>
                <a:lnTo>
                  <a:pt x="1093125" y="9798938"/>
                </a:lnTo>
                <a:close/>
                <a:moveTo>
                  <a:pt x="1093125" y="9083262"/>
                </a:moveTo>
                <a:lnTo>
                  <a:pt x="756756" y="9083262"/>
                </a:lnTo>
                <a:lnTo>
                  <a:pt x="756756" y="9433810"/>
                </a:lnTo>
                <a:lnTo>
                  <a:pt x="1093125" y="9433810"/>
                </a:lnTo>
                <a:close/>
                <a:moveTo>
                  <a:pt x="1093125" y="8718135"/>
                </a:moveTo>
                <a:lnTo>
                  <a:pt x="756756" y="8718135"/>
                </a:lnTo>
                <a:lnTo>
                  <a:pt x="756756" y="9068682"/>
                </a:lnTo>
                <a:lnTo>
                  <a:pt x="1093125" y="9068682"/>
                </a:lnTo>
                <a:close/>
                <a:moveTo>
                  <a:pt x="1093125" y="8353008"/>
                </a:moveTo>
                <a:lnTo>
                  <a:pt x="756756" y="8353008"/>
                </a:lnTo>
                <a:lnTo>
                  <a:pt x="756756" y="8703555"/>
                </a:lnTo>
                <a:lnTo>
                  <a:pt x="1093125" y="8703555"/>
                </a:lnTo>
                <a:close/>
                <a:moveTo>
                  <a:pt x="1093125" y="7987881"/>
                </a:moveTo>
                <a:lnTo>
                  <a:pt x="756756" y="7987881"/>
                </a:lnTo>
                <a:lnTo>
                  <a:pt x="756756" y="8338428"/>
                </a:lnTo>
                <a:lnTo>
                  <a:pt x="1093125" y="8338428"/>
                </a:lnTo>
                <a:close/>
                <a:moveTo>
                  <a:pt x="1093125" y="7622754"/>
                </a:moveTo>
                <a:lnTo>
                  <a:pt x="756756" y="7622754"/>
                </a:lnTo>
                <a:lnTo>
                  <a:pt x="756756" y="7973301"/>
                </a:lnTo>
                <a:lnTo>
                  <a:pt x="1093125" y="7973301"/>
                </a:lnTo>
                <a:close/>
                <a:moveTo>
                  <a:pt x="1093125" y="7257625"/>
                </a:moveTo>
                <a:lnTo>
                  <a:pt x="756755" y="7257625"/>
                </a:lnTo>
                <a:lnTo>
                  <a:pt x="756756" y="7608174"/>
                </a:lnTo>
                <a:lnTo>
                  <a:pt x="1093125" y="7608174"/>
                </a:lnTo>
                <a:close/>
                <a:moveTo>
                  <a:pt x="1093125" y="6892501"/>
                </a:moveTo>
                <a:lnTo>
                  <a:pt x="756755" y="6892501"/>
                </a:lnTo>
                <a:lnTo>
                  <a:pt x="756755" y="7243044"/>
                </a:lnTo>
                <a:lnTo>
                  <a:pt x="1093125" y="7243044"/>
                </a:lnTo>
                <a:close/>
                <a:moveTo>
                  <a:pt x="1093125" y="6527374"/>
                </a:moveTo>
                <a:lnTo>
                  <a:pt x="756755" y="6527374"/>
                </a:lnTo>
                <a:lnTo>
                  <a:pt x="756755" y="6877920"/>
                </a:lnTo>
                <a:lnTo>
                  <a:pt x="1093125" y="6877920"/>
                </a:lnTo>
                <a:close/>
                <a:moveTo>
                  <a:pt x="1093125" y="6187383"/>
                </a:moveTo>
                <a:lnTo>
                  <a:pt x="756756" y="6187383"/>
                </a:lnTo>
                <a:lnTo>
                  <a:pt x="756756" y="6357302"/>
                </a:lnTo>
                <a:lnTo>
                  <a:pt x="756755" y="6357302"/>
                </a:lnTo>
                <a:lnTo>
                  <a:pt x="756755" y="6512794"/>
                </a:lnTo>
                <a:lnTo>
                  <a:pt x="1093125" y="6512794"/>
                </a:lnTo>
                <a:close/>
                <a:moveTo>
                  <a:pt x="1093126" y="5822255"/>
                </a:moveTo>
                <a:lnTo>
                  <a:pt x="756756" y="5822255"/>
                </a:lnTo>
                <a:lnTo>
                  <a:pt x="756756" y="6172803"/>
                </a:lnTo>
                <a:lnTo>
                  <a:pt x="1093126" y="6172803"/>
                </a:lnTo>
                <a:close/>
                <a:moveTo>
                  <a:pt x="1093126" y="5457129"/>
                </a:moveTo>
                <a:lnTo>
                  <a:pt x="756756" y="5457129"/>
                </a:lnTo>
                <a:lnTo>
                  <a:pt x="756756" y="5807676"/>
                </a:lnTo>
                <a:lnTo>
                  <a:pt x="1093126" y="5807676"/>
                </a:lnTo>
                <a:close/>
                <a:moveTo>
                  <a:pt x="1093126" y="5092001"/>
                </a:moveTo>
                <a:lnTo>
                  <a:pt x="756756" y="5092001"/>
                </a:lnTo>
                <a:lnTo>
                  <a:pt x="756756" y="5442548"/>
                </a:lnTo>
                <a:lnTo>
                  <a:pt x="1093126" y="5442548"/>
                </a:lnTo>
                <a:close/>
                <a:moveTo>
                  <a:pt x="1093126" y="4726873"/>
                </a:moveTo>
                <a:lnTo>
                  <a:pt x="756756" y="4726873"/>
                </a:lnTo>
                <a:lnTo>
                  <a:pt x="756756" y="5077421"/>
                </a:lnTo>
                <a:lnTo>
                  <a:pt x="1093126" y="5077421"/>
                </a:lnTo>
                <a:close/>
                <a:moveTo>
                  <a:pt x="1093126" y="4361745"/>
                </a:moveTo>
                <a:lnTo>
                  <a:pt x="756756" y="4361745"/>
                </a:lnTo>
                <a:lnTo>
                  <a:pt x="756756" y="4712293"/>
                </a:lnTo>
                <a:lnTo>
                  <a:pt x="1093126" y="4712293"/>
                </a:lnTo>
                <a:close/>
                <a:moveTo>
                  <a:pt x="1093126" y="3996618"/>
                </a:moveTo>
                <a:lnTo>
                  <a:pt x="756756" y="3996618"/>
                </a:lnTo>
                <a:lnTo>
                  <a:pt x="756756" y="4347165"/>
                </a:lnTo>
                <a:lnTo>
                  <a:pt x="1093126" y="4347165"/>
                </a:lnTo>
                <a:close/>
                <a:moveTo>
                  <a:pt x="1093126" y="3631491"/>
                </a:moveTo>
                <a:lnTo>
                  <a:pt x="756757" y="3631491"/>
                </a:lnTo>
                <a:lnTo>
                  <a:pt x="756756" y="3982038"/>
                </a:lnTo>
                <a:lnTo>
                  <a:pt x="1093126" y="3982038"/>
                </a:lnTo>
                <a:close/>
                <a:moveTo>
                  <a:pt x="1093126" y="3266363"/>
                </a:moveTo>
                <a:lnTo>
                  <a:pt x="756757" y="3266363"/>
                </a:lnTo>
                <a:lnTo>
                  <a:pt x="756757" y="3616911"/>
                </a:lnTo>
                <a:lnTo>
                  <a:pt x="1093126" y="3616911"/>
                </a:lnTo>
                <a:close/>
                <a:moveTo>
                  <a:pt x="1093126" y="2901235"/>
                </a:moveTo>
                <a:lnTo>
                  <a:pt x="756757" y="2901235"/>
                </a:lnTo>
                <a:lnTo>
                  <a:pt x="756757" y="3251783"/>
                </a:lnTo>
                <a:lnTo>
                  <a:pt x="1093126" y="3251783"/>
                </a:lnTo>
                <a:close/>
                <a:moveTo>
                  <a:pt x="1093126" y="2536108"/>
                </a:moveTo>
                <a:lnTo>
                  <a:pt x="756757" y="2536108"/>
                </a:lnTo>
                <a:lnTo>
                  <a:pt x="756757" y="2886655"/>
                </a:lnTo>
                <a:lnTo>
                  <a:pt x="1093126" y="2886655"/>
                </a:lnTo>
                <a:close/>
                <a:moveTo>
                  <a:pt x="1093126" y="2170981"/>
                </a:moveTo>
                <a:lnTo>
                  <a:pt x="756757" y="2170981"/>
                </a:lnTo>
                <a:lnTo>
                  <a:pt x="756757" y="2521528"/>
                </a:lnTo>
                <a:lnTo>
                  <a:pt x="1093126" y="2521528"/>
                </a:lnTo>
                <a:close/>
                <a:moveTo>
                  <a:pt x="1093126" y="1805854"/>
                </a:moveTo>
                <a:lnTo>
                  <a:pt x="756757" y="1805854"/>
                </a:lnTo>
                <a:lnTo>
                  <a:pt x="756757" y="2156401"/>
                </a:lnTo>
                <a:lnTo>
                  <a:pt x="1093126" y="2156401"/>
                </a:lnTo>
                <a:close/>
                <a:moveTo>
                  <a:pt x="1093126" y="1440727"/>
                </a:moveTo>
                <a:lnTo>
                  <a:pt x="756757" y="1440727"/>
                </a:lnTo>
                <a:lnTo>
                  <a:pt x="756757" y="1791274"/>
                </a:lnTo>
                <a:lnTo>
                  <a:pt x="1093126" y="1791274"/>
                </a:lnTo>
                <a:close/>
                <a:moveTo>
                  <a:pt x="1093126" y="1075598"/>
                </a:moveTo>
                <a:lnTo>
                  <a:pt x="756756" y="1075598"/>
                </a:lnTo>
                <a:lnTo>
                  <a:pt x="756757" y="1426147"/>
                </a:lnTo>
                <a:lnTo>
                  <a:pt x="1093126" y="1426147"/>
                </a:lnTo>
                <a:close/>
                <a:moveTo>
                  <a:pt x="1093126" y="710474"/>
                </a:moveTo>
                <a:lnTo>
                  <a:pt x="756756" y="710474"/>
                </a:lnTo>
                <a:lnTo>
                  <a:pt x="756756" y="1061017"/>
                </a:lnTo>
                <a:lnTo>
                  <a:pt x="1093126" y="1061017"/>
                </a:lnTo>
                <a:close/>
                <a:moveTo>
                  <a:pt x="1093126" y="345347"/>
                </a:moveTo>
                <a:lnTo>
                  <a:pt x="756756" y="345347"/>
                </a:lnTo>
                <a:lnTo>
                  <a:pt x="756756" y="695893"/>
                </a:lnTo>
                <a:lnTo>
                  <a:pt x="1093126" y="695893"/>
                </a:lnTo>
                <a:close/>
                <a:moveTo>
                  <a:pt x="1444715" y="12004284"/>
                </a:moveTo>
                <a:lnTo>
                  <a:pt x="1108345" y="12004282"/>
                </a:lnTo>
                <a:lnTo>
                  <a:pt x="1108345" y="12354830"/>
                </a:lnTo>
                <a:lnTo>
                  <a:pt x="1444715" y="12354830"/>
                </a:lnTo>
                <a:close/>
                <a:moveTo>
                  <a:pt x="1444715" y="11639156"/>
                </a:moveTo>
                <a:lnTo>
                  <a:pt x="1108345" y="11639155"/>
                </a:lnTo>
                <a:lnTo>
                  <a:pt x="1108345" y="11989703"/>
                </a:lnTo>
                <a:lnTo>
                  <a:pt x="1444715" y="11989703"/>
                </a:lnTo>
                <a:close/>
                <a:moveTo>
                  <a:pt x="1444715" y="11274028"/>
                </a:moveTo>
                <a:lnTo>
                  <a:pt x="1108345" y="11274028"/>
                </a:lnTo>
                <a:lnTo>
                  <a:pt x="1108345" y="11624575"/>
                </a:lnTo>
                <a:lnTo>
                  <a:pt x="1444715" y="11624575"/>
                </a:lnTo>
                <a:close/>
                <a:moveTo>
                  <a:pt x="1444715" y="10908901"/>
                </a:moveTo>
                <a:lnTo>
                  <a:pt x="1108345" y="10908900"/>
                </a:lnTo>
                <a:lnTo>
                  <a:pt x="1108345" y="11259448"/>
                </a:lnTo>
                <a:lnTo>
                  <a:pt x="1444715" y="11259448"/>
                </a:lnTo>
                <a:close/>
                <a:moveTo>
                  <a:pt x="1444715" y="10543773"/>
                </a:moveTo>
                <a:lnTo>
                  <a:pt x="1108345" y="10543772"/>
                </a:lnTo>
                <a:lnTo>
                  <a:pt x="1108345" y="10894320"/>
                </a:lnTo>
                <a:lnTo>
                  <a:pt x="1444715" y="10894320"/>
                </a:lnTo>
                <a:close/>
                <a:moveTo>
                  <a:pt x="1444715" y="10178645"/>
                </a:moveTo>
                <a:lnTo>
                  <a:pt x="1108345" y="10178645"/>
                </a:lnTo>
                <a:lnTo>
                  <a:pt x="1108345" y="10529192"/>
                </a:lnTo>
                <a:lnTo>
                  <a:pt x="1444715" y="10529192"/>
                </a:lnTo>
                <a:close/>
                <a:moveTo>
                  <a:pt x="1444715" y="9813518"/>
                </a:moveTo>
                <a:lnTo>
                  <a:pt x="1108346" y="9813518"/>
                </a:lnTo>
                <a:lnTo>
                  <a:pt x="1108345" y="10164065"/>
                </a:lnTo>
                <a:lnTo>
                  <a:pt x="1444715" y="10164065"/>
                </a:lnTo>
                <a:close/>
                <a:moveTo>
                  <a:pt x="1444715" y="9448390"/>
                </a:moveTo>
                <a:lnTo>
                  <a:pt x="1108346" y="9448390"/>
                </a:lnTo>
                <a:lnTo>
                  <a:pt x="1108346" y="9798938"/>
                </a:lnTo>
                <a:lnTo>
                  <a:pt x="1444715" y="9798938"/>
                </a:lnTo>
                <a:close/>
                <a:moveTo>
                  <a:pt x="1444715" y="9083262"/>
                </a:moveTo>
                <a:lnTo>
                  <a:pt x="1108346" y="9083262"/>
                </a:lnTo>
                <a:lnTo>
                  <a:pt x="1108346" y="9433810"/>
                </a:lnTo>
                <a:lnTo>
                  <a:pt x="1444715" y="9433810"/>
                </a:lnTo>
                <a:close/>
                <a:moveTo>
                  <a:pt x="1444715" y="8718135"/>
                </a:moveTo>
                <a:lnTo>
                  <a:pt x="1108346" y="8718135"/>
                </a:lnTo>
                <a:lnTo>
                  <a:pt x="1108346" y="9068682"/>
                </a:lnTo>
                <a:lnTo>
                  <a:pt x="1444715" y="9068682"/>
                </a:lnTo>
                <a:close/>
                <a:moveTo>
                  <a:pt x="1444715" y="8353008"/>
                </a:moveTo>
                <a:lnTo>
                  <a:pt x="1108346" y="8353008"/>
                </a:lnTo>
                <a:lnTo>
                  <a:pt x="1108346" y="8703555"/>
                </a:lnTo>
                <a:lnTo>
                  <a:pt x="1444715" y="8703555"/>
                </a:lnTo>
                <a:close/>
                <a:moveTo>
                  <a:pt x="1444715" y="7987881"/>
                </a:moveTo>
                <a:lnTo>
                  <a:pt x="1108346" y="7987881"/>
                </a:lnTo>
                <a:lnTo>
                  <a:pt x="1108346" y="8338428"/>
                </a:lnTo>
                <a:lnTo>
                  <a:pt x="1444715" y="8338428"/>
                </a:lnTo>
                <a:close/>
                <a:moveTo>
                  <a:pt x="1444715" y="7622754"/>
                </a:moveTo>
                <a:lnTo>
                  <a:pt x="1108346" y="7622754"/>
                </a:lnTo>
                <a:lnTo>
                  <a:pt x="1108346" y="7973301"/>
                </a:lnTo>
                <a:lnTo>
                  <a:pt x="1444715" y="7973301"/>
                </a:lnTo>
                <a:close/>
                <a:moveTo>
                  <a:pt x="1444715" y="7257625"/>
                </a:moveTo>
                <a:lnTo>
                  <a:pt x="1108346" y="7257625"/>
                </a:lnTo>
                <a:lnTo>
                  <a:pt x="1108346" y="7608174"/>
                </a:lnTo>
                <a:lnTo>
                  <a:pt x="1444715" y="7608174"/>
                </a:lnTo>
                <a:close/>
                <a:moveTo>
                  <a:pt x="1444715" y="6892501"/>
                </a:moveTo>
                <a:lnTo>
                  <a:pt x="1108345" y="6892501"/>
                </a:lnTo>
                <a:lnTo>
                  <a:pt x="1108346" y="7243044"/>
                </a:lnTo>
                <a:lnTo>
                  <a:pt x="1444715" y="7243044"/>
                </a:lnTo>
                <a:close/>
                <a:moveTo>
                  <a:pt x="1444715" y="6527374"/>
                </a:moveTo>
                <a:lnTo>
                  <a:pt x="1108345" y="6527374"/>
                </a:lnTo>
                <a:lnTo>
                  <a:pt x="1108345" y="6877920"/>
                </a:lnTo>
                <a:lnTo>
                  <a:pt x="1444715" y="6877920"/>
                </a:lnTo>
                <a:close/>
                <a:moveTo>
                  <a:pt x="1444715" y="6187385"/>
                </a:moveTo>
                <a:lnTo>
                  <a:pt x="1108346" y="6187383"/>
                </a:lnTo>
                <a:lnTo>
                  <a:pt x="1108346" y="6357302"/>
                </a:lnTo>
                <a:lnTo>
                  <a:pt x="1108345" y="6357302"/>
                </a:lnTo>
                <a:lnTo>
                  <a:pt x="1108345" y="6512794"/>
                </a:lnTo>
                <a:lnTo>
                  <a:pt x="1444715" y="6512794"/>
                </a:lnTo>
                <a:close/>
                <a:moveTo>
                  <a:pt x="1444716" y="5822257"/>
                </a:moveTo>
                <a:lnTo>
                  <a:pt x="1108346" y="5822255"/>
                </a:lnTo>
                <a:lnTo>
                  <a:pt x="1108346" y="6172803"/>
                </a:lnTo>
                <a:lnTo>
                  <a:pt x="1444716" y="6172803"/>
                </a:lnTo>
                <a:close/>
                <a:moveTo>
                  <a:pt x="1444716" y="5457129"/>
                </a:moveTo>
                <a:lnTo>
                  <a:pt x="1108346" y="5457129"/>
                </a:lnTo>
                <a:lnTo>
                  <a:pt x="1108346" y="5807676"/>
                </a:lnTo>
                <a:lnTo>
                  <a:pt x="1444716" y="5807676"/>
                </a:lnTo>
                <a:close/>
                <a:moveTo>
                  <a:pt x="1444716" y="5092001"/>
                </a:moveTo>
                <a:lnTo>
                  <a:pt x="1108346" y="5092001"/>
                </a:lnTo>
                <a:lnTo>
                  <a:pt x="1108346" y="5442548"/>
                </a:lnTo>
                <a:lnTo>
                  <a:pt x="1444716" y="5442548"/>
                </a:lnTo>
                <a:close/>
                <a:moveTo>
                  <a:pt x="1444716" y="4726874"/>
                </a:moveTo>
                <a:lnTo>
                  <a:pt x="1108346" y="4726873"/>
                </a:lnTo>
                <a:lnTo>
                  <a:pt x="1108346" y="5077421"/>
                </a:lnTo>
                <a:lnTo>
                  <a:pt x="1444716" y="5077421"/>
                </a:lnTo>
                <a:close/>
                <a:moveTo>
                  <a:pt x="1444716" y="4361746"/>
                </a:moveTo>
                <a:lnTo>
                  <a:pt x="1108346" y="4361745"/>
                </a:lnTo>
                <a:lnTo>
                  <a:pt x="1108346" y="4712293"/>
                </a:lnTo>
                <a:lnTo>
                  <a:pt x="1444716" y="4712293"/>
                </a:lnTo>
                <a:close/>
                <a:moveTo>
                  <a:pt x="1444716" y="3996618"/>
                </a:moveTo>
                <a:lnTo>
                  <a:pt x="1108346" y="3996618"/>
                </a:lnTo>
                <a:lnTo>
                  <a:pt x="1108346" y="4347165"/>
                </a:lnTo>
                <a:lnTo>
                  <a:pt x="1444716" y="4347165"/>
                </a:lnTo>
                <a:close/>
                <a:moveTo>
                  <a:pt x="1444716" y="3631491"/>
                </a:moveTo>
                <a:lnTo>
                  <a:pt x="1108347" y="3631491"/>
                </a:lnTo>
                <a:lnTo>
                  <a:pt x="1108346" y="3982038"/>
                </a:lnTo>
                <a:lnTo>
                  <a:pt x="1444716" y="3982038"/>
                </a:lnTo>
                <a:close/>
                <a:moveTo>
                  <a:pt x="1444716" y="3266363"/>
                </a:moveTo>
                <a:lnTo>
                  <a:pt x="1108347" y="3266363"/>
                </a:lnTo>
                <a:lnTo>
                  <a:pt x="1108347" y="3616911"/>
                </a:lnTo>
                <a:lnTo>
                  <a:pt x="1444716" y="3616911"/>
                </a:lnTo>
                <a:close/>
                <a:moveTo>
                  <a:pt x="1444716" y="2901235"/>
                </a:moveTo>
                <a:lnTo>
                  <a:pt x="1108347" y="2901235"/>
                </a:lnTo>
                <a:lnTo>
                  <a:pt x="1108347" y="3251783"/>
                </a:lnTo>
                <a:lnTo>
                  <a:pt x="1444716" y="3251783"/>
                </a:lnTo>
                <a:close/>
                <a:moveTo>
                  <a:pt x="1444716" y="2536108"/>
                </a:moveTo>
                <a:lnTo>
                  <a:pt x="1108347" y="2536108"/>
                </a:lnTo>
                <a:lnTo>
                  <a:pt x="1108347" y="2886655"/>
                </a:lnTo>
                <a:lnTo>
                  <a:pt x="1444716" y="2886655"/>
                </a:lnTo>
                <a:close/>
                <a:moveTo>
                  <a:pt x="1444716" y="2170981"/>
                </a:moveTo>
                <a:lnTo>
                  <a:pt x="1108347" y="2170981"/>
                </a:lnTo>
                <a:lnTo>
                  <a:pt x="1108347" y="2521528"/>
                </a:lnTo>
                <a:lnTo>
                  <a:pt x="1444716" y="2521528"/>
                </a:lnTo>
                <a:close/>
                <a:moveTo>
                  <a:pt x="1444716" y="1805854"/>
                </a:moveTo>
                <a:lnTo>
                  <a:pt x="1108347" y="1805854"/>
                </a:lnTo>
                <a:lnTo>
                  <a:pt x="1108347" y="2156401"/>
                </a:lnTo>
                <a:lnTo>
                  <a:pt x="1444716" y="2156401"/>
                </a:lnTo>
                <a:close/>
                <a:moveTo>
                  <a:pt x="1444716" y="1440727"/>
                </a:moveTo>
                <a:lnTo>
                  <a:pt x="1108347" y="1440727"/>
                </a:lnTo>
                <a:lnTo>
                  <a:pt x="1108347" y="1791274"/>
                </a:lnTo>
                <a:lnTo>
                  <a:pt x="1444716" y="1791274"/>
                </a:lnTo>
                <a:close/>
                <a:moveTo>
                  <a:pt x="1444716" y="1075598"/>
                </a:moveTo>
                <a:lnTo>
                  <a:pt x="1108347" y="1075598"/>
                </a:lnTo>
                <a:lnTo>
                  <a:pt x="1108347" y="1426147"/>
                </a:lnTo>
                <a:lnTo>
                  <a:pt x="1444716" y="1426147"/>
                </a:lnTo>
                <a:close/>
                <a:moveTo>
                  <a:pt x="1444716" y="710474"/>
                </a:moveTo>
                <a:lnTo>
                  <a:pt x="1108346" y="710474"/>
                </a:lnTo>
                <a:lnTo>
                  <a:pt x="1108347" y="1061017"/>
                </a:lnTo>
                <a:lnTo>
                  <a:pt x="1444716" y="1061017"/>
                </a:lnTo>
                <a:close/>
                <a:moveTo>
                  <a:pt x="1459936" y="0"/>
                </a:moveTo>
                <a:lnTo>
                  <a:pt x="1459936" y="207762"/>
                </a:lnTo>
                <a:lnTo>
                  <a:pt x="1457855" y="210563"/>
                </a:lnTo>
                <a:lnTo>
                  <a:pt x="1444716" y="220832"/>
                </a:lnTo>
                <a:lnTo>
                  <a:pt x="1444716" y="0"/>
                </a:lnTo>
                <a:close/>
                <a:moveTo>
                  <a:pt x="1796305" y="12004284"/>
                </a:moveTo>
                <a:lnTo>
                  <a:pt x="1459935" y="12004284"/>
                </a:lnTo>
                <a:lnTo>
                  <a:pt x="1459935" y="12354830"/>
                </a:lnTo>
                <a:lnTo>
                  <a:pt x="1796305" y="12354830"/>
                </a:lnTo>
                <a:close/>
                <a:moveTo>
                  <a:pt x="1796305" y="11639156"/>
                </a:moveTo>
                <a:lnTo>
                  <a:pt x="1459935" y="11639156"/>
                </a:lnTo>
                <a:lnTo>
                  <a:pt x="1459935" y="11989703"/>
                </a:lnTo>
                <a:lnTo>
                  <a:pt x="1796305" y="11989703"/>
                </a:lnTo>
                <a:close/>
                <a:moveTo>
                  <a:pt x="1796305" y="11274028"/>
                </a:moveTo>
                <a:lnTo>
                  <a:pt x="1459935" y="11274028"/>
                </a:lnTo>
                <a:lnTo>
                  <a:pt x="1459935" y="11624575"/>
                </a:lnTo>
                <a:lnTo>
                  <a:pt x="1796305" y="11624575"/>
                </a:lnTo>
                <a:close/>
                <a:moveTo>
                  <a:pt x="1796305" y="10908901"/>
                </a:moveTo>
                <a:lnTo>
                  <a:pt x="1459935" y="10908901"/>
                </a:lnTo>
                <a:lnTo>
                  <a:pt x="1459935" y="11259448"/>
                </a:lnTo>
                <a:lnTo>
                  <a:pt x="1796305" y="11259448"/>
                </a:lnTo>
                <a:close/>
                <a:moveTo>
                  <a:pt x="1796305" y="10543773"/>
                </a:moveTo>
                <a:lnTo>
                  <a:pt x="1459935" y="10543773"/>
                </a:lnTo>
                <a:lnTo>
                  <a:pt x="1459935" y="10894320"/>
                </a:lnTo>
                <a:lnTo>
                  <a:pt x="1796305" y="10894320"/>
                </a:lnTo>
                <a:close/>
                <a:moveTo>
                  <a:pt x="1796305" y="10178645"/>
                </a:moveTo>
                <a:lnTo>
                  <a:pt x="1459935" y="10178645"/>
                </a:lnTo>
                <a:lnTo>
                  <a:pt x="1459935" y="10529192"/>
                </a:lnTo>
                <a:lnTo>
                  <a:pt x="1796305" y="10529192"/>
                </a:lnTo>
                <a:close/>
                <a:moveTo>
                  <a:pt x="1796305" y="9813518"/>
                </a:moveTo>
                <a:lnTo>
                  <a:pt x="1459935" y="9813518"/>
                </a:lnTo>
                <a:lnTo>
                  <a:pt x="1459935" y="10164065"/>
                </a:lnTo>
                <a:lnTo>
                  <a:pt x="1796305" y="10164065"/>
                </a:lnTo>
                <a:close/>
                <a:moveTo>
                  <a:pt x="1796305" y="9448390"/>
                </a:moveTo>
                <a:lnTo>
                  <a:pt x="1459935" y="9448390"/>
                </a:lnTo>
                <a:lnTo>
                  <a:pt x="1459935" y="9798938"/>
                </a:lnTo>
                <a:lnTo>
                  <a:pt x="1796305" y="9798938"/>
                </a:lnTo>
                <a:close/>
                <a:moveTo>
                  <a:pt x="1796305" y="9083262"/>
                </a:moveTo>
                <a:lnTo>
                  <a:pt x="1459935" y="9083262"/>
                </a:lnTo>
                <a:lnTo>
                  <a:pt x="1459935" y="9433810"/>
                </a:lnTo>
                <a:lnTo>
                  <a:pt x="1796305" y="9433810"/>
                </a:lnTo>
                <a:close/>
                <a:moveTo>
                  <a:pt x="1796305" y="8718135"/>
                </a:moveTo>
                <a:lnTo>
                  <a:pt x="1459935" y="8718135"/>
                </a:lnTo>
                <a:lnTo>
                  <a:pt x="1459935" y="9068682"/>
                </a:lnTo>
                <a:lnTo>
                  <a:pt x="1796305" y="9068682"/>
                </a:lnTo>
                <a:close/>
                <a:moveTo>
                  <a:pt x="1796305" y="8353008"/>
                </a:moveTo>
                <a:lnTo>
                  <a:pt x="1459935" y="8353008"/>
                </a:lnTo>
                <a:lnTo>
                  <a:pt x="1459935" y="8703555"/>
                </a:lnTo>
                <a:lnTo>
                  <a:pt x="1796305" y="8703555"/>
                </a:lnTo>
                <a:close/>
                <a:moveTo>
                  <a:pt x="1796305" y="7987881"/>
                </a:moveTo>
                <a:lnTo>
                  <a:pt x="1459935" y="7987881"/>
                </a:lnTo>
                <a:lnTo>
                  <a:pt x="1459935" y="8338428"/>
                </a:lnTo>
                <a:lnTo>
                  <a:pt x="1796305" y="8338428"/>
                </a:lnTo>
                <a:close/>
                <a:moveTo>
                  <a:pt x="1796305" y="7622754"/>
                </a:moveTo>
                <a:lnTo>
                  <a:pt x="1459935" y="7622754"/>
                </a:lnTo>
                <a:lnTo>
                  <a:pt x="1459935" y="7973301"/>
                </a:lnTo>
                <a:lnTo>
                  <a:pt x="1796305" y="7973301"/>
                </a:lnTo>
                <a:close/>
                <a:moveTo>
                  <a:pt x="1796305" y="7257625"/>
                </a:moveTo>
                <a:lnTo>
                  <a:pt x="1459935" y="7257625"/>
                </a:lnTo>
                <a:lnTo>
                  <a:pt x="1459935" y="7608174"/>
                </a:lnTo>
                <a:lnTo>
                  <a:pt x="1796305" y="7608174"/>
                </a:lnTo>
                <a:close/>
                <a:moveTo>
                  <a:pt x="1796305" y="6892501"/>
                </a:moveTo>
                <a:lnTo>
                  <a:pt x="1459935" y="6892501"/>
                </a:lnTo>
                <a:lnTo>
                  <a:pt x="1459935" y="7243044"/>
                </a:lnTo>
                <a:lnTo>
                  <a:pt x="1796305" y="7243044"/>
                </a:lnTo>
                <a:close/>
                <a:moveTo>
                  <a:pt x="1796305" y="6527374"/>
                </a:moveTo>
                <a:lnTo>
                  <a:pt x="1459935" y="6527374"/>
                </a:lnTo>
                <a:lnTo>
                  <a:pt x="1459935" y="6877920"/>
                </a:lnTo>
                <a:lnTo>
                  <a:pt x="1796305" y="6877920"/>
                </a:lnTo>
                <a:close/>
                <a:moveTo>
                  <a:pt x="1796305" y="6187385"/>
                </a:moveTo>
                <a:lnTo>
                  <a:pt x="1459936" y="6187385"/>
                </a:lnTo>
                <a:lnTo>
                  <a:pt x="1459936" y="6357302"/>
                </a:lnTo>
                <a:lnTo>
                  <a:pt x="1459935" y="6357302"/>
                </a:lnTo>
                <a:lnTo>
                  <a:pt x="1459935" y="6512794"/>
                </a:lnTo>
                <a:lnTo>
                  <a:pt x="1796305" y="6512794"/>
                </a:lnTo>
                <a:close/>
                <a:moveTo>
                  <a:pt x="1796306" y="5822257"/>
                </a:moveTo>
                <a:lnTo>
                  <a:pt x="1459936" y="5822257"/>
                </a:lnTo>
                <a:lnTo>
                  <a:pt x="1459936" y="6172803"/>
                </a:lnTo>
                <a:lnTo>
                  <a:pt x="1796306" y="6172803"/>
                </a:lnTo>
                <a:close/>
                <a:moveTo>
                  <a:pt x="1796306" y="5457129"/>
                </a:moveTo>
                <a:lnTo>
                  <a:pt x="1459936" y="5457129"/>
                </a:lnTo>
                <a:lnTo>
                  <a:pt x="1459936" y="5807676"/>
                </a:lnTo>
                <a:lnTo>
                  <a:pt x="1796306" y="5807676"/>
                </a:lnTo>
                <a:close/>
                <a:moveTo>
                  <a:pt x="1796306" y="5092001"/>
                </a:moveTo>
                <a:lnTo>
                  <a:pt x="1459936" y="5092001"/>
                </a:lnTo>
                <a:lnTo>
                  <a:pt x="1459936" y="5442548"/>
                </a:lnTo>
                <a:lnTo>
                  <a:pt x="1796306" y="5442548"/>
                </a:lnTo>
                <a:close/>
                <a:moveTo>
                  <a:pt x="1796306" y="4726874"/>
                </a:moveTo>
                <a:lnTo>
                  <a:pt x="1459936" y="4726874"/>
                </a:lnTo>
                <a:lnTo>
                  <a:pt x="1459936" y="5077421"/>
                </a:lnTo>
                <a:lnTo>
                  <a:pt x="1796306" y="5077421"/>
                </a:lnTo>
                <a:close/>
                <a:moveTo>
                  <a:pt x="1796306" y="4361746"/>
                </a:moveTo>
                <a:lnTo>
                  <a:pt x="1459936" y="4361746"/>
                </a:lnTo>
                <a:lnTo>
                  <a:pt x="1459936" y="4712293"/>
                </a:lnTo>
                <a:lnTo>
                  <a:pt x="1796306" y="4712293"/>
                </a:lnTo>
                <a:close/>
                <a:moveTo>
                  <a:pt x="1796306" y="3996618"/>
                </a:moveTo>
                <a:lnTo>
                  <a:pt x="1459936" y="3996618"/>
                </a:lnTo>
                <a:lnTo>
                  <a:pt x="1459936" y="4347165"/>
                </a:lnTo>
                <a:lnTo>
                  <a:pt x="1796306" y="4347165"/>
                </a:lnTo>
                <a:close/>
                <a:moveTo>
                  <a:pt x="1796306" y="3631491"/>
                </a:moveTo>
                <a:lnTo>
                  <a:pt x="1459936" y="3631491"/>
                </a:lnTo>
                <a:lnTo>
                  <a:pt x="1459936" y="3982038"/>
                </a:lnTo>
                <a:lnTo>
                  <a:pt x="1796306" y="3982038"/>
                </a:lnTo>
                <a:close/>
                <a:moveTo>
                  <a:pt x="1796306" y="3266363"/>
                </a:moveTo>
                <a:lnTo>
                  <a:pt x="1459936" y="3266363"/>
                </a:lnTo>
                <a:lnTo>
                  <a:pt x="1459936" y="3616911"/>
                </a:lnTo>
                <a:lnTo>
                  <a:pt x="1796306" y="3616911"/>
                </a:lnTo>
                <a:close/>
                <a:moveTo>
                  <a:pt x="1796306" y="2901235"/>
                </a:moveTo>
                <a:lnTo>
                  <a:pt x="1459936" y="2901235"/>
                </a:lnTo>
                <a:lnTo>
                  <a:pt x="1459936" y="3251783"/>
                </a:lnTo>
                <a:lnTo>
                  <a:pt x="1796306" y="3251783"/>
                </a:lnTo>
                <a:close/>
                <a:moveTo>
                  <a:pt x="1796306" y="2536108"/>
                </a:moveTo>
                <a:lnTo>
                  <a:pt x="1459936" y="2536108"/>
                </a:lnTo>
                <a:lnTo>
                  <a:pt x="1459936" y="2886655"/>
                </a:lnTo>
                <a:lnTo>
                  <a:pt x="1796306" y="2886655"/>
                </a:lnTo>
                <a:close/>
                <a:moveTo>
                  <a:pt x="1796306" y="2170981"/>
                </a:moveTo>
                <a:lnTo>
                  <a:pt x="1459936" y="2170981"/>
                </a:lnTo>
                <a:lnTo>
                  <a:pt x="1459936" y="2521528"/>
                </a:lnTo>
                <a:lnTo>
                  <a:pt x="1796306" y="2521528"/>
                </a:lnTo>
                <a:close/>
                <a:moveTo>
                  <a:pt x="1796306" y="1805854"/>
                </a:moveTo>
                <a:lnTo>
                  <a:pt x="1459936" y="1805854"/>
                </a:lnTo>
                <a:lnTo>
                  <a:pt x="1459936" y="2156401"/>
                </a:lnTo>
                <a:lnTo>
                  <a:pt x="1796306" y="2156401"/>
                </a:lnTo>
                <a:close/>
                <a:moveTo>
                  <a:pt x="1796306" y="1440727"/>
                </a:moveTo>
                <a:lnTo>
                  <a:pt x="1459936" y="1440727"/>
                </a:lnTo>
                <a:lnTo>
                  <a:pt x="1459936" y="1791274"/>
                </a:lnTo>
                <a:lnTo>
                  <a:pt x="1796306" y="1791274"/>
                </a:lnTo>
                <a:close/>
                <a:moveTo>
                  <a:pt x="1796306" y="1075598"/>
                </a:moveTo>
                <a:lnTo>
                  <a:pt x="1459936" y="1075598"/>
                </a:lnTo>
                <a:lnTo>
                  <a:pt x="1459936" y="1426147"/>
                </a:lnTo>
                <a:lnTo>
                  <a:pt x="1796306" y="1426147"/>
                </a:lnTo>
                <a:close/>
                <a:moveTo>
                  <a:pt x="2147895" y="12004284"/>
                </a:moveTo>
                <a:lnTo>
                  <a:pt x="1811525" y="12004284"/>
                </a:lnTo>
                <a:lnTo>
                  <a:pt x="1811525" y="12354830"/>
                </a:lnTo>
                <a:lnTo>
                  <a:pt x="2147895" y="12354830"/>
                </a:lnTo>
                <a:close/>
                <a:moveTo>
                  <a:pt x="2147895" y="11639156"/>
                </a:moveTo>
                <a:lnTo>
                  <a:pt x="1811525" y="11639156"/>
                </a:lnTo>
                <a:lnTo>
                  <a:pt x="1811525" y="11989703"/>
                </a:lnTo>
                <a:lnTo>
                  <a:pt x="2147895" y="11989703"/>
                </a:lnTo>
                <a:close/>
                <a:moveTo>
                  <a:pt x="2147895" y="11274028"/>
                </a:moveTo>
                <a:lnTo>
                  <a:pt x="1811525" y="11274028"/>
                </a:lnTo>
                <a:lnTo>
                  <a:pt x="1811525" y="11624575"/>
                </a:lnTo>
                <a:lnTo>
                  <a:pt x="2147895" y="11624575"/>
                </a:lnTo>
                <a:close/>
                <a:moveTo>
                  <a:pt x="2147895" y="10908901"/>
                </a:moveTo>
                <a:lnTo>
                  <a:pt x="1811525" y="10908901"/>
                </a:lnTo>
                <a:lnTo>
                  <a:pt x="1811525" y="11259448"/>
                </a:lnTo>
                <a:lnTo>
                  <a:pt x="2147895" y="11259448"/>
                </a:lnTo>
                <a:close/>
                <a:moveTo>
                  <a:pt x="2147896" y="10543773"/>
                </a:moveTo>
                <a:lnTo>
                  <a:pt x="1811525" y="10543773"/>
                </a:lnTo>
                <a:lnTo>
                  <a:pt x="1811525" y="10894320"/>
                </a:lnTo>
                <a:lnTo>
                  <a:pt x="2147895" y="10894320"/>
                </a:lnTo>
                <a:close/>
                <a:moveTo>
                  <a:pt x="2147896" y="10178645"/>
                </a:moveTo>
                <a:lnTo>
                  <a:pt x="1811525" y="10178645"/>
                </a:lnTo>
                <a:lnTo>
                  <a:pt x="1811525" y="10529192"/>
                </a:lnTo>
                <a:lnTo>
                  <a:pt x="2147896" y="10529192"/>
                </a:lnTo>
                <a:close/>
                <a:moveTo>
                  <a:pt x="2147896" y="9813518"/>
                </a:moveTo>
                <a:lnTo>
                  <a:pt x="1811525" y="9813518"/>
                </a:lnTo>
                <a:lnTo>
                  <a:pt x="1811525" y="10164065"/>
                </a:lnTo>
                <a:lnTo>
                  <a:pt x="2147896" y="10164065"/>
                </a:lnTo>
                <a:close/>
                <a:moveTo>
                  <a:pt x="2147896" y="9448390"/>
                </a:moveTo>
                <a:lnTo>
                  <a:pt x="1811525" y="9448390"/>
                </a:lnTo>
                <a:lnTo>
                  <a:pt x="1811525" y="9798938"/>
                </a:lnTo>
                <a:lnTo>
                  <a:pt x="2147896" y="9798938"/>
                </a:lnTo>
                <a:close/>
                <a:moveTo>
                  <a:pt x="2147896" y="9083262"/>
                </a:moveTo>
                <a:lnTo>
                  <a:pt x="1811525" y="9083262"/>
                </a:lnTo>
                <a:lnTo>
                  <a:pt x="1811525" y="9433810"/>
                </a:lnTo>
                <a:lnTo>
                  <a:pt x="2147896" y="9433810"/>
                </a:lnTo>
                <a:close/>
                <a:moveTo>
                  <a:pt x="2147896" y="8718135"/>
                </a:moveTo>
                <a:lnTo>
                  <a:pt x="1811525" y="8718135"/>
                </a:lnTo>
                <a:lnTo>
                  <a:pt x="1811525" y="9068682"/>
                </a:lnTo>
                <a:lnTo>
                  <a:pt x="2147896" y="9068682"/>
                </a:lnTo>
                <a:close/>
                <a:moveTo>
                  <a:pt x="2147896" y="8353008"/>
                </a:moveTo>
                <a:lnTo>
                  <a:pt x="1811525" y="8353008"/>
                </a:lnTo>
                <a:lnTo>
                  <a:pt x="1811525" y="8703555"/>
                </a:lnTo>
                <a:lnTo>
                  <a:pt x="2147896" y="8703555"/>
                </a:lnTo>
                <a:close/>
                <a:moveTo>
                  <a:pt x="2147896" y="7987881"/>
                </a:moveTo>
                <a:lnTo>
                  <a:pt x="1811525" y="7987881"/>
                </a:lnTo>
                <a:lnTo>
                  <a:pt x="1811525" y="8338428"/>
                </a:lnTo>
                <a:lnTo>
                  <a:pt x="2147896" y="8338428"/>
                </a:lnTo>
                <a:close/>
                <a:moveTo>
                  <a:pt x="2147896" y="7622754"/>
                </a:moveTo>
                <a:lnTo>
                  <a:pt x="1811525" y="7622754"/>
                </a:lnTo>
                <a:lnTo>
                  <a:pt x="1811525" y="7973301"/>
                </a:lnTo>
                <a:lnTo>
                  <a:pt x="2147896" y="7973301"/>
                </a:lnTo>
                <a:close/>
                <a:moveTo>
                  <a:pt x="2147896" y="7257625"/>
                </a:moveTo>
                <a:lnTo>
                  <a:pt x="1811525" y="7257625"/>
                </a:lnTo>
                <a:lnTo>
                  <a:pt x="1811525" y="7608174"/>
                </a:lnTo>
                <a:lnTo>
                  <a:pt x="2147896" y="7608174"/>
                </a:lnTo>
                <a:close/>
                <a:moveTo>
                  <a:pt x="2147896" y="6892501"/>
                </a:moveTo>
                <a:lnTo>
                  <a:pt x="1811525" y="6892501"/>
                </a:lnTo>
                <a:lnTo>
                  <a:pt x="1811525" y="7243044"/>
                </a:lnTo>
                <a:lnTo>
                  <a:pt x="2147896" y="7243044"/>
                </a:lnTo>
                <a:close/>
                <a:moveTo>
                  <a:pt x="2147896" y="6527374"/>
                </a:moveTo>
                <a:lnTo>
                  <a:pt x="1811525" y="6527374"/>
                </a:lnTo>
                <a:lnTo>
                  <a:pt x="1811525" y="6877920"/>
                </a:lnTo>
                <a:lnTo>
                  <a:pt x="2147896" y="6877920"/>
                </a:lnTo>
                <a:close/>
                <a:moveTo>
                  <a:pt x="2147896" y="6187385"/>
                </a:moveTo>
                <a:lnTo>
                  <a:pt x="1811526" y="6187385"/>
                </a:lnTo>
                <a:lnTo>
                  <a:pt x="1811526" y="6357302"/>
                </a:lnTo>
                <a:lnTo>
                  <a:pt x="1811525" y="6357302"/>
                </a:lnTo>
                <a:lnTo>
                  <a:pt x="1811525" y="6512794"/>
                </a:lnTo>
                <a:lnTo>
                  <a:pt x="2147896" y="6512794"/>
                </a:lnTo>
                <a:lnTo>
                  <a:pt x="2147896" y="6357302"/>
                </a:lnTo>
                <a:close/>
                <a:moveTo>
                  <a:pt x="2147896" y="5822257"/>
                </a:moveTo>
                <a:lnTo>
                  <a:pt x="1811526" y="5822257"/>
                </a:lnTo>
                <a:lnTo>
                  <a:pt x="1811526" y="6172803"/>
                </a:lnTo>
                <a:lnTo>
                  <a:pt x="2147896" y="6172803"/>
                </a:lnTo>
                <a:close/>
                <a:moveTo>
                  <a:pt x="2147896" y="5457129"/>
                </a:moveTo>
                <a:lnTo>
                  <a:pt x="1811526" y="5457129"/>
                </a:lnTo>
                <a:lnTo>
                  <a:pt x="1811526" y="5807676"/>
                </a:lnTo>
                <a:lnTo>
                  <a:pt x="2147896" y="5807676"/>
                </a:lnTo>
                <a:close/>
                <a:moveTo>
                  <a:pt x="2147896" y="5092001"/>
                </a:moveTo>
                <a:lnTo>
                  <a:pt x="1811526" y="5092001"/>
                </a:lnTo>
                <a:lnTo>
                  <a:pt x="1811526" y="5442548"/>
                </a:lnTo>
                <a:lnTo>
                  <a:pt x="2147896" y="5442548"/>
                </a:lnTo>
                <a:close/>
                <a:moveTo>
                  <a:pt x="2147896" y="4726874"/>
                </a:moveTo>
                <a:lnTo>
                  <a:pt x="1811526" y="4726874"/>
                </a:lnTo>
                <a:lnTo>
                  <a:pt x="1811526" y="5077421"/>
                </a:lnTo>
                <a:lnTo>
                  <a:pt x="2147896" y="5077421"/>
                </a:lnTo>
                <a:close/>
                <a:moveTo>
                  <a:pt x="2147897" y="4361746"/>
                </a:moveTo>
                <a:lnTo>
                  <a:pt x="1811526" y="4361746"/>
                </a:lnTo>
                <a:lnTo>
                  <a:pt x="1811526" y="4712293"/>
                </a:lnTo>
                <a:lnTo>
                  <a:pt x="2147896" y="4712293"/>
                </a:lnTo>
                <a:close/>
                <a:moveTo>
                  <a:pt x="2147897" y="3996618"/>
                </a:moveTo>
                <a:lnTo>
                  <a:pt x="1811526" y="3996618"/>
                </a:lnTo>
                <a:lnTo>
                  <a:pt x="1811526" y="4347165"/>
                </a:lnTo>
                <a:lnTo>
                  <a:pt x="2147897" y="4347165"/>
                </a:lnTo>
                <a:close/>
                <a:moveTo>
                  <a:pt x="2147897" y="3631491"/>
                </a:moveTo>
                <a:lnTo>
                  <a:pt x="1811526" y="3631491"/>
                </a:lnTo>
                <a:lnTo>
                  <a:pt x="1811526" y="3982038"/>
                </a:lnTo>
                <a:lnTo>
                  <a:pt x="2147897" y="3982038"/>
                </a:lnTo>
                <a:close/>
                <a:moveTo>
                  <a:pt x="2147897" y="3266363"/>
                </a:moveTo>
                <a:lnTo>
                  <a:pt x="1811526" y="3266363"/>
                </a:lnTo>
                <a:lnTo>
                  <a:pt x="1811526" y="3616911"/>
                </a:lnTo>
                <a:lnTo>
                  <a:pt x="2147897" y="3616911"/>
                </a:lnTo>
                <a:close/>
                <a:moveTo>
                  <a:pt x="2147897" y="2901235"/>
                </a:moveTo>
                <a:lnTo>
                  <a:pt x="1811526" y="2901235"/>
                </a:lnTo>
                <a:lnTo>
                  <a:pt x="1811526" y="3251783"/>
                </a:lnTo>
                <a:lnTo>
                  <a:pt x="2147897" y="3251783"/>
                </a:lnTo>
                <a:close/>
                <a:moveTo>
                  <a:pt x="2499484" y="11639156"/>
                </a:moveTo>
                <a:lnTo>
                  <a:pt x="2163115" y="11639156"/>
                </a:lnTo>
                <a:lnTo>
                  <a:pt x="2163115" y="11989703"/>
                </a:lnTo>
                <a:lnTo>
                  <a:pt x="2499484" y="11989703"/>
                </a:lnTo>
                <a:close/>
                <a:moveTo>
                  <a:pt x="2499484" y="11274028"/>
                </a:moveTo>
                <a:lnTo>
                  <a:pt x="2163115" y="11274028"/>
                </a:lnTo>
                <a:lnTo>
                  <a:pt x="2163115" y="11624575"/>
                </a:lnTo>
                <a:lnTo>
                  <a:pt x="2499484" y="11624575"/>
                </a:lnTo>
                <a:close/>
                <a:moveTo>
                  <a:pt x="2499484" y="10908900"/>
                </a:moveTo>
                <a:lnTo>
                  <a:pt x="2163115" y="10908901"/>
                </a:lnTo>
                <a:lnTo>
                  <a:pt x="2163115" y="11259448"/>
                </a:lnTo>
                <a:lnTo>
                  <a:pt x="2499484" y="11259448"/>
                </a:lnTo>
                <a:close/>
                <a:moveTo>
                  <a:pt x="2499484" y="10543773"/>
                </a:moveTo>
                <a:lnTo>
                  <a:pt x="2163115" y="10543773"/>
                </a:lnTo>
                <a:lnTo>
                  <a:pt x="2163115" y="10894320"/>
                </a:lnTo>
                <a:lnTo>
                  <a:pt x="2499484" y="10894320"/>
                </a:lnTo>
                <a:close/>
                <a:moveTo>
                  <a:pt x="2499484" y="10178645"/>
                </a:moveTo>
                <a:lnTo>
                  <a:pt x="2163115" y="10178645"/>
                </a:lnTo>
                <a:lnTo>
                  <a:pt x="2163115" y="10529192"/>
                </a:lnTo>
                <a:lnTo>
                  <a:pt x="2499484" y="10529192"/>
                </a:lnTo>
                <a:close/>
                <a:moveTo>
                  <a:pt x="2499484" y="9813518"/>
                </a:moveTo>
                <a:lnTo>
                  <a:pt x="2163115" y="9813518"/>
                </a:lnTo>
                <a:lnTo>
                  <a:pt x="2163115" y="10164065"/>
                </a:lnTo>
                <a:lnTo>
                  <a:pt x="2499484" y="10164065"/>
                </a:lnTo>
                <a:close/>
                <a:moveTo>
                  <a:pt x="2499484" y="9448390"/>
                </a:moveTo>
                <a:lnTo>
                  <a:pt x="2163115" y="9448390"/>
                </a:lnTo>
                <a:lnTo>
                  <a:pt x="2163115" y="9798938"/>
                </a:lnTo>
                <a:lnTo>
                  <a:pt x="2499484" y="9798938"/>
                </a:lnTo>
                <a:close/>
                <a:moveTo>
                  <a:pt x="2499484" y="9083262"/>
                </a:moveTo>
                <a:lnTo>
                  <a:pt x="2163115" y="9083262"/>
                </a:lnTo>
                <a:lnTo>
                  <a:pt x="2163115" y="9433810"/>
                </a:lnTo>
                <a:lnTo>
                  <a:pt x="2499484" y="9433810"/>
                </a:lnTo>
                <a:close/>
                <a:moveTo>
                  <a:pt x="2499484" y="8718135"/>
                </a:moveTo>
                <a:lnTo>
                  <a:pt x="2163115" y="8718135"/>
                </a:lnTo>
                <a:lnTo>
                  <a:pt x="2163115" y="9068682"/>
                </a:lnTo>
                <a:lnTo>
                  <a:pt x="2499484" y="9068682"/>
                </a:lnTo>
                <a:close/>
                <a:moveTo>
                  <a:pt x="2499484" y="8353008"/>
                </a:moveTo>
                <a:lnTo>
                  <a:pt x="2163115" y="8353008"/>
                </a:lnTo>
                <a:lnTo>
                  <a:pt x="2163115" y="8703555"/>
                </a:lnTo>
                <a:lnTo>
                  <a:pt x="2499484" y="8703555"/>
                </a:lnTo>
                <a:close/>
                <a:moveTo>
                  <a:pt x="2499484" y="7987881"/>
                </a:moveTo>
                <a:lnTo>
                  <a:pt x="2163115" y="7987881"/>
                </a:lnTo>
                <a:lnTo>
                  <a:pt x="2163115" y="8338428"/>
                </a:lnTo>
                <a:lnTo>
                  <a:pt x="2499484" y="8338428"/>
                </a:lnTo>
                <a:close/>
                <a:moveTo>
                  <a:pt x="2499484" y="7622754"/>
                </a:moveTo>
                <a:lnTo>
                  <a:pt x="2163115" y="7622754"/>
                </a:lnTo>
                <a:lnTo>
                  <a:pt x="2163115" y="7973301"/>
                </a:lnTo>
                <a:lnTo>
                  <a:pt x="2499484" y="7973301"/>
                </a:lnTo>
                <a:close/>
                <a:moveTo>
                  <a:pt x="2499484" y="7257625"/>
                </a:moveTo>
                <a:lnTo>
                  <a:pt x="2163115" y="7257625"/>
                </a:lnTo>
                <a:lnTo>
                  <a:pt x="2163115" y="7608174"/>
                </a:lnTo>
                <a:lnTo>
                  <a:pt x="2499484" y="7608174"/>
                </a:lnTo>
                <a:close/>
                <a:moveTo>
                  <a:pt x="2499484" y="6892501"/>
                </a:moveTo>
                <a:lnTo>
                  <a:pt x="2163115" y="6892501"/>
                </a:lnTo>
                <a:lnTo>
                  <a:pt x="2163115" y="7243044"/>
                </a:lnTo>
                <a:lnTo>
                  <a:pt x="2499484" y="7243044"/>
                </a:lnTo>
                <a:close/>
                <a:moveTo>
                  <a:pt x="2499485" y="6527374"/>
                </a:moveTo>
                <a:lnTo>
                  <a:pt x="2163115" y="6527374"/>
                </a:lnTo>
                <a:lnTo>
                  <a:pt x="2163115" y="6877920"/>
                </a:lnTo>
                <a:lnTo>
                  <a:pt x="2499484" y="6877921"/>
                </a:lnTo>
                <a:close/>
                <a:moveTo>
                  <a:pt x="2499485" y="6187384"/>
                </a:moveTo>
                <a:lnTo>
                  <a:pt x="2163116" y="6187385"/>
                </a:lnTo>
                <a:lnTo>
                  <a:pt x="2163116" y="6357302"/>
                </a:lnTo>
                <a:lnTo>
                  <a:pt x="2163115" y="6357302"/>
                </a:lnTo>
                <a:lnTo>
                  <a:pt x="2163115" y="6512794"/>
                </a:lnTo>
                <a:lnTo>
                  <a:pt x="2499485" y="6512794"/>
                </a:lnTo>
                <a:lnTo>
                  <a:pt x="2499485" y="6357302"/>
                </a:lnTo>
                <a:close/>
                <a:moveTo>
                  <a:pt x="2499485" y="5822257"/>
                </a:moveTo>
                <a:lnTo>
                  <a:pt x="2163116" y="5822257"/>
                </a:lnTo>
                <a:lnTo>
                  <a:pt x="2163116" y="6172803"/>
                </a:lnTo>
                <a:lnTo>
                  <a:pt x="2499485" y="6172803"/>
                </a:lnTo>
                <a:close/>
                <a:moveTo>
                  <a:pt x="2499485" y="5457129"/>
                </a:moveTo>
                <a:lnTo>
                  <a:pt x="2163116" y="5457129"/>
                </a:lnTo>
                <a:lnTo>
                  <a:pt x="2163116" y="5807676"/>
                </a:lnTo>
                <a:lnTo>
                  <a:pt x="2499485" y="5807676"/>
                </a:lnTo>
                <a:close/>
                <a:moveTo>
                  <a:pt x="2499485" y="5092001"/>
                </a:moveTo>
                <a:lnTo>
                  <a:pt x="2163116" y="5092001"/>
                </a:lnTo>
                <a:lnTo>
                  <a:pt x="2163116" y="5442548"/>
                </a:lnTo>
                <a:lnTo>
                  <a:pt x="2499485" y="5442548"/>
                </a:lnTo>
                <a:close/>
                <a:moveTo>
                  <a:pt x="2499485" y="4726873"/>
                </a:moveTo>
                <a:lnTo>
                  <a:pt x="2163116" y="4726874"/>
                </a:lnTo>
                <a:lnTo>
                  <a:pt x="2163116" y="5077421"/>
                </a:lnTo>
                <a:lnTo>
                  <a:pt x="2499485" y="5077421"/>
                </a:lnTo>
                <a:close/>
                <a:moveTo>
                  <a:pt x="2499485" y="4361746"/>
                </a:moveTo>
                <a:lnTo>
                  <a:pt x="2163116" y="4361746"/>
                </a:lnTo>
                <a:lnTo>
                  <a:pt x="2163116" y="4712293"/>
                </a:lnTo>
                <a:lnTo>
                  <a:pt x="2499485" y="4712293"/>
                </a:lnTo>
                <a:close/>
                <a:moveTo>
                  <a:pt x="2499485" y="3266363"/>
                </a:moveTo>
                <a:lnTo>
                  <a:pt x="2163116" y="3266363"/>
                </a:lnTo>
                <a:lnTo>
                  <a:pt x="2163116" y="3616911"/>
                </a:lnTo>
                <a:lnTo>
                  <a:pt x="2499485" y="3616911"/>
                </a:lnTo>
                <a:close/>
                <a:moveTo>
                  <a:pt x="2499485" y="2901235"/>
                </a:moveTo>
                <a:lnTo>
                  <a:pt x="2163116" y="2901235"/>
                </a:lnTo>
                <a:lnTo>
                  <a:pt x="2163116" y="3251783"/>
                </a:lnTo>
                <a:lnTo>
                  <a:pt x="2499485" y="3251783"/>
                </a:lnTo>
                <a:close/>
                <a:moveTo>
                  <a:pt x="2851074" y="11639156"/>
                </a:moveTo>
                <a:lnTo>
                  <a:pt x="2514704" y="11639156"/>
                </a:lnTo>
                <a:lnTo>
                  <a:pt x="2514704" y="11989703"/>
                </a:lnTo>
                <a:lnTo>
                  <a:pt x="2851074" y="11989703"/>
                </a:lnTo>
                <a:close/>
                <a:moveTo>
                  <a:pt x="2851074" y="11274028"/>
                </a:moveTo>
                <a:lnTo>
                  <a:pt x="2514704" y="11274028"/>
                </a:lnTo>
                <a:lnTo>
                  <a:pt x="2514704" y="11624575"/>
                </a:lnTo>
                <a:lnTo>
                  <a:pt x="2851074" y="11624575"/>
                </a:lnTo>
                <a:close/>
                <a:moveTo>
                  <a:pt x="2851074" y="10908900"/>
                </a:moveTo>
                <a:lnTo>
                  <a:pt x="2514704" y="10908900"/>
                </a:lnTo>
                <a:lnTo>
                  <a:pt x="2514704" y="11259448"/>
                </a:lnTo>
                <a:lnTo>
                  <a:pt x="2851074" y="11259448"/>
                </a:lnTo>
                <a:close/>
                <a:moveTo>
                  <a:pt x="2851074" y="10543773"/>
                </a:moveTo>
                <a:lnTo>
                  <a:pt x="2514704" y="10543773"/>
                </a:lnTo>
                <a:lnTo>
                  <a:pt x="2514704" y="10894320"/>
                </a:lnTo>
                <a:lnTo>
                  <a:pt x="2851074" y="10894320"/>
                </a:lnTo>
                <a:close/>
                <a:moveTo>
                  <a:pt x="2851074" y="10178645"/>
                </a:moveTo>
                <a:lnTo>
                  <a:pt x="2514704" y="10178645"/>
                </a:lnTo>
                <a:lnTo>
                  <a:pt x="2514704" y="10529192"/>
                </a:lnTo>
                <a:lnTo>
                  <a:pt x="2851074" y="10529192"/>
                </a:lnTo>
                <a:close/>
                <a:moveTo>
                  <a:pt x="2851074" y="9813518"/>
                </a:moveTo>
                <a:lnTo>
                  <a:pt x="2514704" y="9813518"/>
                </a:lnTo>
                <a:lnTo>
                  <a:pt x="2514704" y="10164065"/>
                </a:lnTo>
                <a:lnTo>
                  <a:pt x="2851074" y="10164065"/>
                </a:lnTo>
                <a:close/>
                <a:moveTo>
                  <a:pt x="2851074" y="9448390"/>
                </a:moveTo>
                <a:lnTo>
                  <a:pt x="2514704" y="9448390"/>
                </a:lnTo>
                <a:lnTo>
                  <a:pt x="2514704" y="9798938"/>
                </a:lnTo>
                <a:lnTo>
                  <a:pt x="2851074" y="9798938"/>
                </a:lnTo>
                <a:close/>
                <a:moveTo>
                  <a:pt x="2851074" y="9083262"/>
                </a:moveTo>
                <a:lnTo>
                  <a:pt x="2514704" y="9083262"/>
                </a:lnTo>
                <a:lnTo>
                  <a:pt x="2514704" y="9433810"/>
                </a:lnTo>
                <a:lnTo>
                  <a:pt x="2851074" y="9433810"/>
                </a:lnTo>
                <a:close/>
                <a:moveTo>
                  <a:pt x="2851074" y="8718135"/>
                </a:moveTo>
                <a:lnTo>
                  <a:pt x="2514704" y="8718135"/>
                </a:lnTo>
                <a:lnTo>
                  <a:pt x="2514704" y="9068682"/>
                </a:lnTo>
                <a:lnTo>
                  <a:pt x="2851074" y="9068682"/>
                </a:lnTo>
                <a:close/>
                <a:moveTo>
                  <a:pt x="2851074" y="8353008"/>
                </a:moveTo>
                <a:lnTo>
                  <a:pt x="2514704" y="8353008"/>
                </a:lnTo>
                <a:lnTo>
                  <a:pt x="2514704" y="8703555"/>
                </a:lnTo>
                <a:lnTo>
                  <a:pt x="2851074" y="8703555"/>
                </a:lnTo>
                <a:close/>
                <a:moveTo>
                  <a:pt x="2851074" y="7987881"/>
                </a:moveTo>
                <a:lnTo>
                  <a:pt x="2514704" y="7987881"/>
                </a:lnTo>
                <a:lnTo>
                  <a:pt x="2514704" y="8338428"/>
                </a:lnTo>
                <a:lnTo>
                  <a:pt x="2851074" y="8338428"/>
                </a:lnTo>
                <a:close/>
                <a:moveTo>
                  <a:pt x="2851074" y="7622754"/>
                </a:moveTo>
                <a:lnTo>
                  <a:pt x="2514704" y="7622754"/>
                </a:lnTo>
                <a:lnTo>
                  <a:pt x="2514704" y="7973301"/>
                </a:lnTo>
                <a:lnTo>
                  <a:pt x="2851074" y="7973301"/>
                </a:lnTo>
                <a:close/>
                <a:moveTo>
                  <a:pt x="2851074" y="7257625"/>
                </a:moveTo>
                <a:lnTo>
                  <a:pt x="2514704" y="7257625"/>
                </a:lnTo>
                <a:lnTo>
                  <a:pt x="2514704" y="7608174"/>
                </a:lnTo>
                <a:lnTo>
                  <a:pt x="2851074" y="7608174"/>
                </a:lnTo>
                <a:close/>
                <a:moveTo>
                  <a:pt x="2851074" y="6892501"/>
                </a:moveTo>
                <a:lnTo>
                  <a:pt x="2514704" y="6892501"/>
                </a:lnTo>
                <a:lnTo>
                  <a:pt x="2514704" y="7243044"/>
                </a:lnTo>
                <a:lnTo>
                  <a:pt x="2851074" y="7243044"/>
                </a:lnTo>
                <a:close/>
                <a:moveTo>
                  <a:pt x="2851075" y="6527374"/>
                </a:moveTo>
                <a:lnTo>
                  <a:pt x="2514705" y="6527374"/>
                </a:lnTo>
                <a:lnTo>
                  <a:pt x="2514704" y="6877921"/>
                </a:lnTo>
                <a:lnTo>
                  <a:pt x="2851074" y="6877921"/>
                </a:lnTo>
                <a:close/>
                <a:moveTo>
                  <a:pt x="2851075" y="6187384"/>
                </a:moveTo>
                <a:lnTo>
                  <a:pt x="2514705" y="6187384"/>
                </a:lnTo>
                <a:lnTo>
                  <a:pt x="2514705" y="6357302"/>
                </a:lnTo>
                <a:lnTo>
                  <a:pt x="2514705" y="6512794"/>
                </a:lnTo>
                <a:lnTo>
                  <a:pt x="2851075" y="6512794"/>
                </a:lnTo>
                <a:lnTo>
                  <a:pt x="2851075" y="6357302"/>
                </a:lnTo>
                <a:close/>
                <a:moveTo>
                  <a:pt x="2851075" y="5822257"/>
                </a:moveTo>
                <a:lnTo>
                  <a:pt x="2514705" y="5822257"/>
                </a:lnTo>
                <a:lnTo>
                  <a:pt x="2514705" y="6172803"/>
                </a:lnTo>
                <a:lnTo>
                  <a:pt x="2851075" y="6172803"/>
                </a:lnTo>
                <a:close/>
                <a:moveTo>
                  <a:pt x="2851075" y="5457129"/>
                </a:moveTo>
                <a:lnTo>
                  <a:pt x="2514705" y="5457129"/>
                </a:lnTo>
                <a:lnTo>
                  <a:pt x="2514705" y="5807676"/>
                </a:lnTo>
                <a:lnTo>
                  <a:pt x="2851075" y="5807676"/>
                </a:lnTo>
                <a:close/>
                <a:moveTo>
                  <a:pt x="3202664" y="11639156"/>
                </a:moveTo>
                <a:lnTo>
                  <a:pt x="2866294" y="11639156"/>
                </a:lnTo>
                <a:lnTo>
                  <a:pt x="2866294" y="11989703"/>
                </a:lnTo>
                <a:lnTo>
                  <a:pt x="3202664" y="11989703"/>
                </a:lnTo>
                <a:close/>
                <a:moveTo>
                  <a:pt x="3202665" y="11274028"/>
                </a:moveTo>
                <a:lnTo>
                  <a:pt x="2866294" y="11274028"/>
                </a:lnTo>
                <a:lnTo>
                  <a:pt x="2866294" y="11624575"/>
                </a:lnTo>
                <a:lnTo>
                  <a:pt x="3202664" y="11624575"/>
                </a:lnTo>
                <a:close/>
                <a:moveTo>
                  <a:pt x="3202665" y="10908900"/>
                </a:moveTo>
                <a:lnTo>
                  <a:pt x="2866294" y="10908900"/>
                </a:lnTo>
                <a:lnTo>
                  <a:pt x="2866294" y="11259448"/>
                </a:lnTo>
                <a:lnTo>
                  <a:pt x="3202665" y="11259448"/>
                </a:lnTo>
                <a:close/>
                <a:moveTo>
                  <a:pt x="3202665" y="10543773"/>
                </a:moveTo>
                <a:lnTo>
                  <a:pt x="2866294" y="10543773"/>
                </a:lnTo>
                <a:lnTo>
                  <a:pt x="2866294" y="10894320"/>
                </a:lnTo>
                <a:lnTo>
                  <a:pt x="3202665" y="10894320"/>
                </a:lnTo>
                <a:close/>
                <a:moveTo>
                  <a:pt x="3202665" y="10178645"/>
                </a:moveTo>
                <a:lnTo>
                  <a:pt x="2866294" y="10178645"/>
                </a:lnTo>
                <a:lnTo>
                  <a:pt x="2866294" y="10529192"/>
                </a:lnTo>
                <a:lnTo>
                  <a:pt x="3202665" y="10529192"/>
                </a:lnTo>
                <a:close/>
                <a:moveTo>
                  <a:pt x="3202665" y="9813518"/>
                </a:moveTo>
                <a:lnTo>
                  <a:pt x="2866294" y="9813518"/>
                </a:lnTo>
                <a:lnTo>
                  <a:pt x="2866294" y="10164065"/>
                </a:lnTo>
                <a:lnTo>
                  <a:pt x="3202665" y="10164065"/>
                </a:lnTo>
                <a:close/>
                <a:moveTo>
                  <a:pt x="3202665" y="9448390"/>
                </a:moveTo>
                <a:lnTo>
                  <a:pt x="2866294" y="9448390"/>
                </a:lnTo>
                <a:lnTo>
                  <a:pt x="2866294" y="9798938"/>
                </a:lnTo>
                <a:lnTo>
                  <a:pt x="3202665" y="9798938"/>
                </a:lnTo>
                <a:close/>
                <a:moveTo>
                  <a:pt x="3202665" y="8353008"/>
                </a:moveTo>
                <a:lnTo>
                  <a:pt x="2866294" y="8353008"/>
                </a:lnTo>
                <a:lnTo>
                  <a:pt x="2866294" y="8703555"/>
                </a:lnTo>
                <a:lnTo>
                  <a:pt x="3202665" y="8703555"/>
                </a:lnTo>
                <a:close/>
                <a:moveTo>
                  <a:pt x="3202665" y="7987881"/>
                </a:moveTo>
                <a:lnTo>
                  <a:pt x="2866294" y="7987881"/>
                </a:lnTo>
                <a:lnTo>
                  <a:pt x="2866294" y="8338428"/>
                </a:lnTo>
                <a:lnTo>
                  <a:pt x="3202665" y="8338428"/>
                </a:lnTo>
                <a:close/>
                <a:moveTo>
                  <a:pt x="3202665" y="7622754"/>
                </a:moveTo>
                <a:lnTo>
                  <a:pt x="2866294" y="7622754"/>
                </a:lnTo>
                <a:lnTo>
                  <a:pt x="2866294" y="7973301"/>
                </a:lnTo>
                <a:lnTo>
                  <a:pt x="3202665" y="7973301"/>
                </a:lnTo>
                <a:close/>
                <a:moveTo>
                  <a:pt x="3571906" y="11639155"/>
                </a:moveTo>
                <a:lnTo>
                  <a:pt x="3393038" y="11639155"/>
                </a:lnTo>
                <a:lnTo>
                  <a:pt x="3393038" y="11639156"/>
                </a:lnTo>
                <a:lnTo>
                  <a:pt x="3217884" y="11639156"/>
                </a:lnTo>
                <a:lnTo>
                  <a:pt x="3217884" y="11989703"/>
                </a:lnTo>
                <a:lnTo>
                  <a:pt x="3340430" y="11989703"/>
                </a:lnTo>
                <a:lnTo>
                  <a:pt x="3393038" y="11989703"/>
                </a:lnTo>
                <a:lnTo>
                  <a:pt x="3571906" y="11989703"/>
                </a:lnTo>
                <a:close/>
                <a:moveTo>
                  <a:pt x="3571906" y="11274028"/>
                </a:moveTo>
                <a:lnTo>
                  <a:pt x="3393038" y="11274028"/>
                </a:lnTo>
                <a:lnTo>
                  <a:pt x="3340430" y="11274028"/>
                </a:lnTo>
                <a:lnTo>
                  <a:pt x="3217885" y="11274028"/>
                </a:lnTo>
                <a:lnTo>
                  <a:pt x="3217884" y="11624575"/>
                </a:lnTo>
                <a:lnTo>
                  <a:pt x="3340430" y="11624575"/>
                </a:lnTo>
                <a:lnTo>
                  <a:pt x="3393038" y="11624575"/>
                </a:lnTo>
                <a:lnTo>
                  <a:pt x="3571906" y="11624575"/>
                </a:lnTo>
                <a:close/>
                <a:moveTo>
                  <a:pt x="3571906" y="10908900"/>
                </a:moveTo>
                <a:lnTo>
                  <a:pt x="3393038" y="10908900"/>
                </a:lnTo>
                <a:lnTo>
                  <a:pt x="3340430" y="10908900"/>
                </a:lnTo>
                <a:lnTo>
                  <a:pt x="3217885" y="10908900"/>
                </a:lnTo>
                <a:lnTo>
                  <a:pt x="3217885" y="11259448"/>
                </a:lnTo>
                <a:lnTo>
                  <a:pt x="3340430" y="11259448"/>
                </a:lnTo>
                <a:lnTo>
                  <a:pt x="3393038" y="11259448"/>
                </a:lnTo>
                <a:lnTo>
                  <a:pt x="3571906" y="11259448"/>
                </a:lnTo>
                <a:close/>
                <a:moveTo>
                  <a:pt x="3571906" y="10543772"/>
                </a:moveTo>
                <a:lnTo>
                  <a:pt x="3393038" y="10543772"/>
                </a:lnTo>
                <a:lnTo>
                  <a:pt x="3393038" y="10543773"/>
                </a:lnTo>
                <a:lnTo>
                  <a:pt x="3217885" y="10543773"/>
                </a:lnTo>
                <a:lnTo>
                  <a:pt x="3217885" y="10894320"/>
                </a:lnTo>
                <a:lnTo>
                  <a:pt x="3340430" y="10894320"/>
                </a:lnTo>
                <a:lnTo>
                  <a:pt x="3393038" y="10894320"/>
                </a:lnTo>
                <a:lnTo>
                  <a:pt x="3571906" y="10894320"/>
                </a:lnTo>
                <a:close/>
                <a:moveTo>
                  <a:pt x="3571906" y="10178645"/>
                </a:moveTo>
                <a:lnTo>
                  <a:pt x="3393038" y="10178645"/>
                </a:lnTo>
                <a:lnTo>
                  <a:pt x="3340430" y="10178645"/>
                </a:lnTo>
                <a:lnTo>
                  <a:pt x="3217885" y="10178645"/>
                </a:lnTo>
                <a:lnTo>
                  <a:pt x="3217885" y="10529192"/>
                </a:lnTo>
                <a:lnTo>
                  <a:pt x="3340430" y="10529192"/>
                </a:lnTo>
                <a:lnTo>
                  <a:pt x="3393038" y="10529192"/>
                </a:lnTo>
                <a:lnTo>
                  <a:pt x="3571906" y="10529192"/>
                </a:lnTo>
                <a:close/>
                <a:moveTo>
                  <a:pt x="3923499" y="11639155"/>
                </a:moveTo>
                <a:lnTo>
                  <a:pt x="3587126" y="11639155"/>
                </a:lnTo>
                <a:lnTo>
                  <a:pt x="3587126" y="11989703"/>
                </a:lnTo>
                <a:lnTo>
                  <a:pt x="3923499" y="11989703"/>
                </a:lnTo>
                <a:close/>
                <a:moveTo>
                  <a:pt x="4128156" y="11989703"/>
                </a:moveTo>
                <a:lnTo>
                  <a:pt x="4116441" y="12004282"/>
                </a:lnTo>
                <a:lnTo>
                  <a:pt x="3938719" y="12004282"/>
                </a:lnTo>
                <a:lnTo>
                  <a:pt x="3938719" y="12350495"/>
                </a:lnTo>
                <a:lnTo>
                  <a:pt x="3923499" y="12350612"/>
                </a:lnTo>
                <a:lnTo>
                  <a:pt x="3923499" y="12004282"/>
                </a:lnTo>
                <a:lnTo>
                  <a:pt x="3587126" y="12004282"/>
                </a:lnTo>
                <a:lnTo>
                  <a:pt x="3587126" y="12353198"/>
                </a:lnTo>
                <a:lnTo>
                  <a:pt x="3571906" y="12353316"/>
                </a:lnTo>
                <a:lnTo>
                  <a:pt x="3571906" y="12004282"/>
                </a:lnTo>
                <a:lnTo>
                  <a:pt x="3393038" y="12004282"/>
                </a:lnTo>
                <a:lnTo>
                  <a:pt x="3393038" y="12004284"/>
                </a:lnTo>
                <a:lnTo>
                  <a:pt x="3217884" y="12004284"/>
                </a:lnTo>
                <a:lnTo>
                  <a:pt x="3217884" y="12352903"/>
                </a:lnTo>
                <a:lnTo>
                  <a:pt x="3202664" y="12352858"/>
                </a:lnTo>
                <a:lnTo>
                  <a:pt x="3202664" y="12004284"/>
                </a:lnTo>
                <a:lnTo>
                  <a:pt x="2866294" y="12004284"/>
                </a:lnTo>
                <a:lnTo>
                  <a:pt x="2866294" y="12351872"/>
                </a:lnTo>
                <a:lnTo>
                  <a:pt x="2851074" y="12351827"/>
                </a:lnTo>
                <a:lnTo>
                  <a:pt x="2851074" y="12004284"/>
                </a:lnTo>
                <a:lnTo>
                  <a:pt x="2514704" y="12004284"/>
                </a:lnTo>
                <a:lnTo>
                  <a:pt x="2514704" y="12352982"/>
                </a:lnTo>
                <a:lnTo>
                  <a:pt x="2499484" y="12353158"/>
                </a:lnTo>
                <a:lnTo>
                  <a:pt x="2499484" y="12004284"/>
                </a:lnTo>
                <a:lnTo>
                  <a:pt x="2163115" y="12004284"/>
                </a:lnTo>
                <a:lnTo>
                  <a:pt x="2163115" y="12354830"/>
                </a:lnTo>
                <a:lnTo>
                  <a:pt x="2354998" y="12354830"/>
                </a:lnTo>
                <a:lnTo>
                  <a:pt x="1724187" y="12362130"/>
                </a:lnTo>
                <a:cubicBezTo>
                  <a:pt x="1341034" y="12362130"/>
                  <a:pt x="957734" y="12358608"/>
                  <a:pt x="574581" y="12355968"/>
                </a:cubicBezTo>
                <a:lnTo>
                  <a:pt x="423655" y="12354830"/>
                </a:lnTo>
                <a:lnTo>
                  <a:pt x="741535" y="12354830"/>
                </a:lnTo>
                <a:lnTo>
                  <a:pt x="741535" y="12004282"/>
                </a:lnTo>
                <a:lnTo>
                  <a:pt x="405166" y="12004282"/>
                </a:lnTo>
                <a:lnTo>
                  <a:pt x="405166" y="12354690"/>
                </a:lnTo>
                <a:lnTo>
                  <a:pt x="389946" y="12354576"/>
                </a:lnTo>
                <a:lnTo>
                  <a:pt x="389946" y="12004282"/>
                </a:lnTo>
                <a:lnTo>
                  <a:pt x="53573" y="12004282"/>
                </a:lnTo>
                <a:lnTo>
                  <a:pt x="53573" y="12350861"/>
                </a:lnTo>
                <a:lnTo>
                  <a:pt x="38353" y="12349591"/>
                </a:lnTo>
                <a:lnTo>
                  <a:pt x="38353" y="12004282"/>
                </a:lnTo>
                <a:lnTo>
                  <a:pt x="734" y="12004282"/>
                </a:lnTo>
                <a:lnTo>
                  <a:pt x="734" y="11989703"/>
                </a:lnTo>
                <a:lnTo>
                  <a:pt x="38353" y="11989703"/>
                </a:lnTo>
                <a:lnTo>
                  <a:pt x="38353" y="11639155"/>
                </a:lnTo>
                <a:lnTo>
                  <a:pt x="734" y="11639155"/>
                </a:lnTo>
                <a:lnTo>
                  <a:pt x="734" y="11624575"/>
                </a:lnTo>
                <a:lnTo>
                  <a:pt x="38353" y="11624575"/>
                </a:lnTo>
                <a:lnTo>
                  <a:pt x="38353" y="11274028"/>
                </a:lnTo>
                <a:lnTo>
                  <a:pt x="734" y="11274028"/>
                </a:lnTo>
                <a:lnTo>
                  <a:pt x="734" y="11259448"/>
                </a:lnTo>
                <a:lnTo>
                  <a:pt x="38353" y="11259448"/>
                </a:lnTo>
                <a:lnTo>
                  <a:pt x="38353" y="10908900"/>
                </a:lnTo>
                <a:lnTo>
                  <a:pt x="623" y="10908900"/>
                </a:lnTo>
                <a:lnTo>
                  <a:pt x="611" y="10894320"/>
                </a:lnTo>
                <a:lnTo>
                  <a:pt x="38353" y="10894320"/>
                </a:lnTo>
                <a:lnTo>
                  <a:pt x="38353" y="10543772"/>
                </a:lnTo>
                <a:lnTo>
                  <a:pt x="335" y="10543772"/>
                </a:lnTo>
                <a:lnTo>
                  <a:pt x="323" y="10529192"/>
                </a:lnTo>
                <a:lnTo>
                  <a:pt x="38353" y="10529192"/>
                </a:lnTo>
                <a:lnTo>
                  <a:pt x="38353" y="10178645"/>
                </a:lnTo>
                <a:lnTo>
                  <a:pt x="47" y="10178645"/>
                </a:lnTo>
                <a:lnTo>
                  <a:pt x="35" y="10164065"/>
                </a:lnTo>
                <a:lnTo>
                  <a:pt x="38353" y="10164065"/>
                </a:lnTo>
                <a:lnTo>
                  <a:pt x="38353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38353" y="9798938"/>
                </a:lnTo>
                <a:lnTo>
                  <a:pt x="38353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38353" y="9433810"/>
                </a:lnTo>
                <a:lnTo>
                  <a:pt x="38353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38353" y="9068682"/>
                </a:lnTo>
                <a:lnTo>
                  <a:pt x="38353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38353" y="8703555"/>
                </a:lnTo>
                <a:lnTo>
                  <a:pt x="38353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38353" y="8338428"/>
                </a:lnTo>
                <a:lnTo>
                  <a:pt x="38353" y="7987881"/>
                </a:lnTo>
                <a:lnTo>
                  <a:pt x="0" y="7987881"/>
                </a:lnTo>
                <a:lnTo>
                  <a:pt x="0" y="7980077"/>
                </a:lnTo>
                <a:lnTo>
                  <a:pt x="0" y="7973301"/>
                </a:lnTo>
                <a:lnTo>
                  <a:pt x="38353" y="7973301"/>
                </a:lnTo>
                <a:lnTo>
                  <a:pt x="38353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38353" y="7608174"/>
                </a:lnTo>
                <a:lnTo>
                  <a:pt x="38353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38353" y="7243044"/>
                </a:lnTo>
                <a:lnTo>
                  <a:pt x="38353" y="6892501"/>
                </a:lnTo>
                <a:lnTo>
                  <a:pt x="7" y="6892501"/>
                </a:lnTo>
                <a:lnTo>
                  <a:pt x="10" y="6877920"/>
                </a:lnTo>
                <a:lnTo>
                  <a:pt x="38353" y="6877920"/>
                </a:lnTo>
                <a:lnTo>
                  <a:pt x="38353" y="6527374"/>
                </a:lnTo>
                <a:lnTo>
                  <a:pt x="79" y="6527374"/>
                </a:lnTo>
                <a:lnTo>
                  <a:pt x="82" y="6512794"/>
                </a:lnTo>
                <a:lnTo>
                  <a:pt x="38353" y="6512794"/>
                </a:lnTo>
                <a:lnTo>
                  <a:pt x="38353" y="6187383"/>
                </a:lnTo>
                <a:lnTo>
                  <a:pt x="146" y="6187383"/>
                </a:lnTo>
                <a:lnTo>
                  <a:pt x="148" y="6178585"/>
                </a:lnTo>
                <a:lnTo>
                  <a:pt x="148" y="6172803"/>
                </a:lnTo>
                <a:lnTo>
                  <a:pt x="38354" y="6172803"/>
                </a:lnTo>
                <a:lnTo>
                  <a:pt x="38354" y="5822255"/>
                </a:lnTo>
                <a:lnTo>
                  <a:pt x="148" y="5822255"/>
                </a:lnTo>
                <a:lnTo>
                  <a:pt x="148" y="5807676"/>
                </a:lnTo>
                <a:lnTo>
                  <a:pt x="38354" y="5807676"/>
                </a:lnTo>
                <a:lnTo>
                  <a:pt x="38354" y="5457129"/>
                </a:lnTo>
                <a:lnTo>
                  <a:pt x="148" y="5457129"/>
                </a:lnTo>
                <a:lnTo>
                  <a:pt x="148" y="5442548"/>
                </a:lnTo>
                <a:lnTo>
                  <a:pt x="38354" y="5442548"/>
                </a:lnTo>
                <a:lnTo>
                  <a:pt x="38354" y="5092001"/>
                </a:lnTo>
                <a:lnTo>
                  <a:pt x="148" y="5092001"/>
                </a:lnTo>
                <a:lnTo>
                  <a:pt x="148" y="5077421"/>
                </a:lnTo>
                <a:lnTo>
                  <a:pt x="38354" y="5077421"/>
                </a:lnTo>
                <a:lnTo>
                  <a:pt x="38354" y="4726873"/>
                </a:lnTo>
                <a:lnTo>
                  <a:pt x="148" y="4726873"/>
                </a:lnTo>
                <a:lnTo>
                  <a:pt x="148" y="4712293"/>
                </a:lnTo>
                <a:lnTo>
                  <a:pt x="38354" y="4712293"/>
                </a:lnTo>
                <a:lnTo>
                  <a:pt x="38354" y="4361745"/>
                </a:lnTo>
                <a:lnTo>
                  <a:pt x="148" y="4361745"/>
                </a:lnTo>
                <a:lnTo>
                  <a:pt x="148" y="4347165"/>
                </a:lnTo>
                <a:lnTo>
                  <a:pt x="38354" y="4347165"/>
                </a:lnTo>
                <a:lnTo>
                  <a:pt x="38354" y="3996618"/>
                </a:lnTo>
                <a:lnTo>
                  <a:pt x="148" y="3996618"/>
                </a:lnTo>
                <a:lnTo>
                  <a:pt x="148" y="3982038"/>
                </a:lnTo>
                <a:lnTo>
                  <a:pt x="38354" y="3982038"/>
                </a:lnTo>
                <a:lnTo>
                  <a:pt x="38354" y="3631491"/>
                </a:lnTo>
                <a:lnTo>
                  <a:pt x="148" y="3631491"/>
                </a:lnTo>
                <a:lnTo>
                  <a:pt x="148" y="3616911"/>
                </a:lnTo>
                <a:lnTo>
                  <a:pt x="38354" y="3616911"/>
                </a:lnTo>
                <a:lnTo>
                  <a:pt x="38354" y="3266363"/>
                </a:lnTo>
                <a:lnTo>
                  <a:pt x="148" y="3266363"/>
                </a:lnTo>
                <a:lnTo>
                  <a:pt x="148" y="3251783"/>
                </a:lnTo>
                <a:lnTo>
                  <a:pt x="38354" y="3251783"/>
                </a:lnTo>
                <a:lnTo>
                  <a:pt x="38354" y="2901235"/>
                </a:lnTo>
                <a:lnTo>
                  <a:pt x="148" y="2901235"/>
                </a:lnTo>
                <a:lnTo>
                  <a:pt x="148" y="2886655"/>
                </a:lnTo>
                <a:lnTo>
                  <a:pt x="38354" y="2886655"/>
                </a:lnTo>
                <a:lnTo>
                  <a:pt x="38354" y="2536108"/>
                </a:lnTo>
                <a:lnTo>
                  <a:pt x="148" y="2536108"/>
                </a:lnTo>
                <a:lnTo>
                  <a:pt x="148" y="2521528"/>
                </a:lnTo>
                <a:lnTo>
                  <a:pt x="38354" y="2521528"/>
                </a:lnTo>
                <a:lnTo>
                  <a:pt x="38354" y="2170981"/>
                </a:lnTo>
                <a:lnTo>
                  <a:pt x="148" y="2170981"/>
                </a:lnTo>
                <a:lnTo>
                  <a:pt x="148" y="2156401"/>
                </a:lnTo>
                <a:lnTo>
                  <a:pt x="38354" y="2156401"/>
                </a:lnTo>
                <a:lnTo>
                  <a:pt x="38354" y="1805854"/>
                </a:lnTo>
                <a:lnTo>
                  <a:pt x="148" y="1805854"/>
                </a:lnTo>
                <a:lnTo>
                  <a:pt x="148" y="1791274"/>
                </a:lnTo>
                <a:lnTo>
                  <a:pt x="38354" y="1791274"/>
                </a:lnTo>
                <a:lnTo>
                  <a:pt x="38354" y="1440727"/>
                </a:lnTo>
                <a:lnTo>
                  <a:pt x="148" y="1440727"/>
                </a:lnTo>
                <a:lnTo>
                  <a:pt x="148" y="1426147"/>
                </a:lnTo>
                <a:lnTo>
                  <a:pt x="38354" y="1426147"/>
                </a:lnTo>
                <a:lnTo>
                  <a:pt x="38354" y="1075598"/>
                </a:lnTo>
                <a:lnTo>
                  <a:pt x="148" y="1075598"/>
                </a:lnTo>
                <a:lnTo>
                  <a:pt x="148" y="1061017"/>
                </a:lnTo>
                <a:lnTo>
                  <a:pt x="38354" y="1061017"/>
                </a:lnTo>
                <a:lnTo>
                  <a:pt x="38354" y="710474"/>
                </a:lnTo>
                <a:lnTo>
                  <a:pt x="148" y="710474"/>
                </a:lnTo>
                <a:lnTo>
                  <a:pt x="148" y="695893"/>
                </a:lnTo>
                <a:lnTo>
                  <a:pt x="38354" y="695893"/>
                </a:lnTo>
                <a:lnTo>
                  <a:pt x="38354" y="345347"/>
                </a:lnTo>
                <a:lnTo>
                  <a:pt x="148" y="345347"/>
                </a:lnTo>
                <a:lnTo>
                  <a:pt x="148" y="330767"/>
                </a:lnTo>
                <a:lnTo>
                  <a:pt x="38354" y="330767"/>
                </a:lnTo>
                <a:lnTo>
                  <a:pt x="38354" y="0"/>
                </a:lnTo>
                <a:lnTo>
                  <a:pt x="53574" y="0"/>
                </a:lnTo>
                <a:lnTo>
                  <a:pt x="53574" y="330767"/>
                </a:lnTo>
                <a:lnTo>
                  <a:pt x="389947" y="330767"/>
                </a:lnTo>
                <a:lnTo>
                  <a:pt x="389947" y="0"/>
                </a:lnTo>
                <a:lnTo>
                  <a:pt x="405167" y="0"/>
                </a:lnTo>
                <a:lnTo>
                  <a:pt x="405167" y="330767"/>
                </a:lnTo>
                <a:lnTo>
                  <a:pt x="741536" y="330767"/>
                </a:lnTo>
                <a:lnTo>
                  <a:pt x="741536" y="0"/>
                </a:lnTo>
                <a:lnTo>
                  <a:pt x="756756" y="0"/>
                </a:lnTo>
                <a:lnTo>
                  <a:pt x="756756" y="330767"/>
                </a:lnTo>
                <a:lnTo>
                  <a:pt x="1093126" y="330767"/>
                </a:lnTo>
                <a:lnTo>
                  <a:pt x="1093126" y="0"/>
                </a:lnTo>
                <a:lnTo>
                  <a:pt x="1108346" y="0"/>
                </a:lnTo>
                <a:lnTo>
                  <a:pt x="1108346" y="330767"/>
                </a:lnTo>
                <a:lnTo>
                  <a:pt x="1280279" y="330767"/>
                </a:lnTo>
                <a:lnTo>
                  <a:pt x="1255606" y="345347"/>
                </a:lnTo>
                <a:lnTo>
                  <a:pt x="1108346" y="345347"/>
                </a:lnTo>
                <a:lnTo>
                  <a:pt x="1108346" y="447031"/>
                </a:lnTo>
                <a:lnTo>
                  <a:pt x="1099790" y="456350"/>
                </a:lnTo>
                <a:cubicBezTo>
                  <a:pt x="1093386" y="468700"/>
                  <a:pt x="1091571" y="481095"/>
                  <a:pt x="1094083" y="492830"/>
                </a:cubicBezTo>
                <a:lnTo>
                  <a:pt x="1108346" y="515727"/>
                </a:lnTo>
                <a:lnTo>
                  <a:pt x="1108346" y="695893"/>
                </a:lnTo>
                <a:lnTo>
                  <a:pt x="1437398" y="695893"/>
                </a:lnTo>
                <a:lnTo>
                  <a:pt x="1456919" y="726726"/>
                </a:lnTo>
                <a:lnTo>
                  <a:pt x="1459936" y="730975"/>
                </a:lnTo>
                <a:lnTo>
                  <a:pt x="1459936" y="1061017"/>
                </a:lnTo>
                <a:lnTo>
                  <a:pt x="1796306" y="1061017"/>
                </a:lnTo>
                <a:lnTo>
                  <a:pt x="1796306" y="1041554"/>
                </a:lnTo>
                <a:lnTo>
                  <a:pt x="1811526" y="1049239"/>
                </a:lnTo>
                <a:lnTo>
                  <a:pt x="1811526" y="1061017"/>
                </a:lnTo>
                <a:lnTo>
                  <a:pt x="1834851" y="1061017"/>
                </a:lnTo>
                <a:lnTo>
                  <a:pt x="1863728" y="1075598"/>
                </a:lnTo>
                <a:lnTo>
                  <a:pt x="1811526" y="1075598"/>
                </a:lnTo>
                <a:lnTo>
                  <a:pt x="1811526" y="1426147"/>
                </a:lnTo>
                <a:lnTo>
                  <a:pt x="1954322" y="1426147"/>
                </a:lnTo>
                <a:lnTo>
                  <a:pt x="1955113" y="1429552"/>
                </a:lnTo>
                <a:lnTo>
                  <a:pt x="1960617" y="1440727"/>
                </a:lnTo>
                <a:lnTo>
                  <a:pt x="1811526" y="1440727"/>
                </a:lnTo>
                <a:lnTo>
                  <a:pt x="1811526" y="1791274"/>
                </a:lnTo>
                <a:lnTo>
                  <a:pt x="2055573" y="1791274"/>
                </a:lnTo>
                <a:lnTo>
                  <a:pt x="2049707" y="1805319"/>
                </a:lnTo>
                <a:lnTo>
                  <a:pt x="2049551" y="1805854"/>
                </a:lnTo>
                <a:lnTo>
                  <a:pt x="1811526" y="1805854"/>
                </a:lnTo>
                <a:lnTo>
                  <a:pt x="1811526" y="2156401"/>
                </a:lnTo>
                <a:lnTo>
                  <a:pt x="2001943" y="2156401"/>
                </a:lnTo>
                <a:lnTo>
                  <a:pt x="1999648" y="2170981"/>
                </a:lnTo>
                <a:lnTo>
                  <a:pt x="1811526" y="2170981"/>
                </a:lnTo>
                <a:lnTo>
                  <a:pt x="1811526" y="2521528"/>
                </a:lnTo>
                <a:lnTo>
                  <a:pt x="2111703" y="2521528"/>
                </a:lnTo>
                <a:lnTo>
                  <a:pt x="2110714" y="2525139"/>
                </a:lnTo>
                <a:lnTo>
                  <a:pt x="2107323" y="2536108"/>
                </a:lnTo>
                <a:lnTo>
                  <a:pt x="1811526" y="2536108"/>
                </a:lnTo>
                <a:lnTo>
                  <a:pt x="1811526" y="2886655"/>
                </a:lnTo>
                <a:lnTo>
                  <a:pt x="2147897" y="2886655"/>
                </a:lnTo>
                <a:lnTo>
                  <a:pt x="2147897" y="2701130"/>
                </a:lnTo>
                <a:lnTo>
                  <a:pt x="2152264" y="2706667"/>
                </a:lnTo>
                <a:lnTo>
                  <a:pt x="2163116" y="2714842"/>
                </a:lnTo>
                <a:lnTo>
                  <a:pt x="2163116" y="2886655"/>
                </a:lnTo>
                <a:lnTo>
                  <a:pt x="2499485" y="2886655"/>
                </a:lnTo>
                <a:lnTo>
                  <a:pt x="2499485" y="2860290"/>
                </a:lnTo>
                <a:lnTo>
                  <a:pt x="2514705" y="2864995"/>
                </a:lnTo>
                <a:lnTo>
                  <a:pt x="2514705" y="2886655"/>
                </a:lnTo>
                <a:lnTo>
                  <a:pt x="2580888" y="2886655"/>
                </a:lnTo>
                <a:lnTo>
                  <a:pt x="2613485" y="2901235"/>
                </a:lnTo>
                <a:lnTo>
                  <a:pt x="2514705" y="2901235"/>
                </a:lnTo>
                <a:lnTo>
                  <a:pt x="2514705" y="3251783"/>
                </a:lnTo>
                <a:lnTo>
                  <a:pt x="2551435" y="3251783"/>
                </a:lnTo>
                <a:lnTo>
                  <a:pt x="2548640" y="3266363"/>
                </a:lnTo>
                <a:lnTo>
                  <a:pt x="2514705" y="3266363"/>
                </a:lnTo>
                <a:lnTo>
                  <a:pt x="2514705" y="3616911"/>
                </a:lnTo>
                <a:lnTo>
                  <a:pt x="2654528" y="3616911"/>
                </a:lnTo>
                <a:lnTo>
                  <a:pt x="2654381" y="3627326"/>
                </a:lnTo>
                <a:lnTo>
                  <a:pt x="2653119" y="3631491"/>
                </a:lnTo>
                <a:lnTo>
                  <a:pt x="2514705" y="3631491"/>
                </a:lnTo>
                <a:lnTo>
                  <a:pt x="2514705" y="3815822"/>
                </a:lnTo>
                <a:lnTo>
                  <a:pt x="2499735" y="3829914"/>
                </a:lnTo>
                <a:lnTo>
                  <a:pt x="2499485" y="3830197"/>
                </a:lnTo>
                <a:lnTo>
                  <a:pt x="2499485" y="3631491"/>
                </a:lnTo>
                <a:lnTo>
                  <a:pt x="2163116" y="3631491"/>
                </a:lnTo>
                <a:lnTo>
                  <a:pt x="2163116" y="3982038"/>
                </a:lnTo>
                <a:lnTo>
                  <a:pt x="2463988" y="3982038"/>
                </a:lnTo>
                <a:lnTo>
                  <a:pt x="2468349" y="3990126"/>
                </a:lnTo>
                <a:lnTo>
                  <a:pt x="2473430" y="3996618"/>
                </a:lnTo>
                <a:lnTo>
                  <a:pt x="2163116" y="3996618"/>
                </a:lnTo>
                <a:lnTo>
                  <a:pt x="2163116" y="4347165"/>
                </a:lnTo>
                <a:lnTo>
                  <a:pt x="2499485" y="4347165"/>
                </a:lnTo>
                <a:lnTo>
                  <a:pt x="2499485" y="4029734"/>
                </a:lnTo>
                <a:lnTo>
                  <a:pt x="2514705" y="4046208"/>
                </a:lnTo>
                <a:lnTo>
                  <a:pt x="2514705" y="4347165"/>
                </a:lnTo>
                <a:lnTo>
                  <a:pt x="2593338" y="4347165"/>
                </a:lnTo>
                <a:lnTo>
                  <a:pt x="2594208" y="4361746"/>
                </a:lnTo>
                <a:lnTo>
                  <a:pt x="2514705" y="4361746"/>
                </a:lnTo>
                <a:lnTo>
                  <a:pt x="2514705" y="4712293"/>
                </a:lnTo>
                <a:lnTo>
                  <a:pt x="2637416" y="4712293"/>
                </a:lnTo>
                <a:lnTo>
                  <a:pt x="2637684" y="4716263"/>
                </a:lnTo>
                <a:lnTo>
                  <a:pt x="2641336" y="4726873"/>
                </a:lnTo>
                <a:lnTo>
                  <a:pt x="2514705" y="4726873"/>
                </a:lnTo>
                <a:lnTo>
                  <a:pt x="2514705" y="5077421"/>
                </a:lnTo>
                <a:lnTo>
                  <a:pt x="2851075" y="5077421"/>
                </a:lnTo>
                <a:lnTo>
                  <a:pt x="2851075" y="4944617"/>
                </a:lnTo>
                <a:lnTo>
                  <a:pt x="2866146" y="4967663"/>
                </a:lnTo>
                <a:lnTo>
                  <a:pt x="2866295" y="4968125"/>
                </a:lnTo>
                <a:lnTo>
                  <a:pt x="2866295" y="5077421"/>
                </a:lnTo>
                <a:lnTo>
                  <a:pt x="2870263" y="5077421"/>
                </a:lnTo>
                <a:lnTo>
                  <a:pt x="2869851" y="5079551"/>
                </a:lnTo>
                <a:cubicBezTo>
                  <a:pt x="2865410" y="5094760"/>
                  <a:pt x="2859233" y="5111052"/>
                  <a:pt x="2851202" y="5128582"/>
                </a:cubicBezTo>
                <a:lnTo>
                  <a:pt x="2851075" y="5128951"/>
                </a:lnTo>
                <a:lnTo>
                  <a:pt x="2851075" y="5092001"/>
                </a:lnTo>
                <a:lnTo>
                  <a:pt x="2514705" y="5092001"/>
                </a:lnTo>
                <a:lnTo>
                  <a:pt x="2514705" y="5442548"/>
                </a:lnTo>
                <a:lnTo>
                  <a:pt x="2851075" y="5442548"/>
                </a:lnTo>
                <a:lnTo>
                  <a:pt x="2851075" y="5304769"/>
                </a:lnTo>
                <a:lnTo>
                  <a:pt x="2866295" y="5343843"/>
                </a:lnTo>
                <a:lnTo>
                  <a:pt x="2866295" y="5442548"/>
                </a:lnTo>
                <a:lnTo>
                  <a:pt x="2924155" y="5442548"/>
                </a:lnTo>
                <a:lnTo>
                  <a:pt x="2934061" y="5457129"/>
                </a:lnTo>
                <a:lnTo>
                  <a:pt x="2866295" y="5457129"/>
                </a:lnTo>
                <a:lnTo>
                  <a:pt x="2866295" y="5807676"/>
                </a:lnTo>
                <a:lnTo>
                  <a:pt x="3023397" y="5807676"/>
                </a:lnTo>
                <a:lnTo>
                  <a:pt x="3027431" y="5813860"/>
                </a:lnTo>
                <a:lnTo>
                  <a:pt x="3032298" y="5822257"/>
                </a:lnTo>
                <a:lnTo>
                  <a:pt x="2866295" y="5822257"/>
                </a:lnTo>
                <a:lnTo>
                  <a:pt x="2866295" y="6172803"/>
                </a:lnTo>
                <a:lnTo>
                  <a:pt x="3090340" y="6172803"/>
                </a:lnTo>
                <a:lnTo>
                  <a:pt x="3090527" y="6187384"/>
                </a:lnTo>
                <a:lnTo>
                  <a:pt x="2866295" y="6187384"/>
                </a:lnTo>
                <a:lnTo>
                  <a:pt x="2866295" y="6357302"/>
                </a:lnTo>
                <a:lnTo>
                  <a:pt x="2866295" y="6512794"/>
                </a:lnTo>
                <a:lnTo>
                  <a:pt x="3104637" y="6512794"/>
                </a:lnTo>
                <a:lnTo>
                  <a:pt x="3105246" y="6515005"/>
                </a:lnTo>
                <a:lnTo>
                  <a:pt x="3110739" y="6527374"/>
                </a:lnTo>
                <a:lnTo>
                  <a:pt x="2866295" y="6527374"/>
                </a:lnTo>
                <a:lnTo>
                  <a:pt x="2866294" y="6877921"/>
                </a:lnTo>
                <a:lnTo>
                  <a:pt x="3148990" y="6877921"/>
                </a:lnTo>
                <a:lnTo>
                  <a:pt x="3146520" y="6892501"/>
                </a:lnTo>
                <a:lnTo>
                  <a:pt x="2866294" y="6892501"/>
                </a:lnTo>
                <a:lnTo>
                  <a:pt x="2866294" y="7243044"/>
                </a:lnTo>
                <a:lnTo>
                  <a:pt x="3160314" y="7243044"/>
                </a:lnTo>
                <a:lnTo>
                  <a:pt x="3161353" y="7246541"/>
                </a:lnTo>
                <a:lnTo>
                  <a:pt x="3166530" y="7257625"/>
                </a:lnTo>
                <a:lnTo>
                  <a:pt x="2866294" y="7257625"/>
                </a:lnTo>
                <a:lnTo>
                  <a:pt x="2866294" y="7608174"/>
                </a:lnTo>
                <a:lnTo>
                  <a:pt x="3202665" y="7608174"/>
                </a:lnTo>
                <a:lnTo>
                  <a:pt x="3202665" y="7328068"/>
                </a:lnTo>
                <a:lnTo>
                  <a:pt x="3217885" y="7350848"/>
                </a:lnTo>
                <a:lnTo>
                  <a:pt x="3217885" y="7608174"/>
                </a:lnTo>
                <a:lnTo>
                  <a:pt x="3270982" y="7608174"/>
                </a:lnTo>
                <a:lnTo>
                  <a:pt x="3269899" y="7622754"/>
                </a:lnTo>
                <a:lnTo>
                  <a:pt x="3217885" y="7622754"/>
                </a:lnTo>
                <a:lnTo>
                  <a:pt x="3217885" y="7973301"/>
                </a:lnTo>
                <a:lnTo>
                  <a:pt x="3331977" y="7973301"/>
                </a:lnTo>
                <a:lnTo>
                  <a:pt x="3336654" y="7987881"/>
                </a:lnTo>
                <a:lnTo>
                  <a:pt x="3217885" y="7987881"/>
                </a:lnTo>
                <a:lnTo>
                  <a:pt x="3217885" y="8338428"/>
                </a:lnTo>
                <a:lnTo>
                  <a:pt x="3338136" y="8338428"/>
                </a:lnTo>
                <a:lnTo>
                  <a:pt x="3337757" y="8353008"/>
                </a:lnTo>
                <a:lnTo>
                  <a:pt x="3217885" y="8353008"/>
                </a:lnTo>
                <a:lnTo>
                  <a:pt x="3217885" y="8703555"/>
                </a:lnTo>
                <a:lnTo>
                  <a:pt x="3340430" y="8703555"/>
                </a:lnTo>
                <a:lnTo>
                  <a:pt x="3393038" y="8703555"/>
                </a:lnTo>
                <a:lnTo>
                  <a:pt x="3428649" y="8703555"/>
                </a:lnTo>
                <a:lnTo>
                  <a:pt x="3424826" y="8718135"/>
                </a:lnTo>
                <a:lnTo>
                  <a:pt x="3393038" y="8718135"/>
                </a:lnTo>
                <a:lnTo>
                  <a:pt x="3340430" y="8718135"/>
                </a:lnTo>
                <a:lnTo>
                  <a:pt x="3217885" y="8718135"/>
                </a:lnTo>
                <a:lnTo>
                  <a:pt x="3217885" y="8857785"/>
                </a:lnTo>
                <a:lnTo>
                  <a:pt x="3208683" y="8861828"/>
                </a:lnTo>
                <a:lnTo>
                  <a:pt x="3202665" y="8864334"/>
                </a:lnTo>
                <a:lnTo>
                  <a:pt x="3202665" y="8718135"/>
                </a:lnTo>
                <a:lnTo>
                  <a:pt x="2866294" y="8718135"/>
                </a:lnTo>
                <a:lnTo>
                  <a:pt x="2866294" y="9068682"/>
                </a:lnTo>
                <a:lnTo>
                  <a:pt x="3185710" y="9068682"/>
                </a:lnTo>
                <a:lnTo>
                  <a:pt x="3191811" y="9083262"/>
                </a:lnTo>
                <a:lnTo>
                  <a:pt x="2866294" y="9083262"/>
                </a:lnTo>
                <a:lnTo>
                  <a:pt x="2866294" y="9433810"/>
                </a:lnTo>
                <a:lnTo>
                  <a:pt x="3202665" y="9433810"/>
                </a:lnTo>
                <a:lnTo>
                  <a:pt x="3202665" y="9109418"/>
                </a:lnTo>
                <a:lnTo>
                  <a:pt x="3217885" y="9146117"/>
                </a:lnTo>
                <a:lnTo>
                  <a:pt x="3217885" y="9433810"/>
                </a:lnTo>
                <a:lnTo>
                  <a:pt x="3340430" y="9433810"/>
                </a:lnTo>
                <a:lnTo>
                  <a:pt x="3365835" y="9433810"/>
                </a:lnTo>
                <a:lnTo>
                  <a:pt x="3373562" y="9448390"/>
                </a:lnTo>
                <a:lnTo>
                  <a:pt x="3340430" y="9448390"/>
                </a:lnTo>
                <a:lnTo>
                  <a:pt x="3217885" y="9448390"/>
                </a:lnTo>
                <a:lnTo>
                  <a:pt x="3217885" y="9798938"/>
                </a:lnTo>
                <a:lnTo>
                  <a:pt x="3340430" y="9798938"/>
                </a:lnTo>
                <a:lnTo>
                  <a:pt x="3393038" y="9798938"/>
                </a:lnTo>
                <a:lnTo>
                  <a:pt x="3507876" y="9798938"/>
                </a:lnTo>
                <a:lnTo>
                  <a:pt x="3513919" y="9808519"/>
                </a:lnTo>
                <a:lnTo>
                  <a:pt x="3517340" y="9813518"/>
                </a:lnTo>
                <a:lnTo>
                  <a:pt x="3393038" y="9813518"/>
                </a:lnTo>
                <a:lnTo>
                  <a:pt x="3340430" y="9813518"/>
                </a:lnTo>
                <a:lnTo>
                  <a:pt x="3217885" y="9813518"/>
                </a:lnTo>
                <a:lnTo>
                  <a:pt x="3217885" y="10164065"/>
                </a:lnTo>
                <a:lnTo>
                  <a:pt x="3340430" y="10164065"/>
                </a:lnTo>
                <a:lnTo>
                  <a:pt x="3393038" y="10164065"/>
                </a:lnTo>
                <a:lnTo>
                  <a:pt x="3571906" y="10164065"/>
                </a:lnTo>
                <a:lnTo>
                  <a:pt x="3571906" y="9893263"/>
                </a:lnTo>
                <a:lnTo>
                  <a:pt x="3578488" y="9902882"/>
                </a:lnTo>
                <a:lnTo>
                  <a:pt x="3587127" y="9918782"/>
                </a:lnTo>
                <a:lnTo>
                  <a:pt x="3587127" y="10164065"/>
                </a:lnTo>
                <a:lnTo>
                  <a:pt x="3685007" y="10164065"/>
                </a:lnTo>
                <a:lnTo>
                  <a:pt x="3695196" y="10178645"/>
                </a:lnTo>
                <a:lnTo>
                  <a:pt x="3587127" y="10178645"/>
                </a:lnTo>
                <a:lnTo>
                  <a:pt x="3587127" y="10529192"/>
                </a:lnTo>
                <a:lnTo>
                  <a:pt x="3923499" y="10529192"/>
                </a:lnTo>
                <a:lnTo>
                  <a:pt x="3923499" y="10415433"/>
                </a:lnTo>
                <a:lnTo>
                  <a:pt x="3938719" y="10422078"/>
                </a:lnTo>
                <a:lnTo>
                  <a:pt x="3938719" y="10529192"/>
                </a:lnTo>
                <a:lnTo>
                  <a:pt x="4089210" y="10529192"/>
                </a:lnTo>
                <a:lnTo>
                  <a:pt x="4068174" y="10543772"/>
                </a:lnTo>
                <a:lnTo>
                  <a:pt x="3938719" y="10543772"/>
                </a:lnTo>
                <a:lnTo>
                  <a:pt x="3938719" y="10601182"/>
                </a:lnTo>
                <a:lnTo>
                  <a:pt x="3923499" y="10603997"/>
                </a:lnTo>
                <a:lnTo>
                  <a:pt x="3923499" y="10543772"/>
                </a:lnTo>
                <a:lnTo>
                  <a:pt x="3587127" y="10543772"/>
                </a:lnTo>
                <a:lnTo>
                  <a:pt x="3587127" y="10894320"/>
                </a:lnTo>
                <a:lnTo>
                  <a:pt x="3664670" y="10894320"/>
                </a:lnTo>
                <a:lnTo>
                  <a:pt x="3666282" y="10908900"/>
                </a:lnTo>
                <a:lnTo>
                  <a:pt x="3587127" y="10908900"/>
                </a:lnTo>
                <a:lnTo>
                  <a:pt x="3587127" y="11259448"/>
                </a:lnTo>
                <a:lnTo>
                  <a:pt x="3671077" y="11259448"/>
                </a:lnTo>
                <a:lnTo>
                  <a:pt x="3674421" y="11266508"/>
                </a:lnTo>
                <a:lnTo>
                  <a:pt x="3680008" y="11274028"/>
                </a:lnTo>
                <a:lnTo>
                  <a:pt x="3587127" y="11274028"/>
                </a:lnTo>
                <a:lnTo>
                  <a:pt x="3587126" y="11624575"/>
                </a:lnTo>
                <a:lnTo>
                  <a:pt x="3923011" y="11624575"/>
                </a:lnTo>
                <a:lnTo>
                  <a:pt x="3955511" y="11639155"/>
                </a:lnTo>
                <a:lnTo>
                  <a:pt x="3938719" y="11639155"/>
                </a:lnTo>
                <a:lnTo>
                  <a:pt x="3938719" y="11989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969088" y="852125"/>
            <a:ext cx="8557500" cy="46305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01600" dist="38100" dir="18900000" algn="bl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507975" y="1729750"/>
            <a:ext cx="7338300" cy="2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07975" y="4207450"/>
            <a:ext cx="73383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highlight>
                  <a:schemeClr val="accent1"/>
                </a:highlight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>
                <a:highlight>
                  <a:schemeClr val="accent1"/>
                </a:highlight>
              </a:defRPr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>
                <a:highlight>
                  <a:schemeClr val="accent1"/>
                </a:highlight>
              </a:defRPr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>
                <a:highlight>
                  <a:schemeClr val="accent1"/>
                </a:highlight>
              </a:defRPr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>
                <a:highlight>
                  <a:schemeClr val="accent1"/>
                </a:highlight>
              </a:defRPr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>
                <a:highlight>
                  <a:schemeClr val="accent1"/>
                </a:highlight>
              </a:defRPr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>
                <a:highlight>
                  <a:schemeClr val="accent1"/>
                </a:highlight>
              </a:defRPr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  <a:defRPr>
                <a:highlight>
                  <a:schemeClr val="accent1"/>
                </a:highlight>
              </a:defRPr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  <a:defRPr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" y="1350"/>
            <a:ext cx="3771161" cy="2804374"/>
          </a:xfrm>
          <a:custGeom>
            <a:avLst/>
            <a:gdLst/>
            <a:ahLst/>
            <a:cxnLst/>
            <a:rect l="l" t="t" r="r" b="b"/>
            <a:pathLst>
              <a:path w="3771161" h="2804374" extrusionOk="0">
                <a:moveTo>
                  <a:pt x="0" y="0"/>
                </a:moveTo>
                <a:lnTo>
                  <a:pt x="3771161" y="0"/>
                </a:lnTo>
                <a:lnTo>
                  <a:pt x="3683533" y="34696"/>
                </a:lnTo>
                <a:cubicBezTo>
                  <a:pt x="3615999" y="63001"/>
                  <a:pt x="3544612" y="84334"/>
                  <a:pt x="3515164" y="166957"/>
                </a:cubicBezTo>
                <a:cubicBezTo>
                  <a:pt x="3502780" y="201818"/>
                  <a:pt x="3471042" y="232828"/>
                  <a:pt x="3442321" y="258323"/>
                </a:cubicBezTo>
                <a:cubicBezTo>
                  <a:pt x="3364901" y="326066"/>
                  <a:pt x="3279571" y="383196"/>
                  <a:pt x="3205167" y="456038"/>
                </a:cubicBezTo>
                <a:cubicBezTo>
                  <a:pt x="3128475" y="532002"/>
                  <a:pt x="3055111" y="610880"/>
                  <a:pt x="2983415" y="691007"/>
                </a:cubicBezTo>
                <a:cubicBezTo>
                  <a:pt x="2950635" y="727636"/>
                  <a:pt x="2912445" y="756044"/>
                  <a:pt x="2876439" y="788095"/>
                </a:cubicBezTo>
                <a:cubicBezTo>
                  <a:pt x="2832214" y="827430"/>
                  <a:pt x="2769361" y="833674"/>
                  <a:pt x="2726384" y="874569"/>
                </a:cubicBezTo>
                <a:cubicBezTo>
                  <a:pt x="2716270" y="877660"/>
                  <a:pt x="2709266" y="886880"/>
                  <a:pt x="2709006" y="897463"/>
                </a:cubicBezTo>
                <a:lnTo>
                  <a:pt x="2686113" y="918275"/>
                </a:lnTo>
                <a:cubicBezTo>
                  <a:pt x="2675530" y="917849"/>
                  <a:pt x="2665571" y="923290"/>
                  <a:pt x="2660202" y="932427"/>
                </a:cubicBezTo>
                <a:cubicBezTo>
                  <a:pt x="2634290" y="933676"/>
                  <a:pt x="2623884" y="956778"/>
                  <a:pt x="2606402" y="970098"/>
                </a:cubicBezTo>
                <a:cubicBezTo>
                  <a:pt x="2573831" y="994968"/>
                  <a:pt x="2553331" y="1035135"/>
                  <a:pt x="2513996" y="1050224"/>
                </a:cubicBezTo>
                <a:cubicBezTo>
                  <a:pt x="2453902" y="1072898"/>
                  <a:pt x="2402266" y="1113566"/>
                  <a:pt x="2366127" y="1166668"/>
                </a:cubicBezTo>
                <a:cubicBezTo>
                  <a:pt x="2344690" y="1197053"/>
                  <a:pt x="2324503" y="1227127"/>
                  <a:pt x="2293284" y="1251477"/>
                </a:cubicBezTo>
                <a:cubicBezTo>
                  <a:pt x="2266020" y="1272290"/>
                  <a:pt x="2222626" y="1295703"/>
                  <a:pt x="2216903" y="1323591"/>
                </a:cubicBezTo>
                <a:cubicBezTo>
                  <a:pt x="2203791" y="1386028"/>
                  <a:pt x="2148431" y="1417246"/>
                  <a:pt x="2124290" y="1470630"/>
                </a:cubicBezTo>
                <a:cubicBezTo>
                  <a:pt x="2109097" y="1504553"/>
                  <a:pt x="2084538" y="1544512"/>
                  <a:pt x="2048118" y="1564284"/>
                </a:cubicBezTo>
                <a:cubicBezTo>
                  <a:pt x="1959291" y="1613358"/>
                  <a:pt x="1864981" y="1651777"/>
                  <a:pt x="1767154" y="1678751"/>
                </a:cubicBezTo>
                <a:cubicBezTo>
                  <a:pt x="1731565" y="1688532"/>
                  <a:pt x="1703051" y="1707679"/>
                  <a:pt x="1687755" y="1740354"/>
                </a:cubicBezTo>
                <a:cubicBezTo>
                  <a:pt x="1678181" y="1761166"/>
                  <a:pt x="1660387" y="1768867"/>
                  <a:pt x="1646131" y="1782707"/>
                </a:cubicBezTo>
                <a:cubicBezTo>
                  <a:pt x="1597847" y="1830887"/>
                  <a:pt x="1539989" y="1877610"/>
                  <a:pt x="1513454" y="1937237"/>
                </a:cubicBezTo>
                <a:cubicBezTo>
                  <a:pt x="1482235" y="2006125"/>
                  <a:pt x="1444877" y="2033077"/>
                  <a:pt x="1373388" y="2032349"/>
                </a:cubicBezTo>
                <a:cubicBezTo>
                  <a:pt x="1312617" y="2031620"/>
                  <a:pt x="1261107" y="2049310"/>
                  <a:pt x="1226454" y="2110602"/>
                </a:cubicBezTo>
                <a:cubicBezTo>
                  <a:pt x="1199710" y="2158054"/>
                  <a:pt x="1169533" y="2204256"/>
                  <a:pt x="1114068" y="2233601"/>
                </a:cubicBezTo>
                <a:cubicBezTo>
                  <a:pt x="1015003" y="2285631"/>
                  <a:pt x="917187" y="2343178"/>
                  <a:pt x="856414" y="2444429"/>
                </a:cubicBezTo>
                <a:cubicBezTo>
                  <a:pt x="846196" y="2463388"/>
                  <a:pt x="827100" y="2475917"/>
                  <a:pt x="805633" y="2477728"/>
                </a:cubicBezTo>
                <a:cubicBezTo>
                  <a:pt x="734455" y="2479080"/>
                  <a:pt x="676806" y="2528717"/>
                  <a:pt x="606045" y="2531840"/>
                </a:cubicBezTo>
                <a:cubicBezTo>
                  <a:pt x="588874" y="2532568"/>
                  <a:pt x="573682" y="2546408"/>
                  <a:pt x="564421" y="2560768"/>
                </a:cubicBezTo>
                <a:cubicBezTo>
                  <a:pt x="515511" y="2635587"/>
                  <a:pt x="438403" y="2684081"/>
                  <a:pt x="385436" y="2754737"/>
                </a:cubicBezTo>
                <a:cubicBezTo>
                  <a:pt x="364624" y="2783146"/>
                  <a:pt x="334655" y="2796361"/>
                  <a:pt x="303540" y="2785955"/>
                </a:cubicBezTo>
                <a:cubicBezTo>
                  <a:pt x="245891" y="2765143"/>
                  <a:pt x="190842" y="2778671"/>
                  <a:pt x="134754" y="2788036"/>
                </a:cubicBezTo>
                <a:cubicBezTo>
                  <a:pt x="96043" y="2773989"/>
                  <a:pt x="59518" y="2774405"/>
                  <a:pt x="27364" y="2804374"/>
                </a:cubicBezTo>
                <a:lnTo>
                  <a:pt x="0" y="2804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" y="1350"/>
            <a:ext cx="3688778" cy="2789487"/>
          </a:xfrm>
          <a:custGeom>
            <a:avLst/>
            <a:gdLst/>
            <a:ahLst/>
            <a:cxnLst/>
            <a:rect l="l" t="t" r="r" b="b"/>
            <a:pathLst>
              <a:path w="3688778" h="2789487" extrusionOk="0">
                <a:moveTo>
                  <a:pt x="0" y="0"/>
                </a:moveTo>
                <a:lnTo>
                  <a:pt x="3688778" y="0"/>
                </a:lnTo>
                <a:lnTo>
                  <a:pt x="3601156" y="34694"/>
                </a:lnTo>
                <a:cubicBezTo>
                  <a:pt x="3533620" y="62999"/>
                  <a:pt x="3462234" y="84331"/>
                  <a:pt x="3432786" y="166955"/>
                </a:cubicBezTo>
                <a:cubicBezTo>
                  <a:pt x="3420403" y="201816"/>
                  <a:pt x="3388664" y="232826"/>
                  <a:pt x="3359943" y="258321"/>
                </a:cubicBezTo>
                <a:cubicBezTo>
                  <a:pt x="3282522" y="326064"/>
                  <a:pt x="3197193" y="383194"/>
                  <a:pt x="3122789" y="456036"/>
                </a:cubicBezTo>
                <a:cubicBezTo>
                  <a:pt x="3046097" y="532000"/>
                  <a:pt x="2972733" y="610878"/>
                  <a:pt x="2901037" y="691004"/>
                </a:cubicBezTo>
                <a:cubicBezTo>
                  <a:pt x="2868257" y="727634"/>
                  <a:pt x="2830067" y="756042"/>
                  <a:pt x="2794061" y="788093"/>
                </a:cubicBezTo>
                <a:cubicBezTo>
                  <a:pt x="2749836" y="827428"/>
                  <a:pt x="2686983" y="833672"/>
                  <a:pt x="2644006" y="874567"/>
                </a:cubicBezTo>
                <a:cubicBezTo>
                  <a:pt x="2633892" y="877658"/>
                  <a:pt x="2626888" y="886878"/>
                  <a:pt x="2626628" y="897461"/>
                </a:cubicBezTo>
                <a:lnTo>
                  <a:pt x="2603735" y="918273"/>
                </a:lnTo>
                <a:cubicBezTo>
                  <a:pt x="2593151" y="917847"/>
                  <a:pt x="2583194" y="923289"/>
                  <a:pt x="2577824" y="932425"/>
                </a:cubicBezTo>
                <a:cubicBezTo>
                  <a:pt x="2551912" y="933674"/>
                  <a:pt x="2541506" y="956776"/>
                  <a:pt x="2524024" y="970096"/>
                </a:cubicBezTo>
                <a:cubicBezTo>
                  <a:pt x="2491453" y="994966"/>
                  <a:pt x="2470953" y="1035133"/>
                  <a:pt x="2431618" y="1050222"/>
                </a:cubicBezTo>
                <a:cubicBezTo>
                  <a:pt x="2371524" y="1072897"/>
                  <a:pt x="2319888" y="1113564"/>
                  <a:pt x="2283749" y="1166666"/>
                </a:cubicBezTo>
                <a:cubicBezTo>
                  <a:pt x="2262312" y="1197052"/>
                  <a:pt x="2242125" y="1227125"/>
                  <a:pt x="2210906" y="1251475"/>
                </a:cubicBezTo>
                <a:cubicBezTo>
                  <a:pt x="2183642" y="1272288"/>
                  <a:pt x="2140248" y="1295701"/>
                  <a:pt x="2134526" y="1323589"/>
                </a:cubicBezTo>
                <a:cubicBezTo>
                  <a:pt x="2121413" y="1386026"/>
                  <a:pt x="2066053" y="1417244"/>
                  <a:pt x="2041912" y="1470628"/>
                </a:cubicBezTo>
                <a:cubicBezTo>
                  <a:pt x="2026719" y="1504551"/>
                  <a:pt x="2002160" y="1544510"/>
                  <a:pt x="1965740" y="1564282"/>
                </a:cubicBezTo>
                <a:cubicBezTo>
                  <a:pt x="1876913" y="1613356"/>
                  <a:pt x="1782602" y="1651775"/>
                  <a:pt x="1684776" y="1678749"/>
                </a:cubicBezTo>
                <a:cubicBezTo>
                  <a:pt x="1649187" y="1688530"/>
                  <a:pt x="1620673" y="1707677"/>
                  <a:pt x="1605378" y="1740352"/>
                </a:cubicBezTo>
                <a:cubicBezTo>
                  <a:pt x="1595803" y="1761164"/>
                  <a:pt x="1578009" y="1768865"/>
                  <a:pt x="1563753" y="1782705"/>
                </a:cubicBezTo>
                <a:cubicBezTo>
                  <a:pt x="1515469" y="1830885"/>
                  <a:pt x="1457611" y="1877608"/>
                  <a:pt x="1431075" y="1937234"/>
                </a:cubicBezTo>
                <a:cubicBezTo>
                  <a:pt x="1399857" y="2006123"/>
                  <a:pt x="1362499" y="2033075"/>
                  <a:pt x="1291009" y="2032347"/>
                </a:cubicBezTo>
                <a:cubicBezTo>
                  <a:pt x="1230239" y="2031618"/>
                  <a:pt x="1178729" y="2049308"/>
                  <a:pt x="1144076" y="2110600"/>
                </a:cubicBezTo>
                <a:cubicBezTo>
                  <a:pt x="1117333" y="2158052"/>
                  <a:pt x="1087156" y="2204255"/>
                  <a:pt x="1031690" y="2233599"/>
                </a:cubicBezTo>
                <a:cubicBezTo>
                  <a:pt x="932625" y="2285630"/>
                  <a:pt x="834808" y="2343176"/>
                  <a:pt x="774036" y="2444427"/>
                </a:cubicBezTo>
                <a:cubicBezTo>
                  <a:pt x="763818" y="2463386"/>
                  <a:pt x="744722" y="2475915"/>
                  <a:pt x="723255" y="2477726"/>
                </a:cubicBezTo>
                <a:cubicBezTo>
                  <a:pt x="652077" y="2479079"/>
                  <a:pt x="594428" y="2528715"/>
                  <a:pt x="523667" y="2531838"/>
                </a:cubicBezTo>
                <a:cubicBezTo>
                  <a:pt x="506496" y="2532566"/>
                  <a:pt x="491304" y="2546406"/>
                  <a:pt x="482043" y="2560766"/>
                </a:cubicBezTo>
                <a:cubicBezTo>
                  <a:pt x="433134" y="2635586"/>
                  <a:pt x="356025" y="2684079"/>
                  <a:pt x="303058" y="2754735"/>
                </a:cubicBezTo>
                <a:cubicBezTo>
                  <a:pt x="282246" y="2783144"/>
                  <a:pt x="252276" y="2796359"/>
                  <a:pt x="221162" y="2785953"/>
                </a:cubicBezTo>
                <a:cubicBezTo>
                  <a:pt x="163513" y="2765141"/>
                  <a:pt x="108464" y="2778669"/>
                  <a:pt x="52376" y="2788034"/>
                </a:cubicBezTo>
                <a:cubicBezTo>
                  <a:pt x="42699" y="2784522"/>
                  <a:pt x="33157" y="2781914"/>
                  <a:pt x="23787" y="2780446"/>
                </a:cubicBezTo>
                <a:lnTo>
                  <a:pt x="0" y="277980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474600" y="4802050"/>
            <a:ext cx="5437018" cy="172202"/>
          </a:xfrm>
          <a:custGeom>
            <a:avLst/>
            <a:gdLst/>
            <a:ahLst/>
            <a:cxnLst/>
            <a:rect l="l" t="t" r="r" b="b"/>
            <a:pathLst>
              <a:path w="1666519" h="95668" extrusionOk="0">
                <a:moveTo>
                  <a:pt x="-56" y="96382"/>
                </a:moveTo>
                <a:cubicBezTo>
                  <a:pt x="416970" y="37752"/>
                  <a:pt x="839962" y="-21157"/>
                  <a:pt x="1261835" y="8764"/>
                </a:cubicBezTo>
                <a:cubicBezTo>
                  <a:pt x="1397848" y="18308"/>
                  <a:pt x="1533051" y="37211"/>
                  <a:pt x="1666464" y="65343"/>
                </a:cubicBezTo>
              </a:path>
            </a:pathLst>
          </a:custGeom>
          <a:noFill/>
          <a:ln w="19050" cap="rnd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4398672" y="4896782"/>
            <a:ext cx="3669585" cy="154858"/>
          </a:xfrm>
          <a:custGeom>
            <a:avLst/>
            <a:gdLst/>
            <a:ahLst/>
            <a:cxnLst/>
            <a:rect l="l" t="t" r="r" b="b"/>
            <a:pathLst>
              <a:path w="1124777" h="86032" extrusionOk="0">
                <a:moveTo>
                  <a:pt x="-56" y="86746"/>
                </a:moveTo>
                <a:cubicBezTo>
                  <a:pt x="369218" y="7088"/>
                  <a:pt x="748261" y="-17445"/>
                  <a:pt x="1124721" y="13948"/>
                </a:cubicBezTo>
              </a:path>
            </a:pathLst>
          </a:custGeom>
          <a:noFill/>
          <a:ln w="19050" cap="rnd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648" y="4177944"/>
            <a:ext cx="12192815" cy="2612324"/>
          </a:xfrm>
          <a:custGeom>
            <a:avLst/>
            <a:gdLst/>
            <a:ahLst/>
            <a:cxnLst/>
            <a:rect l="l" t="t" r="r" b="b"/>
            <a:pathLst>
              <a:path w="12192815" h="2612324" extrusionOk="0">
                <a:moveTo>
                  <a:pt x="8377369" y="2611819"/>
                </a:moveTo>
                <a:lnTo>
                  <a:pt x="6844815" y="2611819"/>
                </a:lnTo>
                <a:lnTo>
                  <a:pt x="6166878" y="2611819"/>
                </a:lnTo>
                <a:lnTo>
                  <a:pt x="5525418" y="2611819"/>
                </a:lnTo>
                <a:lnTo>
                  <a:pt x="4865674" y="2611819"/>
                </a:lnTo>
                <a:lnTo>
                  <a:pt x="4210275" y="2611819"/>
                </a:lnTo>
                <a:lnTo>
                  <a:pt x="3550622" y="2611819"/>
                </a:lnTo>
                <a:lnTo>
                  <a:pt x="2922648" y="2611819"/>
                </a:lnTo>
                <a:lnTo>
                  <a:pt x="2240366" y="2611819"/>
                </a:lnTo>
                <a:lnTo>
                  <a:pt x="1580713" y="2611819"/>
                </a:lnTo>
                <a:lnTo>
                  <a:pt x="926038" y="2609104"/>
                </a:lnTo>
                <a:lnTo>
                  <a:pt x="266385" y="2609104"/>
                </a:lnTo>
                <a:cubicBezTo>
                  <a:pt x="189902" y="2609104"/>
                  <a:pt x="113329" y="2609738"/>
                  <a:pt x="36846" y="2608199"/>
                </a:cubicBezTo>
                <a:cubicBezTo>
                  <a:pt x="24445" y="2608199"/>
                  <a:pt x="12226" y="2597518"/>
                  <a:pt x="7" y="2591816"/>
                </a:cubicBezTo>
                <a:cubicBezTo>
                  <a:pt x="6893" y="2581824"/>
                  <a:pt x="14326" y="2572211"/>
                  <a:pt x="22273" y="2563033"/>
                </a:cubicBezTo>
                <a:cubicBezTo>
                  <a:pt x="49427" y="2535065"/>
                  <a:pt x="75947" y="2507097"/>
                  <a:pt x="103734" y="2480486"/>
                </a:cubicBezTo>
                <a:cubicBezTo>
                  <a:pt x="112785" y="2471435"/>
                  <a:pt x="126091" y="2461117"/>
                  <a:pt x="137224" y="2461388"/>
                </a:cubicBezTo>
                <a:cubicBezTo>
                  <a:pt x="184471" y="2462383"/>
                  <a:pt x="231990" y="2472883"/>
                  <a:pt x="278513" y="2469263"/>
                </a:cubicBezTo>
                <a:cubicBezTo>
                  <a:pt x="345402" y="2464284"/>
                  <a:pt x="417812" y="2462565"/>
                  <a:pt x="476011" y="2435411"/>
                </a:cubicBezTo>
                <a:cubicBezTo>
                  <a:pt x="538736" y="2406266"/>
                  <a:pt x="596392" y="2406628"/>
                  <a:pt x="657036" y="2419481"/>
                </a:cubicBezTo>
                <a:cubicBezTo>
                  <a:pt x="711977" y="2431157"/>
                  <a:pt x="765650" y="2433601"/>
                  <a:pt x="818238" y="2417127"/>
                </a:cubicBezTo>
                <a:cubicBezTo>
                  <a:pt x="836340" y="2411425"/>
                  <a:pt x="850551" y="2391422"/>
                  <a:pt x="867929" y="2380289"/>
                </a:cubicBezTo>
                <a:cubicBezTo>
                  <a:pt x="888566" y="2366984"/>
                  <a:pt x="909474" y="2350601"/>
                  <a:pt x="932464" y="2345442"/>
                </a:cubicBezTo>
                <a:cubicBezTo>
                  <a:pt x="992565" y="2332046"/>
                  <a:pt x="1055199" y="2328516"/>
                  <a:pt x="1114303" y="2312133"/>
                </a:cubicBezTo>
                <a:cubicBezTo>
                  <a:pt x="1145349" y="2303082"/>
                  <a:pt x="1170421" y="2274842"/>
                  <a:pt x="1199657" y="2257826"/>
                </a:cubicBezTo>
                <a:cubicBezTo>
                  <a:pt x="1222448" y="2243081"/>
                  <a:pt x="1247393" y="2231967"/>
                  <a:pt x="1273605" y="2224879"/>
                </a:cubicBezTo>
                <a:cubicBezTo>
                  <a:pt x="1304017" y="2218453"/>
                  <a:pt x="1336964" y="2223069"/>
                  <a:pt x="1367828" y="2219449"/>
                </a:cubicBezTo>
                <a:cubicBezTo>
                  <a:pt x="1431187" y="2212117"/>
                  <a:pt x="1457888" y="2158444"/>
                  <a:pt x="1484408" y="2112463"/>
                </a:cubicBezTo>
                <a:cubicBezTo>
                  <a:pt x="1511562" y="2064673"/>
                  <a:pt x="1546228" y="2047023"/>
                  <a:pt x="1598544" y="2053269"/>
                </a:cubicBezTo>
                <a:cubicBezTo>
                  <a:pt x="1693138" y="2064591"/>
                  <a:pt x="1788891" y="2045575"/>
                  <a:pt x="1871982" y="1998961"/>
                </a:cubicBezTo>
                <a:cubicBezTo>
                  <a:pt x="1918776" y="1973346"/>
                  <a:pt x="1966205" y="1975428"/>
                  <a:pt x="2014991" y="1971807"/>
                </a:cubicBezTo>
                <a:cubicBezTo>
                  <a:pt x="2041185" y="1968766"/>
                  <a:pt x="2067162" y="1964014"/>
                  <a:pt x="2092741" y="1957597"/>
                </a:cubicBezTo>
                <a:cubicBezTo>
                  <a:pt x="2098534" y="1956511"/>
                  <a:pt x="2105594" y="1951170"/>
                  <a:pt x="2109486" y="1953071"/>
                </a:cubicBezTo>
                <a:cubicBezTo>
                  <a:pt x="2156733" y="1975518"/>
                  <a:pt x="2207058" y="1993802"/>
                  <a:pt x="2249418" y="2023490"/>
                </a:cubicBezTo>
                <a:cubicBezTo>
                  <a:pt x="2296937" y="2056798"/>
                  <a:pt x="2336672" y="2101149"/>
                  <a:pt x="2380570" y="2139798"/>
                </a:cubicBezTo>
                <a:cubicBezTo>
                  <a:pt x="2410439" y="2165956"/>
                  <a:pt x="2458682" y="2159620"/>
                  <a:pt x="2473164" y="2123416"/>
                </a:cubicBezTo>
                <a:cubicBezTo>
                  <a:pt x="2496697" y="2064220"/>
                  <a:pt x="2512899" y="2002129"/>
                  <a:pt x="2534531" y="1942391"/>
                </a:cubicBezTo>
                <a:cubicBezTo>
                  <a:pt x="2541501" y="1923021"/>
                  <a:pt x="2554263" y="1893333"/>
                  <a:pt x="2567387" y="1891704"/>
                </a:cubicBezTo>
                <a:cubicBezTo>
                  <a:pt x="2586304" y="1889260"/>
                  <a:pt x="2614725" y="1902565"/>
                  <a:pt x="2627487" y="1918857"/>
                </a:cubicBezTo>
                <a:cubicBezTo>
                  <a:pt x="2701164" y="2011062"/>
                  <a:pt x="2772732" y="2104951"/>
                  <a:pt x="2842182" y="2200532"/>
                </a:cubicBezTo>
                <a:cubicBezTo>
                  <a:pt x="2869336" y="2238094"/>
                  <a:pt x="2885990" y="2283803"/>
                  <a:pt x="2914592" y="2320460"/>
                </a:cubicBezTo>
                <a:cubicBezTo>
                  <a:pt x="2928893" y="2338563"/>
                  <a:pt x="2957948" y="2348157"/>
                  <a:pt x="2982205" y="2354312"/>
                </a:cubicBezTo>
                <a:cubicBezTo>
                  <a:pt x="2987636" y="2355670"/>
                  <a:pt x="3004561" y="2327158"/>
                  <a:pt x="3009359" y="2310957"/>
                </a:cubicBezTo>
                <a:cubicBezTo>
                  <a:pt x="3019948" y="2276743"/>
                  <a:pt x="3025922" y="2241081"/>
                  <a:pt x="3034159" y="2206053"/>
                </a:cubicBezTo>
                <a:cubicBezTo>
                  <a:pt x="3036512" y="2195825"/>
                  <a:pt x="3044387" y="2184511"/>
                  <a:pt x="3041943" y="2175913"/>
                </a:cubicBezTo>
                <a:cubicBezTo>
                  <a:pt x="3024836" y="2113549"/>
                  <a:pt x="3064300" y="2104951"/>
                  <a:pt x="3110189" y="2100968"/>
                </a:cubicBezTo>
                <a:cubicBezTo>
                  <a:pt x="3125214" y="2099701"/>
                  <a:pt x="3139968" y="2096171"/>
                  <a:pt x="3154993" y="2094813"/>
                </a:cubicBezTo>
                <a:cubicBezTo>
                  <a:pt x="3271301" y="2084767"/>
                  <a:pt x="3354120" y="1998508"/>
                  <a:pt x="3368602" y="1882562"/>
                </a:cubicBezTo>
                <a:cubicBezTo>
                  <a:pt x="3371408" y="1860477"/>
                  <a:pt x="3402544" y="1834952"/>
                  <a:pt x="3426620" y="1824091"/>
                </a:cubicBezTo>
                <a:cubicBezTo>
                  <a:pt x="3480384" y="1799472"/>
                  <a:pt x="3539036" y="1785624"/>
                  <a:pt x="3593434" y="1762181"/>
                </a:cubicBezTo>
                <a:cubicBezTo>
                  <a:pt x="3615791" y="1752587"/>
                  <a:pt x="3634346" y="1731316"/>
                  <a:pt x="3651271" y="1712308"/>
                </a:cubicBezTo>
                <a:cubicBezTo>
                  <a:pt x="3684942" y="1674474"/>
                  <a:pt x="3713997" y="1632205"/>
                  <a:pt x="3749930" y="1596634"/>
                </a:cubicBezTo>
                <a:cubicBezTo>
                  <a:pt x="3764231" y="1582605"/>
                  <a:pt x="3791203" y="1580704"/>
                  <a:pt x="3813288" y="1575092"/>
                </a:cubicBezTo>
                <a:cubicBezTo>
                  <a:pt x="3857096" y="1563688"/>
                  <a:pt x="3900995" y="1552464"/>
                  <a:pt x="3945346" y="1543232"/>
                </a:cubicBezTo>
                <a:cubicBezTo>
                  <a:pt x="3976754" y="1536715"/>
                  <a:pt x="4009428" y="1528026"/>
                  <a:pt x="4040655" y="1530560"/>
                </a:cubicBezTo>
                <a:cubicBezTo>
                  <a:pt x="4083196" y="1533909"/>
                  <a:pt x="4116233" y="1533094"/>
                  <a:pt x="4148636" y="1496075"/>
                </a:cubicBezTo>
                <a:cubicBezTo>
                  <a:pt x="4168458" y="1473266"/>
                  <a:pt x="4208012" y="1460413"/>
                  <a:pt x="4240144" y="1457154"/>
                </a:cubicBezTo>
                <a:cubicBezTo>
                  <a:pt x="4318609" y="1448719"/>
                  <a:pt x="4397509" y="1468586"/>
                  <a:pt x="4462623" y="1513182"/>
                </a:cubicBezTo>
                <a:cubicBezTo>
                  <a:pt x="4496475" y="1536443"/>
                  <a:pt x="4511591" y="1585591"/>
                  <a:pt x="4539649" y="1619081"/>
                </a:cubicBezTo>
                <a:cubicBezTo>
                  <a:pt x="4558204" y="1641347"/>
                  <a:pt x="4583910" y="1671850"/>
                  <a:pt x="4607534" y="1672936"/>
                </a:cubicBezTo>
                <a:cubicBezTo>
                  <a:pt x="4686913" y="1676375"/>
                  <a:pt x="4713976" y="1736294"/>
                  <a:pt x="4749004" y="1787977"/>
                </a:cubicBezTo>
                <a:cubicBezTo>
                  <a:pt x="4776158" y="1828074"/>
                  <a:pt x="4795708" y="1873692"/>
                  <a:pt x="4824220" y="1912793"/>
                </a:cubicBezTo>
                <a:cubicBezTo>
                  <a:pt x="4852731" y="1951895"/>
                  <a:pt x="4888665" y="1943115"/>
                  <a:pt x="4904142" y="1896772"/>
                </a:cubicBezTo>
                <a:cubicBezTo>
                  <a:pt x="4916543" y="1859934"/>
                  <a:pt x="4931296" y="1823729"/>
                  <a:pt x="4940347" y="1786167"/>
                </a:cubicBezTo>
                <a:cubicBezTo>
                  <a:pt x="4950303" y="1745708"/>
                  <a:pt x="4983793" y="1729868"/>
                  <a:pt x="5013390" y="1712942"/>
                </a:cubicBezTo>
                <a:cubicBezTo>
                  <a:pt x="5121009" y="1651303"/>
                  <a:pt x="5188169" y="1556537"/>
                  <a:pt x="5236322" y="1446746"/>
                </a:cubicBezTo>
                <a:cubicBezTo>
                  <a:pt x="5255510" y="1402847"/>
                  <a:pt x="5289000" y="1388275"/>
                  <a:pt x="5326834" y="1401490"/>
                </a:cubicBezTo>
                <a:cubicBezTo>
                  <a:pt x="5416532" y="1432626"/>
                  <a:pt x="5484507" y="1401490"/>
                  <a:pt x="5546508" y="1340485"/>
                </a:cubicBezTo>
                <a:cubicBezTo>
                  <a:pt x="5571580" y="1316046"/>
                  <a:pt x="5595474" y="1310525"/>
                  <a:pt x="5631046" y="1327179"/>
                </a:cubicBezTo>
                <a:cubicBezTo>
                  <a:pt x="5693861" y="1356595"/>
                  <a:pt x="5760659" y="1376870"/>
                  <a:pt x="5832345" y="1365285"/>
                </a:cubicBezTo>
                <a:cubicBezTo>
                  <a:pt x="5841360" y="1363303"/>
                  <a:pt x="5850729" y="1363773"/>
                  <a:pt x="5859499" y="1366642"/>
                </a:cubicBezTo>
                <a:cubicBezTo>
                  <a:pt x="5926387" y="1394701"/>
                  <a:pt x="5978342" y="1371621"/>
                  <a:pt x="6020520" y="1319214"/>
                </a:cubicBezTo>
                <a:cubicBezTo>
                  <a:pt x="6052290" y="1279660"/>
                  <a:pt x="6087952" y="1302017"/>
                  <a:pt x="6123071" y="1309529"/>
                </a:cubicBezTo>
                <a:cubicBezTo>
                  <a:pt x="6145065" y="1314236"/>
                  <a:pt x="6174482" y="1330166"/>
                  <a:pt x="6187425" y="1321477"/>
                </a:cubicBezTo>
                <a:cubicBezTo>
                  <a:pt x="6219738" y="1299573"/>
                  <a:pt x="6254585" y="1271242"/>
                  <a:pt x="6270244" y="1237210"/>
                </a:cubicBezTo>
                <a:cubicBezTo>
                  <a:pt x="6301380" y="1169416"/>
                  <a:pt x="6321835" y="1096463"/>
                  <a:pt x="6343740" y="1024778"/>
                </a:cubicBezTo>
                <a:cubicBezTo>
                  <a:pt x="6358312" y="977168"/>
                  <a:pt x="6384380" y="962324"/>
                  <a:pt x="6429907" y="982327"/>
                </a:cubicBezTo>
                <a:cubicBezTo>
                  <a:pt x="6468284" y="999163"/>
                  <a:pt x="6506028" y="1017899"/>
                  <a:pt x="6545219" y="1032562"/>
                </a:cubicBezTo>
                <a:cubicBezTo>
                  <a:pt x="6601428" y="1053651"/>
                  <a:pt x="6650033" y="1028127"/>
                  <a:pt x="6699090" y="1004503"/>
                </a:cubicBezTo>
                <a:cubicBezTo>
                  <a:pt x="6797387" y="957346"/>
                  <a:pt x="6813588" y="960695"/>
                  <a:pt x="6893239" y="1033919"/>
                </a:cubicBezTo>
                <a:cubicBezTo>
                  <a:pt x="6896588" y="1036997"/>
                  <a:pt x="6900209" y="1039803"/>
                  <a:pt x="6903196" y="1042970"/>
                </a:cubicBezTo>
                <a:cubicBezTo>
                  <a:pt x="6975606" y="1123798"/>
                  <a:pt x="6996605" y="1123708"/>
                  <a:pt x="7079152" y="1044057"/>
                </a:cubicBezTo>
                <a:cubicBezTo>
                  <a:pt x="7127757" y="997171"/>
                  <a:pt x="7173013" y="1013373"/>
                  <a:pt x="7222885" y="1013192"/>
                </a:cubicBezTo>
                <a:cubicBezTo>
                  <a:pt x="7250265" y="1013427"/>
                  <a:pt x="7277636" y="1011789"/>
                  <a:pt x="7304799" y="1008304"/>
                </a:cubicBezTo>
                <a:cubicBezTo>
                  <a:pt x="7347158" y="1002240"/>
                  <a:pt x="7389427" y="985495"/>
                  <a:pt x="7431516" y="987306"/>
                </a:cubicBezTo>
                <a:cubicBezTo>
                  <a:pt x="7493788" y="989930"/>
                  <a:pt x="7539316" y="966488"/>
                  <a:pt x="7567284" y="915982"/>
                </a:cubicBezTo>
                <a:cubicBezTo>
                  <a:pt x="7605299" y="846559"/>
                  <a:pt x="7642952" y="812979"/>
                  <a:pt x="7729482" y="852623"/>
                </a:cubicBezTo>
                <a:cubicBezTo>
                  <a:pt x="7790125" y="880592"/>
                  <a:pt x="7859457" y="852623"/>
                  <a:pt x="7915304" y="812979"/>
                </a:cubicBezTo>
                <a:cubicBezTo>
                  <a:pt x="7951509" y="787273"/>
                  <a:pt x="7984002" y="763650"/>
                  <a:pt x="8032336" y="787364"/>
                </a:cubicBezTo>
                <a:cubicBezTo>
                  <a:pt x="8047813" y="794967"/>
                  <a:pt x="8074786" y="788903"/>
                  <a:pt x="8092346" y="780485"/>
                </a:cubicBezTo>
                <a:cubicBezTo>
                  <a:pt x="8133800" y="760572"/>
                  <a:pt x="8170458" y="724548"/>
                  <a:pt x="8213451" y="715226"/>
                </a:cubicBezTo>
                <a:cubicBezTo>
                  <a:pt x="8273732" y="702101"/>
                  <a:pt x="8337906" y="707079"/>
                  <a:pt x="8400358" y="704726"/>
                </a:cubicBezTo>
                <a:cubicBezTo>
                  <a:pt x="8470867" y="702101"/>
                  <a:pt x="8539657" y="722829"/>
                  <a:pt x="8611886" y="683908"/>
                </a:cubicBezTo>
                <a:cubicBezTo>
                  <a:pt x="8664220" y="657597"/>
                  <a:pt x="8724157" y="650609"/>
                  <a:pt x="8781144" y="664177"/>
                </a:cubicBezTo>
                <a:cubicBezTo>
                  <a:pt x="8896275" y="689792"/>
                  <a:pt x="9012765" y="696761"/>
                  <a:pt x="9116039" y="616115"/>
                </a:cubicBezTo>
                <a:cubicBezTo>
                  <a:pt x="9168083" y="575565"/>
                  <a:pt x="9233705" y="594211"/>
                  <a:pt x="9291995" y="596021"/>
                </a:cubicBezTo>
                <a:cubicBezTo>
                  <a:pt x="9357435" y="598012"/>
                  <a:pt x="9413915" y="580543"/>
                  <a:pt x="9474467" y="559273"/>
                </a:cubicBezTo>
                <a:cubicBezTo>
                  <a:pt x="9520900" y="542890"/>
                  <a:pt x="9572945" y="528408"/>
                  <a:pt x="9631144" y="542709"/>
                </a:cubicBezTo>
                <a:cubicBezTo>
                  <a:pt x="9692783" y="557915"/>
                  <a:pt x="9761120" y="560812"/>
                  <a:pt x="9823302" y="521982"/>
                </a:cubicBezTo>
                <a:cubicBezTo>
                  <a:pt x="9891910" y="479441"/>
                  <a:pt x="9965587" y="485053"/>
                  <a:pt x="9987763" y="529042"/>
                </a:cubicBezTo>
                <a:cubicBezTo>
                  <a:pt x="10004598" y="562532"/>
                  <a:pt x="10018627" y="597379"/>
                  <a:pt x="10033019" y="632045"/>
                </a:cubicBezTo>
                <a:cubicBezTo>
                  <a:pt x="10058996" y="695404"/>
                  <a:pt x="10058181" y="694046"/>
                  <a:pt x="10118824" y="663724"/>
                </a:cubicBezTo>
                <a:cubicBezTo>
                  <a:pt x="10152223" y="647070"/>
                  <a:pt x="10188881" y="637023"/>
                  <a:pt x="10222461" y="620550"/>
                </a:cubicBezTo>
                <a:cubicBezTo>
                  <a:pt x="10277402" y="593396"/>
                  <a:pt x="10331075" y="563618"/>
                  <a:pt x="10385383" y="535378"/>
                </a:cubicBezTo>
                <a:cubicBezTo>
                  <a:pt x="10397240" y="529223"/>
                  <a:pt x="10410002" y="520624"/>
                  <a:pt x="10422492" y="520443"/>
                </a:cubicBezTo>
                <a:cubicBezTo>
                  <a:pt x="10524590" y="519448"/>
                  <a:pt x="10597000" y="455455"/>
                  <a:pt x="10675384" y="403863"/>
                </a:cubicBezTo>
                <a:cubicBezTo>
                  <a:pt x="10683349" y="397102"/>
                  <a:pt x="10692582" y="392079"/>
                  <a:pt x="10702538" y="389110"/>
                </a:cubicBezTo>
                <a:cubicBezTo>
                  <a:pt x="10795585" y="376619"/>
                  <a:pt x="10869261" y="322674"/>
                  <a:pt x="10931896" y="262393"/>
                </a:cubicBezTo>
                <a:cubicBezTo>
                  <a:pt x="10973712" y="221843"/>
                  <a:pt x="11020236" y="170613"/>
                  <a:pt x="11014443" y="99471"/>
                </a:cubicBezTo>
                <a:cubicBezTo>
                  <a:pt x="11013538" y="88338"/>
                  <a:pt x="11022589" y="76300"/>
                  <a:pt x="11026933" y="64624"/>
                </a:cubicBezTo>
                <a:cubicBezTo>
                  <a:pt x="11038429" y="72136"/>
                  <a:pt x="11052096" y="77567"/>
                  <a:pt x="11060876" y="87342"/>
                </a:cubicBezTo>
                <a:cubicBezTo>
                  <a:pt x="11103055" y="134318"/>
                  <a:pt x="11112378" y="194237"/>
                  <a:pt x="11119527" y="253342"/>
                </a:cubicBezTo>
                <a:cubicBezTo>
                  <a:pt x="11129755" y="337246"/>
                  <a:pt x="11165779" y="361142"/>
                  <a:pt x="11249051" y="354896"/>
                </a:cubicBezTo>
                <a:cubicBezTo>
                  <a:pt x="11298742" y="351185"/>
                  <a:pt x="11344631" y="348651"/>
                  <a:pt x="11387987" y="321226"/>
                </a:cubicBezTo>
                <a:cubicBezTo>
                  <a:pt x="11395952" y="316157"/>
                  <a:pt x="11419485" y="324122"/>
                  <a:pt x="11427813" y="333355"/>
                </a:cubicBezTo>
                <a:cubicBezTo>
                  <a:pt x="11454966" y="364129"/>
                  <a:pt x="11485469" y="364762"/>
                  <a:pt x="11516786" y="344669"/>
                </a:cubicBezTo>
                <a:cubicBezTo>
                  <a:pt x="11542853" y="328014"/>
                  <a:pt x="11565663" y="306110"/>
                  <a:pt x="11591096" y="288098"/>
                </a:cubicBezTo>
                <a:cubicBezTo>
                  <a:pt x="11601505" y="280767"/>
                  <a:pt x="11615987" y="271716"/>
                  <a:pt x="11626758" y="273707"/>
                </a:cubicBezTo>
                <a:cubicBezTo>
                  <a:pt x="11692198" y="285836"/>
                  <a:pt x="11714103" y="238679"/>
                  <a:pt x="11736278" y="194509"/>
                </a:cubicBezTo>
                <a:cubicBezTo>
                  <a:pt x="11760264" y="146537"/>
                  <a:pt x="11779181" y="95941"/>
                  <a:pt x="11802262" y="47426"/>
                </a:cubicBezTo>
                <a:cubicBezTo>
                  <a:pt x="11827604" y="-5795"/>
                  <a:pt x="11865620" y="-14756"/>
                  <a:pt x="11912596" y="21268"/>
                </a:cubicBezTo>
                <a:cubicBezTo>
                  <a:pt x="11940926" y="43082"/>
                  <a:pt x="11964912" y="71050"/>
                  <a:pt x="11994691" y="90148"/>
                </a:cubicBezTo>
                <a:cubicBezTo>
                  <a:pt x="12028180" y="110350"/>
                  <a:pt x="12063299" y="127502"/>
                  <a:pt x="12099866" y="141378"/>
                </a:cubicBezTo>
                <a:cubicBezTo>
                  <a:pt x="12113262" y="146673"/>
                  <a:pt x="12128287" y="146673"/>
                  <a:pt x="12141683" y="141378"/>
                </a:cubicBezTo>
                <a:cubicBezTo>
                  <a:pt x="12180602" y="122189"/>
                  <a:pt x="12185581" y="141378"/>
                  <a:pt x="12185581" y="173691"/>
                </a:cubicBezTo>
                <a:cubicBezTo>
                  <a:pt x="12185581" y="264203"/>
                  <a:pt x="12187662" y="354082"/>
                  <a:pt x="12187662" y="444232"/>
                </a:cubicBezTo>
                <a:cubicBezTo>
                  <a:pt x="12187662" y="619102"/>
                  <a:pt x="12185218" y="793971"/>
                  <a:pt x="12186123" y="969203"/>
                </a:cubicBezTo>
                <a:cubicBezTo>
                  <a:pt x="12187120" y="1162175"/>
                  <a:pt x="12192460" y="1355057"/>
                  <a:pt x="12192822" y="1548029"/>
                </a:cubicBezTo>
                <a:cubicBezTo>
                  <a:pt x="12192822" y="1784447"/>
                  <a:pt x="12190649" y="2020956"/>
                  <a:pt x="12189020" y="2257374"/>
                </a:cubicBezTo>
                <a:cubicBezTo>
                  <a:pt x="12188386" y="2361372"/>
                  <a:pt x="12186123" y="2465552"/>
                  <a:pt x="12186667" y="2569278"/>
                </a:cubicBezTo>
                <a:cubicBezTo>
                  <a:pt x="12186667" y="2599600"/>
                  <a:pt x="12179607" y="2611639"/>
                  <a:pt x="12146570" y="2611457"/>
                </a:cubicBezTo>
                <a:cubicBezTo>
                  <a:pt x="11891959" y="2610371"/>
                  <a:pt x="11637349" y="2611457"/>
                  <a:pt x="11382738" y="2611457"/>
                </a:cubicBezTo>
                <a:lnTo>
                  <a:pt x="10808890" y="2611910"/>
                </a:lnTo>
                <a:lnTo>
                  <a:pt x="10148965" y="2611910"/>
                </a:lnTo>
                <a:lnTo>
                  <a:pt x="9488949" y="2611910"/>
                </a:lnTo>
                <a:lnTo>
                  <a:pt x="8837986" y="261191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4245676"/>
            <a:ext cx="12192815" cy="2612324"/>
          </a:xfrm>
          <a:custGeom>
            <a:avLst/>
            <a:gdLst/>
            <a:ahLst/>
            <a:cxnLst/>
            <a:rect l="l" t="t" r="r" b="b"/>
            <a:pathLst>
              <a:path w="12192815" h="2612324" extrusionOk="0">
                <a:moveTo>
                  <a:pt x="8377369" y="2611819"/>
                </a:moveTo>
                <a:lnTo>
                  <a:pt x="6844815" y="2611819"/>
                </a:lnTo>
                <a:lnTo>
                  <a:pt x="6166878" y="2611819"/>
                </a:lnTo>
                <a:lnTo>
                  <a:pt x="5525418" y="2611819"/>
                </a:lnTo>
                <a:lnTo>
                  <a:pt x="4865674" y="2611819"/>
                </a:lnTo>
                <a:lnTo>
                  <a:pt x="4210275" y="2611819"/>
                </a:lnTo>
                <a:lnTo>
                  <a:pt x="3550622" y="2611819"/>
                </a:lnTo>
                <a:lnTo>
                  <a:pt x="2922648" y="2611819"/>
                </a:lnTo>
                <a:lnTo>
                  <a:pt x="2240366" y="2611819"/>
                </a:lnTo>
                <a:lnTo>
                  <a:pt x="1580713" y="2611819"/>
                </a:lnTo>
                <a:lnTo>
                  <a:pt x="926038" y="2609104"/>
                </a:lnTo>
                <a:lnTo>
                  <a:pt x="266385" y="2609104"/>
                </a:lnTo>
                <a:cubicBezTo>
                  <a:pt x="189902" y="2609104"/>
                  <a:pt x="113329" y="2609738"/>
                  <a:pt x="36846" y="2608199"/>
                </a:cubicBezTo>
                <a:cubicBezTo>
                  <a:pt x="24445" y="2608199"/>
                  <a:pt x="12226" y="2597518"/>
                  <a:pt x="7" y="2591816"/>
                </a:cubicBezTo>
                <a:cubicBezTo>
                  <a:pt x="6893" y="2581824"/>
                  <a:pt x="14326" y="2572211"/>
                  <a:pt x="22273" y="2563033"/>
                </a:cubicBezTo>
                <a:cubicBezTo>
                  <a:pt x="49427" y="2535065"/>
                  <a:pt x="75947" y="2507097"/>
                  <a:pt x="103734" y="2480486"/>
                </a:cubicBezTo>
                <a:cubicBezTo>
                  <a:pt x="112785" y="2471435"/>
                  <a:pt x="126091" y="2461117"/>
                  <a:pt x="137224" y="2461388"/>
                </a:cubicBezTo>
                <a:cubicBezTo>
                  <a:pt x="184471" y="2462383"/>
                  <a:pt x="231990" y="2472883"/>
                  <a:pt x="278513" y="2469263"/>
                </a:cubicBezTo>
                <a:cubicBezTo>
                  <a:pt x="345402" y="2464284"/>
                  <a:pt x="417812" y="2462565"/>
                  <a:pt x="476011" y="2435411"/>
                </a:cubicBezTo>
                <a:cubicBezTo>
                  <a:pt x="538736" y="2406266"/>
                  <a:pt x="596392" y="2406628"/>
                  <a:pt x="657036" y="2419481"/>
                </a:cubicBezTo>
                <a:cubicBezTo>
                  <a:pt x="711977" y="2431157"/>
                  <a:pt x="765650" y="2433601"/>
                  <a:pt x="818238" y="2417127"/>
                </a:cubicBezTo>
                <a:cubicBezTo>
                  <a:pt x="836340" y="2411425"/>
                  <a:pt x="850551" y="2391422"/>
                  <a:pt x="867929" y="2380289"/>
                </a:cubicBezTo>
                <a:cubicBezTo>
                  <a:pt x="888566" y="2366984"/>
                  <a:pt x="909474" y="2350601"/>
                  <a:pt x="932464" y="2345442"/>
                </a:cubicBezTo>
                <a:cubicBezTo>
                  <a:pt x="992565" y="2332046"/>
                  <a:pt x="1055199" y="2328516"/>
                  <a:pt x="1114303" y="2312133"/>
                </a:cubicBezTo>
                <a:cubicBezTo>
                  <a:pt x="1145349" y="2303082"/>
                  <a:pt x="1170421" y="2274842"/>
                  <a:pt x="1199657" y="2257826"/>
                </a:cubicBezTo>
                <a:cubicBezTo>
                  <a:pt x="1222448" y="2243081"/>
                  <a:pt x="1247393" y="2231967"/>
                  <a:pt x="1273605" y="2224879"/>
                </a:cubicBezTo>
                <a:cubicBezTo>
                  <a:pt x="1304017" y="2218453"/>
                  <a:pt x="1336964" y="2223069"/>
                  <a:pt x="1367828" y="2219449"/>
                </a:cubicBezTo>
                <a:cubicBezTo>
                  <a:pt x="1431187" y="2212117"/>
                  <a:pt x="1457888" y="2158444"/>
                  <a:pt x="1484408" y="2112463"/>
                </a:cubicBezTo>
                <a:cubicBezTo>
                  <a:pt x="1511562" y="2064673"/>
                  <a:pt x="1546228" y="2047023"/>
                  <a:pt x="1598544" y="2053269"/>
                </a:cubicBezTo>
                <a:cubicBezTo>
                  <a:pt x="1693138" y="2064591"/>
                  <a:pt x="1788891" y="2045575"/>
                  <a:pt x="1871982" y="1998961"/>
                </a:cubicBezTo>
                <a:cubicBezTo>
                  <a:pt x="1918776" y="1973346"/>
                  <a:pt x="1966205" y="1975428"/>
                  <a:pt x="2014991" y="1971807"/>
                </a:cubicBezTo>
                <a:cubicBezTo>
                  <a:pt x="2041185" y="1968766"/>
                  <a:pt x="2067162" y="1964014"/>
                  <a:pt x="2092741" y="1957597"/>
                </a:cubicBezTo>
                <a:cubicBezTo>
                  <a:pt x="2098534" y="1956511"/>
                  <a:pt x="2105594" y="1951170"/>
                  <a:pt x="2109486" y="1953071"/>
                </a:cubicBezTo>
                <a:cubicBezTo>
                  <a:pt x="2156733" y="1975518"/>
                  <a:pt x="2207058" y="1993802"/>
                  <a:pt x="2249418" y="2023490"/>
                </a:cubicBezTo>
                <a:cubicBezTo>
                  <a:pt x="2296937" y="2056798"/>
                  <a:pt x="2336672" y="2101149"/>
                  <a:pt x="2380570" y="2139798"/>
                </a:cubicBezTo>
                <a:cubicBezTo>
                  <a:pt x="2410439" y="2165956"/>
                  <a:pt x="2458682" y="2159620"/>
                  <a:pt x="2473164" y="2123416"/>
                </a:cubicBezTo>
                <a:cubicBezTo>
                  <a:pt x="2496697" y="2064220"/>
                  <a:pt x="2512899" y="2002129"/>
                  <a:pt x="2534531" y="1942391"/>
                </a:cubicBezTo>
                <a:cubicBezTo>
                  <a:pt x="2541501" y="1923021"/>
                  <a:pt x="2554263" y="1893333"/>
                  <a:pt x="2567387" y="1891704"/>
                </a:cubicBezTo>
                <a:cubicBezTo>
                  <a:pt x="2586304" y="1889260"/>
                  <a:pt x="2614725" y="1902565"/>
                  <a:pt x="2627487" y="1918857"/>
                </a:cubicBezTo>
                <a:cubicBezTo>
                  <a:pt x="2701164" y="2011062"/>
                  <a:pt x="2772732" y="2104951"/>
                  <a:pt x="2842182" y="2200532"/>
                </a:cubicBezTo>
                <a:cubicBezTo>
                  <a:pt x="2869336" y="2238094"/>
                  <a:pt x="2885990" y="2283803"/>
                  <a:pt x="2914592" y="2320460"/>
                </a:cubicBezTo>
                <a:cubicBezTo>
                  <a:pt x="2928893" y="2338563"/>
                  <a:pt x="2957948" y="2348157"/>
                  <a:pt x="2982205" y="2354312"/>
                </a:cubicBezTo>
                <a:cubicBezTo>
                  <a:pt x="2987636" y="2355670"/>
                  <a:pt x="3004561" y="2327158"/>
                  <a:pt x="3009359" y="2310957"/>
                </a:cubicBezTo>
                <a:cubicBezTo>
                  <a:pt x="3019948" y="2276743"/>
                  <a:pt x="3025922" y="2241081"/>
                  <a:pt x="3034159" y="2206053"/>
                </a:cubicBezTo>
                <a:cubicBezTo>
                  <a:pt x="3036512" y="2195825"/>
                  <a:pt x="3044387" y="2184511"/>
                  <a:pt x="3041943" y="2175913"/>
                </a:cubicBezTo>
                <a:cubicBezTo>
                  <a:pt x="3024836" y="2113549"/>
                  <a:pt x="3064300" y="2104951"/>
                  <a:pt x="3110189" y="2100968"/>
                </a:cubicBezTo>
                <a:cubicBezTo>
                  <a:pt x="3125214" y="2099701"/>
                  <a:pt x="3139968" y="2096171"/>
                  <a:pt x="3154993" y="2094813"/>
                </a:cubicBezTo>
                <a:cubicBezTo>
                  <a:pt x="3271301" y="2084767"/>
                  <a:pt x="3354120" y="1998508"/>
                  <a:pt x="3368602" y="1882562"/>
                </a:cubicBezTo>
                <a:cubicBezTo>
                  <a:pt x="3371408" y="1860477"/>
                  <a:pt x="3402544" y="1834952"/>
                  <a:pt x="3426620" y="1824091"/>
                </a:cubicBezTo>
                <a:cubicBezTo>
                  <a:pt x="3480384" y="1799472"/>
                  <a:pt x="3539036" y="1785624"/>
                  <a:pt x="3593434" y="1762181"/>
                </a:cubicBezTo>
                <a:cubicBezTo>
                  <a:pt x="3615791" y="1752587"/>
                  <a:pt x="3634346" y="1731316"/>
                  <a:pt x="3651271" y="1712308"/>
                </a:cubicBezTo>
                <a:cubicBezTo>
                  <a:pt x="3684942" y="1674474"/>
                  <a:pt x="3713997" y="1632205"/>
                  <a:pt x="3749930" y="1596634"/>
                </a:cubicBezTo>
                <a:cubicBezTo>
                  <a:pt x="3764231" y="1582605"/>
                  <a:pt x="3791203" y="1580704"/>
                  <a:pt x="3813288" y="1575092"/>
                </a:cubicBezTo>
                <a:cubicBezTo>
                  <a:pt x="3857096" y="1563688"/>
                  <a:pt x="3900995" y="1552464"/>
                  <a:pt x="3945346" y="1543232"/>
                </a:cubicBezTo>
                <a:cubicBezTo>
                  <a:pt x="3976754" y="1536715"/>
                  <a:pt x="4009428" y="1528026"/>
                  <a:pt x="4040655" y="1530560"/>
                </a:cubicBezTo>
                <a:cubicBezTo>
                  <a:pt x="4083196" y="1533909"/>
                  <a:pt x="4116233" y="1533094"/>
                  <a:pt x="4148636" y="1496075"/>
                </a:cubicBezTo>
                <a:cubicBezTo>
                  <a:pt x="4168458" y="1473266"/>
                  <a:pt x="4208012" y="1460413"/>
                  <a:pt x="4240144" y="1457154"/>
                </a:cubicBezTo>
                <a:cubicBezTo>
                  <a:pt x="4318609" y="1448719"/>
                  <a:pt x="4397509" y="1468586"/>
                  <a:pt x="4462623" y="1513182"/>
                </a:cubicBezTo>
                <a:cubicBezTo>
                  <a:pt x="4496475" y="1536443"/>
                  <a:pt x="4511591" y="1585591"/>
                  <a:pt x="4539649" y="1619081"/>
                </a:cubicBezTo>
                <a:cubicBezTo>
                  <a:pt x="4558204" y="1641347"/>
                  <a:pt x="4583910" y="1671850"/>
                  <a:pt x="4607534" y="1672936"/>
                </a:cubicBezTo>
                <a:cubicBezTo>
                  <a:pt x="4686913" y="1676375"/>
                  <a:pt x="4713976" y="1736294"/>
                  <a:pt x="4749004" y="1787977"/>
                </a:cubicBezTo>
                <a:cubicBezTo>
                  <a:pt x="4776158" y="1828074"/>
                  <a:pt x="4795708" y="1873692"/>
                  <a:pt x="4824220" y="1912793"/>
                </a:cubicBezTo>
                <a:cubicBezTo>
                  <a:pt x="4852731" y="1951895"/>
                  <a:pt x="4888665" y="1943115"/>
                  <a:pt x="4904142" y="1896772"/>
                </a:cubicBezTo>
                <a:cubicBezTo>
                  <a:pt x="4916543" y="1859934"/>
                  <a:pt x="4931296" y="1823729"/>
                  <a:pt x="4940347" y="1786167"/>
                </a:cubicBezTo>
                <a:cubicBezTo>
                  <a:pt x="4950303" y="1745708"/>
                  <a:pt x="4983793" y="1729868"/>
                  <a:pt x="5013390" y="1712942"/>
                </a:cubicBezTo>
                <a:cubicBezTo>
                  <a:pt x="5121009" y="1651303"/>
                  <a:pt x="5188169" y="1556537"/>
                  <a:pt x="5236322" y="1446746"/>
                </a:cubicBezTo>
                <a:cubicBezTo>
                  <a:pt x="5255510" y="1402847"/>
                  <a:pt x="5289000" y="1388275"/>
                  <a:pt x="5326834" y="1401490"/>
                </a:cubicBezTo>
                <a:cubicBezTo>
                  <a:pt x="5416532" y="1432626"/>
                  <a:pt x="5484507" y="1401490"/>
                  <a:pt x="5546508" y="1340485"/>
                </a:cubicBezTo>
                <a:cubicBezTo>
                  <a:pt x="5571580" y="1316046"/>
                  <a:pt x="5595474" y="1310525"/>
                  <a:pt x="5631046" y="1327179"/>
                </a:cubicBezTo>
                <a:cubicBezTo>
                  <a:pt x="5693861" y="1356595"/>
                  <a:pt x="5760659" y="1376870"/>
                  <a:pt x="5832345" y="1365285"/>
                </a:cubicBezTo>
                <a:cubicBezTo>
                  <a:pt x="5841360" y="1363303"/>
                  <a:pt x="5850729" y="1363773"/>
                  <a:pt x="5859499" y="1366642"/>
                </a:cubicBezTo>
                <a:cubicBezTo>
                  <a:pt x="5926387" y="1394701"/>
                  <a:pt x="5978342" y="1371621"/>
                  <a:pt x="6020520" y="1319214"/>
                </a:cubicBezTo>
                <a:cubicBezTo>
                  <a:pt x="6052290" y="1279660"/>
                  <a:pt x="6087952" y="1302017"/>
                  <a:pt x="6123071" y="1309529"/>
                </a:cubicBezTo>
                <a:cubicBezTo>
                  <a:pt x="6145065" y="1314236"/>
                  <a:pt x="6174482" y="1330166"/>
                  <a:pt x="6187425" y="1321477"/>
                </a:cubicBezTo>
                <a:cubicBezTo>
                  <a:pt x="6219738" y="1299573"/>
                  <a:pt x="6254585" y="1271242"/>
                  <a:pt x="6270244" y="1237210"/>
                </a:cubicBezTo>
                <a:cubicBezTo>
                  <a:pt x="6301380" y="1169416"/>
                  <a:pt x="6321835" y="1096463"/>
                  <a:pt x="6343740" y="1024778"/>
                </a:cubicBezTo>
                <a:cubicBezTo>
                  <a:pt x="6358312" y="977168"/>
                  <a:pt x="6384380" y="962324"/>
                  <a:pt x="6429907" y="982327"/>
                </a:cubicBezTo>
                <a:cubicBezTo>
                  <a:pt x="6468284" y="999163"/>
                  <a:pt x="6506028" y="1017899"/>
                  <a:pt x="6545219" y="1032562"/>
                </a:cubicBezTo>
                <a:cubicBezTo>
                  <a:pt x="6601428" y="1053651"/>
                  <a:pt x="6650033" y="1028127"/>
                  <a:pt x="6699090" y="1004503"/>
                </a:cubicBezTo>
                <a:cubicBezTo>
                  <a:pt x="6797387" y="957346"/>
                  <a:pt x="6813588" y="960695"/>
                  <a:pt x="6893239" y="1033919"/>
                </a:cubicBezTo>
                <a:cubicBezTo>
                  <a:pt x="6896588" y="1036997"/>
                  <a:pt x="6900209" y="1039803"/>
                  <a:pt x="6903196" y="1042970"/>
                </a:cubicBezTo>
                <a:cubicBezTo>
                  <a:pt x="6975606" y="1123798"/>
                  <a:pt x="6996605" y="1123708"/>
                  <a:pt x="7079152" y="1044057"/>
                </a:cubicBezTo>
                <a:cubicBezTo>
                  <a:pt x="7127757" y="997171"/>
                  <a:pt x="7173013" y="1013373"/>
                  <a:pt x="7222885" y="1013192"/>
                </a:cubicBezTo>
                <a:cubicBezTo>
                  <a:pt x="7250265" y="1013427"/>
                  <a:pt x="7277636" y="1011789"/>
                  <a:pt x="7304799" y="1008304"/>
                </a:cubicBezTo>
                <a:cubicBezTo>
                  <a:pt x="7347158" y="1002240"/>
                  <a:pt x="7389427" y="985495"/>
                  <a:pt x="7431516" y="987306"/>
                </a:cubicBezTo>
                <a:cubicBezTo>
                  <a:pt x="7493788" y="989930"/>
                  <a:pt x="7539316" y="966488"/>
                  <a:pt x="7567284" y="915982"/>
                </a:cubicBezTo>
                <a:cubicBezTo>
                  <a:pt x="7605299" y="846559"/>
                  <a:pt x="7642952" y="812979"/>
                  <a:pt x="7729482" y="852623"/>
                </a:cubicBezTo>
                <a:cubicBezTo>
                  <a:pt x="7790125" y="880592"/>
                  <a:pt x="7859457" y="852623"/>
                  <a:pt x="7915304" y="812979"/>
                </a:cubicBezTo>
                <a:cubicBezTo>
                  <a:pt x="7951509" y="787273"/>
                  <a:pt x="7984002" y="763650"/>
                  <a:pt x="8032336" y="787364"/>
                </a:cubicBezTo>
                <a:cubicBezTo>
                  <a:pt x="8047813" y="794967"/>
                  <a:pt x="8074786" y="788903"/>
                  <a:pt x="8092346" y="780485"/>
                </a:cubicBezTo>
                <a:cubicBezTo>
                  <a:pt x="8133800" y="760572"/>
                  <a:pt x="8170458" y="724548"/>
                  <a:pt x="8213451" y="715226"/>
                </a:cubicBezTo>
                <a:cubicBezTo>
                  <a:pt x="8273732" y="702101"/>
                  <a:pt x="8337906" y="707079"/>
                  <a:pt x="8400358" y="704726"/>
                </a:cubicBezTo>
                <a:cubicBezTo>
                  <a:pt x="8470867" y="702101"/>
                  <a:pt x="8539657" y="722829"/>
                  <a:pt x="8611886" y="683908"/>
                </a:cubicBezTo>
                <a:cubicBezTo>
                  <a:pt x="8664220" y="657597"/>
                  <a:pt x="8724157" y="650609"/>
                  <a:pt x="8781144" y="664177"/>
                </a:cubicBezTo>
                <a:cubicBezTo>
                  <a:pt x="8896275" y="689792"/>
                  <a:pt x="9012765" y="696761"/>
                  <a:pt x="9116039" y="616115"/>
                </a:cubicBezTo>
                <a:cubicBezTo>
                  <a:pt x="9168083" y="575565"/>
                  <a:pt x="9233705" y="594211"/>
                  <a:pt x="9291995" y="596021"/>
                </a:cubicBezTo>
                <a:cubicBezTo>
                  <a:pt x="9357435" y="598012"/>
                  <a:pt x="9413915" y="580543"/>
                  <a:pt x="9474467" y="559273"/>
                </a:cubicBezTo>
                <a:cubicBezTo>
                  <a:pt x="9520900" y="542890"/>
                  <a:pt x="9572945" y="528408"/>
                  <a:pt x="9631144" y="542709"/>
                </a:cubicBezTo>
                <a:cubicBezTo>
                  <a:pt x="9692783" y="557915"/>
                  <a:pt x="9761120" y="560812"/>
                  <a:pt x="9823302" y="521982"/>
                </a:cubicBezTo>
                <a:cubicBezTo>
                  <a:pt x="9891910" y="479441"/>
                  <a:pt x="9965587" y="485053"/>
                  <a:pt x="9987763" y="529042"/>
                </a:cubicBezTo>
                <a:cubicBezTo>
                  <a:pt x="10004598" y="562532"/>
                  <a:pt x="10018627" y="597379"/>
                  <a:pt x="10033019" y="632045"/>
                </a:cubicBezTo>
                <a:cubicBezTo>
                  <a:pt x="10058996" y="695404"/>
                  <a:pt x="10058181" y="694046"/>
                  <a:pt x="10118824" y="663724"/>
                </a:cubicBezTo>
                <a:cubicBezTo>
                  <a:pt x="10152223" y="647070"/>
                  <a:pt x="10188881" y="637023"/>
                  <a:pt x="10222461" y="620550"/>
                </a:cubicBezTo>
                <a:cubicBezTo>
                  <a:pt x="10277402" y="593396"/>
                  <a:pt x="10331075" y="563618"/>
                  <a:pt x="10385383" y="535378"/>
                </a:cubicBezTo>
                <a:cubicBezTo>
                  <a:pt x="10397240" y="529223"/>
                  <a:pt x="10410002" y="520624"/>
                  <a:pt x="10422492" y="520443"/>
                </a:cubicBezTo>
                <a:cubicBezTo>
                  <a:pt x="10524590" y="519448"/>
                  <a:pt x="10597000" y="455455"/>
                  <a:pt x="10675384" y="403863"/>
                </a:cubicBezTo>
                <a:cubicBezTo>
                  <a:pt x="10683349" y="397102"/>
                  <a:pt x="10692582" y="392079"/>
                  <a:pt x="10702538" y="389110"/>
                </a:cubicBezTo>
                <a:cubicBezTo>
                  <a:pt x="10795585" y="376619"/>
                  <a:pt x="10869261" y="322674"/>
                  <a:pt x="10931896" y="262393"/>
                </a:cubicBezTo>
                <a:cubicBezTo>
                  <a:pt x="10973712" y="221843"/>
                  <a:pt x="11020236" y="170613"/>
                  <a:pt x="11014443" y="99471"/>
                </a:cubicBezTo>
                <a:cubicBezTo>
                  <a:pt x="11013538" y="88338"/>
                  <a:pt x="11022589" y="76300"/>
                  <a:pt x="11026933" y="64624"/>
                </a:cubicBezTo>
                <a:cubicBezTo>
                  <a:pt x="11038429" y="72136"/>
                  <a:pt x="11052096" y="77567"/>
                  <a:pt x="11060876" y="87342"/>
                </a:cubicBezTo>
                <a:cubicBezTo>
                  <a:pt x="11103055" y="134318"/>
                  <a:pt x="11112378" y="194237"/>
                  <a:pt x="11119527" y="253342"/>
                </a:cubicBezTo>
                <a:cubicBezTo>
                  <a:pt x="11129755" y="337246"/>
                  <a:pt x="11165779" y="361142"/>
                  <a:pt x="11249051" y="354896"/>
                </a:cubicBezTo>
                <a:cubicBezTo>
                  <a:pt x="11298742" y="351185"/>
                  <a:pt x="11344631" y="348651"/>
                  <a:pt x="11387987" y="321226"/>
                </a:cubicBezTo>
                <a:cubicBezTo>
                  <a:pt x="11395952" y="316157"/>
                  <a:pt x="11419485" y="324122"/>
                  <a:pt x="11427813" y="333355"/>
                </a:cubicBezTo>
                <a:cubicBezTo>
                  <a:pt x="11454966" y="364129"/>
                  <a:pt x="11485469" y="364762"/>
                  <a:pt x="11516786" y="344669"/>
                </a:cubicBezTo>
                <a:cubicBezTo>
                  <a:pt x="11542853" y="328014"/>
                  <a:pt x="11565663" y="306110"/>
                  <a:pt x="11591096" y="288098"/>
                </a:cubicBezTo>
                <a:cubicBezTo>
                  <a:pt x="11601505" y="280767"/>
                  <a:pt x="11615987" y="271716"/>
                  <a:pt x="11626758" y="273707"/>
                </a:cubicBezTo>
                <a:cubicBezTo>
                  <a:pt x="11692198" y="285836"/>
                  <a:pt x="11714103" y="238679"/>
                  <a:pt x="11736278" y="194509"/>
                </a:cubicBezTo>
                <a:cubicBezTo>
                  <a:pt x="11760264" y="146537"/>
                  <a:pt x="11779181" y="95941"/>
                  <a:pt x="11802262" y="47426"/>
                </a:cubicBezTo>
                <a:cubicBezTo>
                  <a:pt x="11827604" y="-5795"/>
                  <a:pt x="11865620" y="-14756"/>
                  <a:pt x="11912596" y="21268"/>
                </a:cubicBezTo>
                <a:cubicBezTo>
                  <a:pt x="11940926" y="43082"/>
                  <a:pt x="11964912" y="71050"/>
                  <a:pt x="11994691" y="90148"/>
                </a:cubicBezTo>
                <a:cubicBezTo>
                  <a:pt x="12028180" y="110350"/>
                  <a:pt x="12063299" y="127502"/>
                  <a:pt x="12099866" y="141378"/>
                </a:cubicBezTo>
                <a:cubicBezTo>
                  <a:pt x="12113262" y="146673"/>
                  <a:pt x="12128287" y="146673"/>
                  <a:pt x="12141683" y="141378"/>
                </a:cubicBezTo>
                <a:cubicBezTo>
                  <a:pt x="12180602" y="122189"/>
                  <a:pt x="12185581" y="141378"/>
                  <a:pt x="12185581" y="173691"/>
                </a:cubicBezTo>
                <a:cubicBezTo>
                  <a:pt x="12185581" y="264203"/>
                  <a:pt x="12187662" y="354082"/>
                  <a:pt x="12187662" y="444232"/>
                </a:cubicBezTo>
                <a:cubicBezTo>
                  <a:pt x="12187662" y="619102"/>
                  <a:pt x="12185218" y="793971"/>
                  <a:pt x="12186123" y="969203"/>
                </a:cubicBezTo>
                <a:cubicBezTo>
                  <a:pt x="12187120" y="1162175"/>
                  <a:pt x="12192460" y="1355057"/>
                  <a:pt x="12192822" y="1548029"/>
                </a:cubicBezTo>
                <a:cubicBezTo>
                  <a:pt x="12192822" y="1784447"/>
                  <a:pt x="12190649" y="2020956"/>
                  <a:pt x="12189020" y="2257374"/>
                </a:cubicBezTo>
                <a:cubicBezTo>
                  <a:pt x="12188386" y="2361372"/>
                  <a:pt x="12186123" y="2465552"/>
                  <a:pt x="12186667" y="2569278"/>
                </a:cubicBezTo>
                <a:cubicBezTo>
                  <a:pt x="12186667" y="2599600"/>
                  <a:pt x="12179607" y="2611639"/>
                  <a:pt x="12146570" y="2611457"/>
                </a:cubicBezTo>
                <a:cubicBezTo>
                  <a:pt x="11891959" y="2610371"/>
                  <a:pt x="11637349" y="2611457"/>
                  <a:pt x="11382738" y="2611457"/>
                </a:cubicBezTo>
                <a:lnTo>
                  <a:pt x="10808890" y="2611910"/>
                </a:lnTo>
                <a:lnTo>
                  <a:pt x="10148965" y="2611910"/>
                </a:lnTo>
                <a:lnTo>
                  <a:pt x="9488949" y="2611910"/>
                </a:lnTo>
                <a:lnTo>
                  <a:pt x="8837986" y="26119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-5400000">
            <a:off x="5078600" y="-255366"/>
            <a:ext cx="2537285" cy="11688619"/>
          </a:xfrm>
          <a:custGeom>
            <a:avLst/>
            <a:gdLst/>
            <a:ahLst/>
            <a:cxnLst/>
            <a:rect l="l" t="t" r="r" b="b"/>
            <a:pathLst>
              <a:path w="2537285" h="11688619" extrusionOk="0">
                <a:moveTo>
                  <a:pt x="192626" y="18000"/>
                </a:moveTo>
                <a:lnTo>
                  <a:pt x="2806" y="18000"/>
                </a:lnTo>
                <a:lnTo>
                  <a:pt x="2806" y="0"/>
                </a:lnTo>
                <a:lnTo>
                  <a:pt x="186164" y="0"/>
                </a:lnTo>
                <a:close/>
                <a:moveTo>
                  <a:pt x="273144" y="468764"/>
                </a:moveTo>
                <a:lnTo>
                  <a:pt x="2617" y="468764"/>
                </a:lnTo>
                <a:lnTo>
                  <a:pt x="2692" y="450764"/>
                </a:lnTo>
                <a:lnTo>
                  <a:pt x="270081" y="450764"/>
                </a:lnTo>
                <a:close/>
                <a:moveTo>
                  <a:pt x="613463" y="1370293"/>
                </a:moveTo>
                <a:lnTo>
                  <a:pt x="360018" y="1370293"/>
                </a:lnTo>
                <a:lnTo>
                  <a:pt x="360018" y="1803060"/>
                </a:lnTo>
                <a:lnTo>
                  <a:pt x="540959" y="1803060"/>
                </a:lnTo>
                <a:lnTo>
                  <a:pt x="532269" y="1813419"/>
                </a:lnTo>
                <a:lnTo>
                  <a:pt x="525111" y="1821060"/>
                </a:lnTo>
                <a:lnTo>
                  <a:pt x="360018" y="1821060"/>
                </a:lnTo>
                <a:lnTo>
                  <a:pt x="360017" y="2253824"/>
                </a:lnTo>
                <a:lnTo>
                  <a:pt x="523454" y="2253824"/>
                </a:lnTo>
                <a:lnTo>
                  <a:pt x="499838" y="2271824"/>
                </a:lnTo>
                <a:lnTo>
                  <a:pt x="360017" y="2271824"/>
                </a:lnTo>
                <a:lnTo>
                  <a:pt x="360017" y="2369623"/>
                </a:lnTo>
                <a:lnTo>
                  <a:pt x="351075" y="2374911"/>
                </a:lnTo>
                <a:lnTo>
                  <a:pt x="342017" y="2380494"/>
                </a:lnTo>
                <a:lnTo>
                  <a:pt x="342017" y="2271824"/>
                </a:lnTo>
                <a:lnTo>
                  <a:pt x="91" y="2271824"/>
                </a:lnTo>
                <a:lnTo>
                  <a:pt x="91" y="2253824"/>
                </a:lnTo>
                <a:lnTo>
                  <a:pt x="342017" y="2253824"/>
                </a:lnTo>
                <a:lnTo>
                  <a:pt x="342018" y="1821060"/>
                </a:lnTo>
                <a:lnTo>
                  <a:pt x="91" y="1821060"/>
                </a:lnTo>
                <a:lnTo>
                  <a:pt x="91" y="1803060"/>
                </a:lnTo>
                <a:lnTo>
                  <a:pt x="342018" y="1803060"/>
                </a:lnTo>
                <a:lnTo>
                  <a:pt x="342018" y="1370293"/>
                </a:lnTo>
                <a:lnTo>
                  <a:pt x="91" y="1370293"/>
                </a:lnTo>
                <a:lnTo>
                  <a:pt x="91" y="1352293"/>
                </a:lnTo>
                <a:lnTo>
                  <a:pt x="342018" y="1352293"/>
                </a:lnTo>
                <a:lnTo>
                  <a:pt x="342018" y="919529"/>
                </a:lnTo>
                <a:lnTo>
                  <a:pt x="748" y="919529"/>
                </a:lnTo>
                <a:lnTo>
                  <a:pt x="822" y="901529"/>
                </a:lnTo>
                <a:lnTo>
                  <a:pt x="342018" y="901529"/>
                </a:lnTo>
                <a:lnTo>
                  <a:pt x="342018" y="679911"/>
                </a:lnTo>
                <a:lnTo>
                  <a:pt x="354084" y="696724"/>
                </a:lnTo>
                <a:lnTo>
                  <a:pt x="360018" y="710043"/>
                </a:lnTo>
                <a:lnTo>
                  <a:pt x="360018" y="901529"/>
                </a:lnTo>
                <a:lnTo>
                  <a:pt x="404322" y="901529"/>
                </a:lnTo>
                <a:lnTo>
                  <a:pt x="405805" y="906111"/>
                </a:lnTo>
                <a:lnTo>
                  <a:pt x="416950" y="919529"/>
                </a:lnTo>
                <a:lnTo>
                  <a:pt x="360018" y="919529"/>
                </a:lnTo>
                <a:lnTo>
                  <a:pt x="360018" y="1352293"/>
                </a:lnTo>
                <a:lnTo>
                  <a:pt x="605220" y="1352293"/>
                </a:lnTo>
                <a:lnTo>
                  <a:pt x="612949" y="1369049"/>
                </a:lnTo>
                <a:close/>
                <a:moveTo>
                  <a:pt x="757824" y="10836353"/>
                </a:moveTo>
                <a:lnTo>
                  <a:pt x="360017" y="10836353"/>
                </a:lnTo>
                <a:lnTo>
                  <a:pt x="360017" y="11269126"/>
                </a:lnTo>
                <a:lnTo>
                  <a:pt x="757824" y="11269126"/>
                </a:lnTo>
                <a:close/>
                <a:moveTo>
                  <a:pt x="757824" y="10385588"/>
                </a:moveTo>
                <a:lnTo>
                  <a:pt x="360017" y="10385588"/>
                </a:lnTo>
                <a:lnTo>
                  <a:pt x="360017" y="10818353"/>
                </a:lnTo>
                <a:lnTo>
                  <a:pt x="757824" y="10818353"/>
                </a:lnTo>
                <a:close/>
                <a:moveTo>
                  <a:pt x="757824" y="9934823"/>
                </a:moveTo>
                <a:lnTo>
                  <a:pt x="360017" y="9934823"/>
                </a:lnTo>
                <a:lnTo>
                  <a:pt x="360017" y="10367588"/>
                </a:lnTo>
                <a:lnTo>
                  <a:pt x="757824" y="10367588"/>
                </a:lnTo>
                <a:close/>
                <a:moveTo>
                  <a:pt x="757824" y="9484058"/>
                </a:moveTo>
                <a:lnTo>
                  <a:pt x="360017" y="9484058"/>
                </a:lnTo>
                <a:lnTo>
                  <a:pt x="360017" y="9916823"/>
                </a:lnTo>
                <a:lnTo>
                  <a:pt x="757824" y="9916823"/>
                </a:lnTo>
                <a:close/>
                <a:moveTo>
                  <a:pt x="757824" y="9033293"/>
                </a:moveTo>
                <a:lnTo>
                  <a:pt x="360017" y="9033293"/>
                </a:lnTo>
                <a:lnTo>
                  <a:pt x="360017" y="9466058"/>
                </a:lnTo>
                <a:lnTo>
                  <a:pt x="757824" y="9466058"/>
                </a:lnTo>
                <a:close/>
                <a:moveTo>
                  <a:pt x="757824" y="8582528"/>
                </a:moveTo>
                <a:lnTo>
                  <a:pt x="360017" y="8582528"/>
                </a:lnTo>
                <a:lnTo>
                  <a:pt x="360017" y="9015293"/>
                </a:lnTo>
                <a:lnTo>
                  <a:pt x="757824" y="9015293"/>
                </a:lnTo>
                <a:close/>
                <a:moveTo>
                  <a:pt x="757824" y="8131763"/>
                </a:moveTo>
                <a:lnTo>
                  <a:pt x="360017" y="8131763"/>
                </a:lnTo>
                <a:lnTo>
                  <a:pt x="360017" y="8564528"/>
                </a:lnTo>
                <a:lnTo>
                  <a:pt x="757824" y="8564528"/>
                </a:lnTo>
                <a:close/>
                <a:moveTo>
                  <a:pt x="757824" y="7680999"/>
                </a:moveTo>
                <a:lnTo>
                  <a:pt x="360017" y="7680999"/>
                </a:lnTo>
                <a:lnTo>
                  <a:pt x="360017" y="8113763"/>
                </a:lnTo>
                <a:lnTo>
                  <a:pt x="757824" y="8113763"/>
                </a:lnTo>
                <a:close/>
                <a:moveTo>
                  <a:pt x="757824" y="7230234"/>
                </a:moveTo>
                <a:lnTo>
                  <a:pt x="360017" y="7230234"/>
                </a:lnTo>
                <a:lnTo>
                  <a:pt x="360017" y="7662999"/>
                </a:lnTo>
                <a:lnTo>
                  <a:pt x="757824" y="7662999"/>
                </a:lnTo>
                <a:close/>
                <a:moveTo>
                  <a:pt x="757824" y="6779469"/>
                </a:moveTo>
                <a:lnTo>
                  <a:pt x="360017" y="6779469"/>
                </a:lnTo>
                <a:lnTo>
                  <a:pt x="360017" y="7212234"/>
                </a:lnTo>
                <a:lnTo>
                  <a:pt x="757824" y="7212234"/>
                </a:lnTo>
                <a:close/>
                <a:moveTo>
                  <a:pt x="757824" y="6328704"/>
                </a:moveTo>
                <a:lnTo>
                  <a:pt x="360017" y="6328704"/>
                </a:lnTo>
                <a:lnTo>
                  <a:pt x="360017" y="6761469"/>
                </a:lnTo>
                <a:lnTo>
                  <a:pt x="757824" y="6761469"/>
                </a:lnTo>
                <a:close/>
                <a:moveTo>
                  <a:pt x="757824" y="5877939"/>
                </a:moveTo>
                <a:lnTo>
                  <a:pt x="360017" y="5877939"/>
                </a:lnTo>
                <a:lnTo>
                  <a:pt x="360017" y="6310704"/>
                </a:lnTo>
                <a:lnTo>
                  <a:pt x="757824" y="6310704"/>
                </a:lnTo>
                <a:close/>
                <a:moveTo>
                  <a:pt x="757824" y="5427176"/>
                </a:moveTo>
                <a:lnTo>
                  <a:pt x="360017" y="5427176"/>
                </a:lnTo>
                <a:lnTo>
                  <a:pt x="360017" y="5859939"/>
                </a:lnTo>
                <a:lnTo>
                  <a:pt x="757824" y="5859939"/>
                </a:lnTo>
                <a:close/>
                <a:moveTo>
                  <a:pt x="757824" y="4976410"/>
                </a:moveTo>
                <a:lnTo>
                  <a:pt x="360017" y="4976410"/>
                </a:lnTo>
                <a:lnTo>
                  <a:pt x="360017" y="5409175"/>
                </a:lnTo>
                <a:lnTo>
                  <a:pt x="757824" y="5409175"/>
                </a:lnTo>
                <a:close/>
                <a:moveTo>
                  <a:pt x="757824" y="4525646"/>
                </a:moveTo>
                <a:lnTo>
                  <a:pt x="360017" y="4525646"/>
                </a:lnTo>
                <a:lnTo>
                  <a:pt x="360017" y="4958411"/>
                </a:lnTo>
                <a:lnTo>
                  <a:pt x="757824" y="4958411"/>
                </a:lnTo>
                <a:close/>
                <a:moveTo>
                  <a:pt x="757824" y="3624118"/>
                </a:moveTo>
                <a:lnTo>
                  <a:pt x="360017" y="3624118"/>
                </a:lnTo>
                <a:lnTo>
                  <a:pt x="360017" y="4056879"/>
                </a:lnTo>
                <a:lnTo>
                  <a:pt x="757824" y="4056879"/>
                </a:lnTo>
                <a:close/>
                <a:moveTo>
                  <a:pt x="757824" y="3173355"/>
                </a:moveTo>
                <a:lnTo>
                  <a:pt x="360017" y="3173355"/>
                </a:lnTo>
                <a:lnTo>
                  <a:pt x="360017" y="3606118"/>
                </a:lnTo>
                <a:lnTo>
                  <a:pt x="757824" y="3606118"/>
                </a:lnTo>
                <a:close/>
                <a:moveTo>
                  <a:pt x="1173631" y="10836353"/>
                </a:moveTo>
                <a:lnTo>
                  <a:pt x="775824" y="10836353"/>
                </a:lnTo>
                <a:lnTo>
                  <a:pt x="775824" y="11269126"/>
                </a:lnTo>
                <a:lnTo>
                  <a:pt x="1173631" y="11269126"/>
                </a:lnTo>
                <a:close/>
                <a:moveTo>
                  <a:pt x="1173631" y="10385588"/>
                </a:moveTo>
                <a:lnTo>
                  <a:pt x="775824" y="10385588"/>
                </a:lnTo>
                <a:lnTo>
                  <a:pt x="775824" y="10818353"/>
                </a:lnTo>
                <a:lnTo>
                  <a:pt x="1173631" y="10818353"/>
                </a:lnTo>
                <a:close/>
                <a:moveTo>
                  <a:pt x="1173631" y="9934823"/>
                </a:moveTo>
                <a:lnTo>
                  <a:pt x="775824" y="9934823"/>
                </a:lnTo>
                <a:lnTo>
                  <a:pt x="775824" y="10367588"/>
                </a:lnTo>
                <a:lnTo>
                  <a:pt x="1173631" y="10367588"/>
                </a:lnTo>
                <a:close/>
                <a:moveTo>
                  <a:pt x="1173631" y="9484058"/>
                </a:moveTo>
                <a:lnTo>
                  <a:pt x="775824" y="9484058"/>
                </a:lnTo>
                <a:lnTo>
                  <a:pt x="775824" y="9916823"/>
                </a:lnTo>
                <a:lnTo>
                  <a:pt x="1173631" y="9916823"/>
                </a:lnTo>
                <a:close/>
                <a:moveTo>
                  <a:pt x="1173631" y="9033293"/>
                </a:moveTo>
                <a:lnTo>
                  <a:pt x="775824" y="9033293"/>
                </a:lnTo>
                <a:lnTo>
                  <a:pt x="775824" y="9466058"/>
                </a:lnTo>
                <a:lnTo>
                  <a:pt x="1173631" y="9466058"/>
                </a:lnTo>
                <a:close/>
                <a:moveTo>
                  <a:pt x="1173631" y="8582528"/>
                </a:moveTo>
                <a:lnTo>
                  <a:pt x="775824" y="8582528"/>
                </a:lnTo>
                <a:lnTo>
                  <a:pt x="775824" y="9015293"/>
                </a:lnTo>
                <a:lnTo>
                  <a:pt x="1173631" y="9015293"/>
                </a:lnTo>
                <a:close/>
                <a:moveTo>
                  <a:pt x="1173631" y="8131763"/>
                </a:moveTo>
                <a:lnTo>
                  <a:pt x="775824" y="8131763"/>
                </a:lnTo>
                <a:lnTo>
                  <a:pt x="775824" y="8564528"/>
                </a:lnTo>
                <a:lnTo>
                  <a:pt x="1173631" y="8564528"/>
                </a:lnTo>
                <a:close/>
                <a:moveTo>
                  <a:pt x="1173631" y="7680999"/>
                </a:moveTo>
                <a:lnTo>
                  <a:pt x="775824" y="7680999"/>
                </a:lnTo>
                <a:lnTo>
                  <a:pt x="775824" y="8113763"/>
                </a:lnTo>
                <a:lnTo>
                  <a:pt x="1173631" y="8113763"/>
                </a:lnTo>
                <a:close/>
                <a:moveTo>
                  <a:pt x="1173631" y="7230234"/>
                </a:moveTo>
                <a:lnTo>
                  <a:pt x="775824" y="7230234"/>
                </a:lnTo>
                <a:lnTo>
                  <a:pt x="775824" y="7662999"/>
                </a:lnTo>
                <a:lnTo>
                  <a:pt x="1173631" y="7662999"/>
                </a:lnTo>
                <a:close/>
                <a:moveTo>
                  <a:pt x="1173631" y="6779469"/>
                </a:moveTo>
                <a:lnTo>
                  <a:pt x="775824" y="6779469"/>
                </a:lnTo>
                <a:lnTo>
                  <a:pt x="775824" y="7212234"/>
                </a:lnTo>
                <a:lnTo>
                  <a:pt x="1173631" y="7212234"/>
                </a:lnTo>
                <a:close/>
                <a:moveTo>
                  <a:pt x="1173631" y="6328704"/>
                </a:moveTo>
                <a:lnTo>
                  <a:pt x="775824" y="6328704"/>
                </a:lnTo>
                <a:lnTo>
                  <a:pt x="775824" y="6761469"/>
                </a:lnTo>
                <a:lnTo>
                  <a:pt x="1173631" y="6761469"/>
                </a:lnTo>
                <a:close/>
                <a:moveTo>
                  <a:pt x="1173631" y="5877939"/>
                </a:moveTo>
                <a:lnTo>
                  <a:pt x="775824" y="5877939"/>
                </a:lnTo>
                <a:lnTo>
                  <a:pt x="775824" y="6310704"/>
                </a:lnTo>
                <a:lnTo>
                  <a:pt x="1173631" y="6310704"/>
                </a:lnTo>
                <a:close/>
                <a:moveTo>
                  <a:pt x="1173631" y="5427176"/>
                </a:moveTo>
                <a:lnTo>
                  <a:pt x="775824" y="5427176"/>
                </a:lnTo>
                <a:lnTo>
                  <a:pt x="775824" y="5859939"/>
                </a:lnTo>
                <a:lnTo>
                  <a:pt x="1173631" y="5859939"/>
                </a:lnTo>
                <a:close/>
                <a:moveTo>
                  <a:pt x="1173631" y="4976410"/>
                </a:moveTo>
                <a:lnTo>
                  <a:pt x="775824" y="4976410"/>
                </a:lnTo>
                <a:lnTo>
                  <a:pt x="775824" y="5409175"/>
                </a:lnTo>
                <a:lnTo>
                  <a:pt x="1173631" y="5409175"/>
                </a:lnTo>
                <a:close/>
                <a:moveTo>
                  <a:pt x="1589438" y="10836354"/>
                </a:moveTo>
                <a:lnTo>
                  <a:pt x="1191631" y="10836353"/>
                </a:lnTo>
                <a:lnTo>
                  <a:pt x="1191631" y="11269126"/>
                </a:lnTo>
                <a:lnTo>
                  <a:pt x="1589438" y="11269127"/>
                </a:lnTo>
                <a:close/>
                <a:moveTo>
                  <a:pt x="1589438" y="10385589"/>
                </a:moveTo>
                <a:lnTo>
                  <a:pt x="1191631" y="10385588"/>
                </a:lnTo>
                <a:lnTo>
                  <a:pt x="1191631" y="10818353"/>
                </a:lnTo>
                <a:lnTo>
                  <a:pt x="1589438" y="10818354"/>
                </a:lnTo>
                <a:close/>
                <a:moveTo>
                  <a:pt x="1589438" y="9934824"/>
                </a:moveTo>
                <a:lnTo>
                  <a:pt x="1191631" y="9934823"/>
                </a:lnTo>
                <a:lnTo>
                  <a:pt x="1191631" y="10367588"/>
                </a:lnTo>
                <a:lnTo>
                  <a:pt x="1589438" y="10367589"/>
                </a:lnTo>
                <a:close/>
                <a:moveTo>
                  <a:pt x="1589438" y="9484059"/>
                </a:moveTo>
                <a:lnTo>
                  <a:pt x="1191631" y="9484058"/>
                </a:lnTo>
                <a:lnTo>
                  <a:pt x="1191631" y="9916823"/>
                </a:lnTo>
                <a:lnTo>
                  <a:pt x="1589438" y="9916824"/>
                </a:lnTo>
                <a:close/>
                <a:moveTo>
                  <a:pt x="1589438" y="9033294"/>
                </a:moveTo>
                <a:lnTo>
                  <a:pt x="1191631" y="9033293"/>
                </a:lnTo>
                <a:lnTo>
                  <a:pt x="1191631" y="9466058"/>
                </a:lnTo>
                <a:lnTo>
                  <a:pt x="1589438" y="9466059"/>
                </a:lnTo>
                <a:close/>
                <a:moveTo>
                  <a:pt x="1589438" y="8582529"/>
                </a:moveTo>
                <a:lnTo>
                  <a:pt x="1191631" y="8582528"/>
                </a:lnTo>
                <a:lnTo>
                  <a:pt x="1191631" y="9015293"/>
                </a:lnTo>
                <a:lnTo>
                  <a:pt x="1589438" y="9015294"/>
                </a:lnTo>
                <a:close/>
                <a:moveTo>
                  <a:pt x="1589438" y="8131764"/>
                </a:moveTo>
                <a:lnTo>
                  <a:pt x="1191631" y="8131763"/>
                </a:lnTo>
                <a:lnTo>
                  <a:pt x="1191631" y="8564528"/>
                </a:lnTo>
                <a:lnTo>
                  <a:pt x="1589438" y="8564529"/>
                </a:lnTo>
                <a:close/>
                <a:moveTo>
                  <a:pt x="1589438" y="7680999"/>
                </a:moveTo>
                <a:lnTo>
                  <a:pt x="1191631" y="7680999"/>
                </a:lnTo>
                <a:lnTo>
                  <a:pt x="1191631" y="8113763"/>
                </a:lnTo>
                <a:lnTo>
                  <a:pt x="1589438" y="8113764"/>
                </a:lnTo>
                <a:close/>
                <a:moveTo>
                  <a:pt x="1589438" y="7230234"/>
                </a:moveTo>
                <a:lnTo>
                  <a:pt x="1191631" y="7230234"/>
                </a:lnTo>
                <a:lnTo>
                  <a:pt x="1191631" y="7662999"/>
                </a:lnTo>
                <a:lnTo>
                  <a:pt x="1589438" y="7662999"/>
                </a:lnTo>
                <a:close/>
                <a:moveTo>
                  <a:pt x="1589438" y="6779469"/>
                </a:moveTo>
                <a:lnTo>
                  <a:pt x="1191631" y="6779469"/>
                </a:lnTo>
                <a:lnTo>
                  <a:pt x="1191631" y="7212234"/>
                </a:lnTo>
                <a:lnTo>
                  <a:pt x="1589438" y="7212234"/>
                </a:lnTo>
                <a:close/>
                <a:moveTo>
                  <a:pt x="2005245" y="10836354"/>
                </a:moveTo>
                <a:lnTo>
                  <a:pt x="1607438" y="10836354"/>
                </a:lnTo>
                <a:lnTo>
                  <a:pt x="1607438" y="11269127"/>
                </a:lnTo>
                <a:lnTo>
                  <a:pt x="2005245" y="11269127"/>
                </a:lnTo>
                <a:close/>
                <a:moveTo>
                  <a:pt x="2005245" y="10385589"/>
                </a:moveTo>
                <a:lnTo>
                  <a:pt x="1607438" y="10385589"/>
                </a:lnTo>
                <a:lnTo>
                  <a:pt x="1607438" y="10818354"/>
                </a:lnTo>
                <a:lnTo>
                  <a:pt x="2005245" y="10818354"/>
                </a:lnTo>
                <a:close/>
                <a:moveTo>
                  <a:pt x="2005245" y="9934824"/>
                </a:moveTo>
                <a:lnTo>
                  <a:pt x="1607438" y="9934824"/>
                </a:lnTo>
                <a:lnTo>
                  <a:pt x="1607438" y="10367589"/>
                </a:lnTo>
                <a:lnTo>
                  <a:pt x="2005245" y="10367589"/>
                </a:lnTo>
                <a:close/>
                <a:moveTo>
                  <a:pt x="2005245" y="9033294"/>
                </a:moveTo>
                <a:lnTo>
                  <a:pt x="1607438" y="9033294"/>
                </a:lnTo>
                <a:lnTo>
                  <a:pt x="1607438" y="9466059"/>
                </a:lnTo>
                <a:lnTo>
                  <a:pt x="2005245" y="9466059"/>
                </a:lnTo>
                <a:close/>
                <a:moveTo>
                  <a:pt x="2439053" y="10493016"/>
                </a:moveTo>
                <a:lnTo>
                  <a:pt x="2439053" y="10601711"/>
                </a:lnTo>
                <a:lnTo>
                  <a:pt x="2421053" y="10605039"/>
                </a:lnTo>
                <a:lnTo>
                  <a:pt x="2421053" y="10488480"/>
                </a:lnTo>
                <a:close/>
                <a:moveTo>
                  <a:pt x="2537285" y="11287127"/>
                </a:moveTo>
                <a:lnTo>
                  <a:pt x="2439053" y="11287127"/>
                </a:lnTo>
                <a:lnTo>
                  <a:pt x="2439053" y="11682594"/>
                </a:lnTo>
                <a:lnTo>
                  <a:pt x="2438219" y="11682648"/>
                </a:lnTo>
                <a:lnTo>
                  <a:pt x="2421053" y="11682780"/>
                </a:lnTo>
                <a:lnTo>
                  <a:pt x="2421053" y="11287127"/>
                </a:lnTo>
                <a:lnTo>
                  <a:pt x="2023245" y="11287127"/>
                </a:lnTo>
                <a:lnTo>
                  <a:pt x="2023245" y="11684306"/>
                </a:lnTo>
                <a:lnTo>
                  <a:pt x="2005245" y="11684253"/>
                </a:lnTo>
                <a:lnTo>
                  <a:pt x="2005245" y="11287127"/>
                </a:lnTo>
                <a:lnTo>
                  <a:pt x="1607438" y="11287127"/>
                </a:lnTo>
                <a:lnTo>
                  <a:pt x="1607438" y="11683598"/>
                </a:lnTo>
                <a:lnTo>
                  <a:pt x="1589438" y="11683807"/>
                </a:lnTo>
                <a:lnTo>
                  <a:pt x="1589438" y="11287127"/>
                </a:lnTo>
                <a:lnTo>
                  <a:pt x="1191631" y="11287126"/>
                </a:lnTo>
                <a:lnTo>
                  <a:pt x="1191631" y="11688410"/>
                </a:lnTo>
                <a:lnTo>
                  <a:pt x="1173631" y="11688619"/>
                </a:lnTo>
                <a:lnTo>
                  <a:pt x="1173631" y="11287126"/>
                </a:lnTo>
                <a:lnTo>
                  <a:pt x="775824" y="11287126"/>
                </a:lnTo>
                <a:lnTo>
                  <a:pt x="775824" y="11688345"/>
                </a:lnTo>
                <a:lnTo>
                  <a:pt x="757824" y="11688249"/>
                </a:lnTo>
                <a:lnTo>
                  <a:pt x="757824" y="11287126"/>
                </a:lnTo>
                <a:lnTo>
                  <a:pt x="360017" y="11287126"/>
                </a:lnTo>
                <a:lnTo>
                  <a:pt x="360017" y="11686116"/>
                </a:lnTo>
                <a:lnTo>
                  <a:pt x="354536" y="11686087"/>
                </a:lnTo>
                <a:lnTo>
                  <a:pt x="342017" y="11685993"/>
                </a:lnTo>
                <a:lnTo>
                  <a:pt x="342017" y="11287126"/>
                </a:lnTo>
                <a:lnTo>
                  <a:pt x="453" y="11287126"/>
                </a:lnTo>
                <a:lnTo>
                  <a:pt x="453" y="11269126"/>
                </a:lnTo>
                <a:lnTo>
                  <a:pt x="342017" y="11269126"/>
                </a:lnTo>
                <a:lnTo>
                  <a:pt x="342017" y="10836353"/>
                </a:lnTo>
                <a:lnTo>
                  <a:pt x="418" y="10836353"/>
                </a:lnTo>
                <a:lnTo>
                  <a:pt x="404" y="10818353"/>
                </a:lnTo>
                <a:lnTo>
                  <a:pt x="342017" y="10818353"/>
                </a:lnTo>
                <a:lnTo>
                  <a:pt x="342017" y="10385588"/>
                </a:lnTo>
                <a:lnTo>
                  <a:pt x="63" y="10385588"/>
                </a:lnTo>
                <a:lnTo>
                  <a:pt x="48" y="10367588"/>
                </a:lnTo>
                <a:lnTo>
                  <a:pt x="342017" y="10367588"/>
                </a:lnTo>
                <a:lnTo>
                  <a:pt x="342017" y="9934823"/>
                </a:lnTo>
                <a:lnTo>
                  <a:pt x="0" y="9934823"/>
                </a:lnTo>
                <a:lnTo>
                  <a:pt x="0" y="9916823"/>
                </a:lnTo>
                <a:lnTo>
                  <a:pt x="342017" y="9916823"/>
                </a:lnTo>
                <a:lnTo>
                  <a:pt x="342017" y="9484058"/>
                </a:lnTo>
                <a:lnTo>
                  <a:pt x="0" y="9484058"/>
                </a:lnTo>
                <a:lnTo>
                  <a:pt x="0" y="9466058"/>
                </a:lnTo>
                <a:lnTo>
                  <a:pt x="342017" y="9466058"/>
                </a:lnTo>
                <a:lnTo>
                  <a:pt x="342017" y="9033293"/>
                </a:lnTo>
                <a:lnTo>
                  <a:pt x="0" y="9033293"/>
                </a:lnTo>
                <a:lnTo>
                  <a:pt x="0" y="9015293"/>
                </a:lnTo>
                <a:lnTo>
                  <a:pt x="342017" y="9015293"/>
                </a:lnTo>
                <a:lnTo>
                  <a:pt x="342017" y="8582528"/>
                </a:lnTo>
                <a:lnTo>
                  <a:pt x="0" y="8582528"/>
                </a:lnTo>
                <a:lnTo>
                  <a:pt x="0" y="8564528"/>
                </a:lnTo>
                <a:lnTo>
                  <a:pt x="342017" y="8564528"/>
                </a:lnTo>
                <a:lnTo>
                  <a:pt x="342017" y="8131763"/>
                </a:lnTo>
                <a:lnTo>
                  <a:pt x="40" y="8131763"/>
                </a:lnTo>
                <a:lnTo>
                  <a:pt x="43" y="8113763"/>
                </a:lnTo>
                <a:lnTo>
                  <a:pt x="342017" y="8113763"/>
                </a:lnTo>
                <a:lnTo>
                  <a:pt x="342017" y="7680999"/>
                </a:lnTo>
                <a:lnTo>
                  <a:pt x="91" y="7680999"/>
                </a:lnTo>
                <a:lnTo>
                  <a:pt x="91" y="7662999"/>
                </a:lnTo>
                <a:lnTo>
                  <a:pt x="342017" y="7662999"/>
                </a:lnTo>
                <a:lnTo>
                  <a:pt x="342017" y="7230234"/>
                </a:lnTo>
                <a:lnTo>
                  <a:pt x="91" y="7230234"/>
                </a:lnTo>
                <a:lnTo>
                  <a:pt x="91" y="7212234"/>
                </a:lnTo>
                <a:lnTo>
                  <a:pt x="342017" y="7212234"/>
                </a:lnTo>
                <a:lnTo>
                  <a:pt x="342017" y="6779469"/>
                </a:lnTo>
                <a:lnTo>
                  <a:pt x="91" y="6779469"/>
                </a:lnTo>
                <a:lnTo>
                  <a:pt x="91" y="6761469"/>
                </a:lnTo>
                <a:lnTo>
                  <a:pt x="342017" y="6761469"/>
                </a:lnTo>
                <a:lnTo>
                  <a:pt x="342017" y="6328704"/>
                </a:lnTo>
                <a:lnTo>
                  <a:pt x="91" y="6328704"/>
                </a:lnTo>
                <a:lnTo>
                  <a:pt x="91" y="6310704"/>
                </a:lnTo>
                <a:lnTo>
                  <a:pt x="342017" y="6310704"/>
                </a:lnTo>
                <a:lnTo>
                  <a:pt x="342017" y="5877939"/>
                </a:lnTo>
                <a:lnTo>
                  <a:pt x="91" y="5877939"/>
                </a:lnTo>
                <a:lnTo>
                  <a:pt x="91" y="5859939"/>
                </a:lnTo>
                <a:lnTo>
                  <a:pt x="342017" y="5859939"/>
                </a:lnTo>
                <a:lnTo>
                  <a:pt x="342017" y="5427176"/>
                </a:lnTo>
                <a:lnTo>
                  <a:pt x="91" y="5427176"/>
                </a:lnTo>
                <a:lnTo>
                  <a:pt x="91" y="5409175"/>
                </a:lnTo>
                <a:lnTo>
                  <a:pt x="342017" y="5409175"/>
                </a:lnTo>
                <a:lnTo>
                  <a:pt x="342017" y="4976410"/>
                </a:lnTo>
                <a:lnTo>
                  <a:pt x="91" y="4976410"/>
                </a:lnTo>
                <a:lnTo>
                  <a:pt x="91" y="4958411"/>
                </a:lnTo>
                <a:lnTo>
                  <a:pt x="342017" y="4958411"/>
                </a:lnTo>
                <a:lnTo>
                  <a:pt x="342017" y="4525646"/>
                </a:lnTo>
                <a:lnTo>
                  <a:pt x="91" y="4525646"/>
                </a:lnTo>
                <a:lnTo>
                  <a:pt x="91" y="4507646"/>
                </a:lnTo>
                <a:lnTo>
                  <a:pt x="342017" y="4507646"/>
                </a:lnTo>
                <a:lnTo>
                  <a:pt x="342017" y="4074880"/>
                </a:lnTo>
                <a:lnTo>
                  <a:pt x="91" y="4074880"/>
                </a:lnTo>
                <a:lnTo>
                  <a:pt x="91" y="4056879"/>
                </a:lnTo>
                <a:lnTo>
                  <a:pt x="342017" y="4056879"/>
                </a:lnTo>
                <a:lnTo>
                  <a:pt x="342017" y="3624118"/>
                </a:lnTo>
                <a:lnTo>
                  <a:pt x="91" y="3624118"/>
                </a:lnTo>
                <a:lnTo>
                  <a:pt x="91" y="3606118"/>
                </a:lnTo>
                <a:lnTo>
                  <a:pt x="342017" y="3606118"/>
                </a:lnTo>
                <a:lnTo>
                  <a:pt x="342017" y="3173355"/>
                </a:lnTo>
                <a:lnTo>
                  <a:pt x="91" y="3173355"/>
                </a:lnTo>
                <a:lnTo>
                  <a:pt x="91" y="3155355"/>
                </a:lnTo>
                <a:lnTo>
                  <a:pt x="342017" y="3155355"/>
                </a:lnTo>
                <a:lnTo>
                  <a:pt x="342017" y="2722589"/>
                </a:lnTo>
                <a:lnTo>
                  <a:pt x="91" y="2722589"/>
                </a:lnTo>
                <a:lnTo>
                  <a:pt x="91" y="2704588"/>
                </a:lnTo>
                <a:lnTo>
                  <a:pt x="342017" y="2704588"/>
                </a:lnTo>
                <a:lnTo>
                  <a:pt x="342017" y="2516134"/>
                </a:lnTo>
                <a:lnTo>
                  <a:pt x="360017" y="2520389"/>
                </a:lnTo>
                <a:lnTo>
                  <a:pt x="360017" y="2704588"/>
                </a:lnTo>
                <a:lnTo>
                  <a:pt x="530880" y="2704588"/>
                </a:lnTo>
                <a:lnTo>
                  <a:pt x="535603" y="2722589"/>
                </a:lnTo>
                <a:lnTo>
                  <a:pt x="360017" y="2722589"/>
                </a:lnTo>
                <a:lnTo>
                  <a:pt x="360017" y="3155355"/>
                </a:lnTo>
                <a:lnTo>
                  <a:pt x="757824" y="3155355"/>
                </a:lnTo>
                <a:lnTo>
                  <a:pt x="757824" y="2883578"/>
                </a:lnTo>
                <a:lnTo>
                  <a:pt x="762793" y="2886702"/>
                </a:lnTo>
                <a:lnTo>
                  <a:pt x="775824" y="2905961"/>
                </a:lnTo>
                <a:lnTo>
                  <a:pt x="775824" y="3155355"/>
                </a:lnTo>
                <a:lnTo>
                  <a:pt x="908096" y="3155355"/>
                </a:lnTo>
                <a:lnTo>
                  <a:pt x="929885" y="3173355"/>
                </a:lnTo>
                <a:lnTo>
                  <a:pt x="775824" y="3173355"/>
                </a:lnTo>
                <a:lnTo>
                  <a:pt x="775824" y="3606118"/>
                </a:lnTo>
                <a:lnTo>
                  <a:pt x="1087966" y="3606118"/>
                </a:lnTo>
                <a:lnTo>
                  <a:pt x="1094359" y="3621144"/>
                </a:lnTo>
                <a:lnTo>
                  <a:pt x="1096960" y="3624118"/>
                </a:lnTo>
                <a:lnTo>
                  <a:pt x="775824" y="3624118"/>
                </a:lnTo>
                <a:lnTo>
                  <a:pt x="775824" y="4056879"/>
                </a:lnTo>
                <a:lnTo>
                  <a:pt x="970886" y="4056879"/>
                </a:lnTo>
                <a:lnTo>
                  <a:pt x="957959" y="4068758"/>
                </a:lnTo>
                <a:lnTo>
                  <a:pt x="953424" y="4074880"/>
                </a:lnTo>
                <a:lnTo>
                  <a:pt x="775824" y="4074880"/>
                </a:lnTo>
                <a:lnTo>
                  <a:pt x="775824" y="4274500"/>
                </a:lnTo>
                <a:lnTo>
                  <a:pt x="761152" y="4283170"/>
                </a:lnTo>
                <a:lnTo>
                  <a:pt x="757824" y="4285215"/>
                </a:lnTo>
                <a:lnTo>
                  <a:pt x="757824" y="4074880"/>
                </a:lnTo>
                <a:lnTo>
                  <a:pt x="360017" y="4074880"/>
                </a:lnTo>
                <a:lnTo>
                  <a:pt x="360017" y="4507646"/>
                </a:lnTo>
                <a:lnTo>
                  <a:pt x="757824" y="4507646"/>
                </a:lnTo>
                <a:lnTo>
                  <a:pt x="757824" y="4415182"/>
                </a:lnTo>
                <a:lnTo>
                  <a:pt x="775824" y="4421074"/>
                </a:lnTo>
                <a:lnTo>
                  <a:pt x="775824" y="4507646"/>
                </a:lnTo>
                <a:lnTo>
                  <a:pt x="897188" y="4507646"/>
                </a:lnTo>
                <a:lnTo>
                  <a:pt x="898968" y="4510457"/>
                </a:lnTo>
                <a:lnTo>
                  <a:pt x="909752" y="4525646"/>
                </a:lnTo>
                <a:lnTo>
                  <a:pt x="775824" y="4525646"/>
                </a:lnTo>
                <a:lnTo>
                  <a:pt x="775824" y="4958411"/>
                </a:lnTo>
                <a:lnTo>
                  <a:pt x="1173631" y="4958411"/>
                </a:lnTo>
                <a:lnTo>
                  <a:pt x="1173631" y="4738608"/>
                </a:lnTo>
                <a:lnTo>
                  <a:pt x="1191631" y="4749701"/>
                </a:lnTo>
                <a:lnTo>
                  <a:pt x="1191631" y="4958411"/>
                </a:lnTo>
                <a:lnTo>
                  <a:pt x="1213407" y="4958411"/>
                </a:lnTo>
                <a:lnTo>
                  <a:pt x="1222273" y="4976410"/>
                </a:lnTo>
                <a:lnTo>
                  <a:pt x="1191631" y="4976410"/>
                </a:lnTo>
                <a:lnTo>
                  <a:pt x="1191631" y="5409175"/>
                </a:lnTo>
                <a:lnTo>
                  <a:pt x="1234122" y="5409175"/>
                </a:lnTo>
                <a:lnTo>
                  <a:pt x="1236391" y="5427176"/>
                </a:lnTo>
                <a:lnTo>
                  <a:pt x="1191631" y="5427176"/>
                </a:lnTo>
                <a:lnTo>
                  <a:pt x="1191631" y="5859939"/>
                </a:lnTo>
                <a:lnTo>
                  <a:pt x="1589438" y="5859939"/>
                </a:lnTo>
                <a:lnTo>
                  <a:pt x="1589438" y="5841839"/>
                </a:lnTo>
                <a:lnTo>
                  <a:pt x="1607438" y="5849890"/>
                </a:lnTo>
                <a:lnTo>
                  <a:pt x="1607438" y="5859939"/>
                </a:lnTo>
                <a:lnTo>
                  <a:pt x="1622192" y="5859939"/>
                </a:lnTo>
                <a:lnTo>
                  <a:pt x="1633713" y="5872283"/>
                </a:lnTo>
                <a:lnTo>
                  <a:pt x="1634740" y="5877939"/>
                </a:lnTo>
                <a:lnTo>
                  <a:pt x="1607438" y="5877939"/>
                </a:lnTo>
                <a:lnTo>
                  <a:pt x="1607438" y="5977807"/>
                </a:lnTo>
                <a:lnTo>
                  <a:pt x="1589438" y="6019125"/>
                </a:lnTo>
                <a:lnTo>
                  <a:pt x="1589438" y="5877939"/>
                </a:lnTo>
                <a:lnTo>
                  <a:pt x="1191631" y="5877939"/>
                </a:lnTo>
                <a:lnTo>
                  <a:pt x="1191631" y="6310704"/>
                </a:lnTo>
                <a:lnTo>
                  <a:pt x="1589438" y="6310704"/>
                </a:lnTo>
                <a:lnTo>
                  <a:pt x="1589438" y="6157511"/>
                </a:lnTo>
                <a:lnTo>
                  <a:pt x="1590091" y="6159323"/>
                </a:lnTo>
                <a:cubicBezTo>
                  <a:pt x="1595477" y="6171657"/>
                  <a:pt x="1601501" y="6183893"/>
                  <a:pt x="1607407" y="6196157"/>
                </a:cubicBezTo>
                <a:lnTo>
                  <a:pt x="1607438" y="6196231"/>
                </a:lnTo>
                <a:lnTo>
                  <a:pt x="1607438" y="6310704"/>
                </a:lnTo>
                <a:lnTo>
                  <a:pt x="1633192" y="6310704"/>
                </a:lnTo>
                <a:lnTo>
                  <a:pt x="1625206" y="6328704"/>
                </a:lnTo>
                <a:lnTo>
                  <a:pt x="1607438" y="6328704"/>
                </a:lnTo>
                <a:lnTo>
                  <a:pt x="1607438" y="6355269"/>
                </a:lnTo>
                <a:lnTo>
                  <a:pt x="1589438" y="6376686"/>
                </a:lnTo>
                <a:lnTo>
                  <a:pt x="1589438" y="6328704"/>
                </a:lnTo>
                <a:lnTo>
                  <a:pt x="1191631" y="6328704"/>
                </a:lnTo>
                <a:lnTo>
                  <a:pt x="1191631" y="6761469"/>
                </a:lnTo>
                <a:lnTo>
                  <a:pt x="1589438" y="6761469"/>
                </a:lnTo>
                <a:lnTo>
                  <a:pt x="1589438" y="6607793"/>
                </a:lnTo>
                <a:lnTo>
                  <a:pt x="1592430" y="6612169"/>
                </a:lnTo>
                <a:cubicBezTo>
                  <a:pt x="1607662" y="6647741"/>
                  <a:pt x="1598582" y="6682548"/>
                  <a:pt x="1598718" y="6719952"/>
                </a:cubicBezTo>
                <a:cubicBezTo>
                  <a:pt x="1598483" y="6747332"/>
                  <a:pt x="1600121" y="6774703"/>
                  <a:pt x="1603606" y="6801866"/>
                </a:cubicBezTo>
                <a:lnTo>
                  <a:pt x="1607438" y="6819943"/>
                </a:lnTo>
                <a:lnTo>
                  <a:pt x="1607438" y="7212234"/>
                </a:lnTo>
                <a:lnTo>
                  <a:pt x="1763489" y="7212234"/>
                </a:lnTo>
                <a:lnTo>
                  <a:pt x="1759287" y="7226549"/>
                </a:lnTo>
                <a:lnTo>
                  <a:pt x="1758406" y="7230234"/>
                </a:lnTo>
                <a:lnTo>
                  <a:pt x="1607438" y="7230234"/>
                </a:lnTo>
                <a:lnTo>
                  <a:pt x="1607438" y="7662999"/>
                </a:lnTo>
                <a:lnTo>
                  <a:pt x="1875914" y="7662999"/>
                </a:lnTo>
                <a:lnTo>
                  <a:pt x="1885355" y="7679287"/>
                </a:lnTo>
                <a:lnTo>
                  <a:pt x="1885975" y="7680999"/>
                </a:lnTo>
                <a:lnTo>
                  <a:pt x="1607438" y="7680999"/>
                </a:lnTo>
                <a:lnTo>
                  <a:pt x="1607438" y="8113764"/>
                </a:lnTo>
                <a:lnTo>
                  <a:pt x="1929442" y="8113764"/>
                </a:lnTo>
                <a:lnTo>
                  <a:pt x="1934833" y="8131764"/>
                </a:lnTo>
                <a:lnTo>
                  <a:pt x="1607438" y="8131764"/>
                </a:lnTo>
                <a:lnTo>
                  <a:pt x="1607438" y="8564529"/>
                </a:lnTo>
                <a:lnTo>
                  <a:pt x="1965200" y="8564529"/>
                </a:lnTo>
                <a:lnTo>
                  <a:pt x="1969525" y="8573787"/>
                </a:lnTo>
                <a:lnTo>
                  <a:pt x="1975365" y="8582529"/>
                </a:lnTo>
                <a:lnTo>
                  <a:pt x="1607438" y="8582529"/>
                </a:lnTo>
                <a:lnTo>
                  <a:pt x="1607438" y="9015294"/>
                </a:lnTo>
                <a:lnTo>
                  <a:pt x="2005245" y="9015294"/>
                </a:lnTo>
                <a:lnTo>
                  <a:pt x="2005245" y="8632121"/>
                </a:lnTo>
                <a:lnTo>
                  <a:pt x="2016296" y="8654358"/>
                </a:lnTo>
                <a:cubicBezTo>
                  <a:pt x="2028074" y="8697503"/>
                  <a:pt x="2017246" y="8745344"/>
                  <a:pt x="2015889" y="8789062"/>
                </a:cubicBezTo>
                <a:lnTo>
                  <a:pt x="2023245" y="8859998"/>
                </a:lnTo>
                <a:lnTo>
                  <a:pt x="2023245" y="9015294"/>
                </a:lnTo>
                <a:lnTo>
                  <a:pt x="2064350" y="9015294"/>
                </a:lnTo>
                <a:lnTo>
                  <a:pt x="2069169" y="9033294"/>
                </a:lnTo>
                <a:lnTo>
                  <a:pt x="2023245" y="9033294"/>
                </a:lnTo>
                <a:lnTo>
                  <a:pt x="2023245" y="9466059"/>
                </a:lnTo>
                <a:lnTo>
                  <a:pt x="2101815" y="9466059"/>
                </a:lnTo>
                <a:lnTo>
                  <a:pt x="2083646" y="9484059"/>
                </a:lnTo>
                <a:lnTo>
                  <a:pt x="2023245" y="9484059"/>
                </a:lnTo>
                <a:lnTo>
                  <a:pt x="2023245" y="9511026"/>
                </a:lnTo>
                <a:lnTo>
                  <a:pt x="2005245" y="9518935"/>
                </a:lnTo>
                <a:lnTo>
                  <a:pt x="2005245" y="9484059"/>
                </a:lnTo>
                <a:lnTo>
                  <a:pt x="1607438" y="9484059"/>
                </a:lnTo>
                <a:lnTo>
                  <a:pt x="1607438" y="9916824"/>
                </a:lnTo>
                <a:lnTo>
                  <a:pt x="2005245" y="9916824"/>
                </a:lnTo>
                <a:lnTo>
                  <a:pt x="2005245" y="9746088"/>
                </a:lnTo>
                <a:lnTo>
                  <a:pt x="2023245" y="9780519"/>
                </a:lnTo>
                <a:lnTo>
                  <a:pt x="2023245" y="9916824"/>
                </a:lnTo>
                <a:lnTo>
                  <a:pt x="2090706" y="9916824"/>
                </a:lnTo>
                <a:lnTo>
                  <a:pt x="2091467" y="9919559"/>
                </a:lnTo>
                <a:lnTo>
                  <a:pt x="2093894" y="9934824"/>
                </a:lnTo>
                <a:lnTo>
                  <a:pt x="2023245" y="9934824"/>
                </a:lnTo>
                <a:lnTo>
                  <a:pt x="2023245" y="10367589"/>
                </a:lnTo>
                <a:lnTo>
                  <a:pt x="2297519" y="10367589"/>
                </a:lnTo>
                <a:lnTo>
                  <a:pt x="2306043" y="10379786"/>
                </a:lnTo>
                <a:lnTo>
                  <a:pt x="2311172" y="10385589"/>
                </a:lnTo>
                <a:lnTo>
                  <a:pt x="2023245" y="10385589"/>
                </a:lnTo>
                <a:lnTo>
                  <a:pt x="2023245" y="10818354"/>
                </a:lnTo>
                <a:lnTo>
                  <a:pt x="2265064" y="10818354"/>
                </a:lnTo>
                <a:lnTo>
                  <a:pt x="2270039" y="10836354"/>
                </a:lnTo>
                <a:lnTo>
                  <a:pt x="2023245" y="10836354"/>
                </a:lnTo>
                <a:lnTo>
                  <a:pt x="2023245" y="11269127"/>
                </a:lnTo>
                <a:lnTo>
                  <a:pt x="2421053" y="11269127"/>
                </a:lnTo>
                <a:lnTo>
                  <a:pt x="2421053" y="11234983"/>
                </a:lnTo>
                <a:lnTo>
                  <a:pt x="2439053" y="11243058"/>
                </a:lnTo>
                <a:lnTo>
                  <a:pt x="2439053" y="11269127"/>
                </a:lnTo>
                <a:lnTo>
                  <a:pt x="2497161" y="11269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rot="-8940610">
            <a:off x="1440311" y="4913382"/>
            <a:ext cx="1744244" cy="485580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047" t="-54042" r="-8316" b="-4012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rot="-5400000">
            <a:off x="2709812" y="-2709806"/>
            <a:ext cx="7119717" cy="12539329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193124" y="9798938"/>
                </a:moveTo>
                <a:lnTo>
                  <a:pt x="193124" y="9813518"/>
                </a:lnTo>
                <a:lnTo>
                  <a:pt x="0" y="9813518"/>
                </a:lnTo>
                <a:lnTo>
                  <a:pt x="0" y="9798938"/>
                </a:lnTo>
                <a:close/>
                <a:moveTo>
                  <a:pt x="193124" y="9433810"/>
                </a:moveTo>
                <a:lnTo>
                  <a:pt x="193124" y="9448390"/>
                </a:lnTo>
                <a:lnTo>
                  <a:pt x="0" y="9448390"/>
                </a:lnTo>
                <a:lnTo>
                  <a:pt x="0" y="9433810"/>
                </a:lnTo>
                <a:close/>
                <a:moveTo>
                  <a:pt x="193124" y="9068682"/>
                </a:moveTo>
                <a:lnTo>
                  <a:pt x="193124" y="9083262"/>
                </a:lnTo>
                <a:lnTo>
                  <a:pt x="0" y="9083262"/>
                </a:lnTo>
                <a:lnTo>
                  <a:pt x="0" y="9068682"/>
                </a:lnTo>
                <a:close/>
                <a:moveTo>
                  <a:pt x="193124" y="8703555"/>
                </a:moveTo>
                <a:lnTo>
                  <a:pt x="193124" y="8718135"/>
                </a:lnTo>
                <a:lnTo>
                  <a:pt x="0" y="8718135"/>
                </a:lnTo>
                <a:lnTo>
                  <a:pt x="0" y="8703555"/>
                </a:lnTo>
                <a:close/>
                <a:moveTo>
                  <a:pt x="193124" y="8338428"/>
                </a:moveTo>
                <a:lnTo>
                  <a:pt x="193124" y="8353008"/>
                </a:lnTo>
                <a:lnTo>
                  <a:pt x="0" y="8353008"/>
                </a:lnTo>
                <a:lnTo>
                  <a:pt x="0" y="8338428"/>
                </a:lnTo>
                <a:close/>
                <a:moveTo>
                  <a:pt x="193124" y="7973301"/>
                </a:moveTo>
                <a:lnTo>
                  <a:pt x="193124" y="7980077"/>
                </a:lnTo>
                <a:lnTo>
                  <a:pt x="193124" y="7987881"/>
                </a:lnTo>
                <a:lnTo>
                  <a:pt x="0" y="7987881"/>
                </a:lnTo>
                <a:lnTo>
                  <a:pt x="0" y="7973301"/>
                </a:lnTo>
                <a:close/>
                <a:moveTo>
                  <a:pt x="193124" y="7608174"/>
                </a:moveTo>
                <a:lnTo>
                  <a:pt x="193124" y="7622754"/>
                </a:lnTo>
                <a:lnTo>
                  <a:pt x="0" y="7622754"/>
                </a:lnTo>
                <a:lnTo>
                  <a:pt x="0" y="7608174"/>
                </a:lnTo>
                <a:close/>
                <a:moveTo>
                  <a:pt x="193124" y="7243044"/>
                </a:moveTo>
                <a:lnTo>
                  <a:pt x="193124" y="7257625"/>
                </a:lnTo>
                <a:lnTo>
                  <a:pt x="0" y="7257625"/>
                </a:lnTo>
                <a:lnTo>
                  <a:pt x="0" y="7243044"/>
                </a:lnTo>
                <a:close/>
                <a:moveTo>
                  <a:pt x="193134" y="6877920"/>
                </a:moveTo>
                <a:lnTo>
                  <a:pt x="193131" y="6892501"/>
                </a:lnTo>
                <a:lnTo>
                  <a:pt x="0" y="6892501"/>
                </a:lnTo>
                <a:lnTo>
                  <a:pt x="0" y="6877920"/>
                </a:lnTo>
                <a:close/>
                <a:moveTo>
                  <a:pt x="193171" y="10178645"/>
                </a:moveTo>
                <a:lnTo>
                  <a:pt x="0" y="10178645"/>
                </a:lnTo>
                <a:lnTo>
                  <a:pt x="0" y="10164065"/>
                </a:lnTo>
                <a:lnTo>
                  <a:pt x="193159" y="10164065"/>
                </a:lnTo>
                <a:close/>
                <a:moveTo>
                  <a:pt x="193206" y="6512794"/>
                </a:moveTo>
                <a:lnTo>
                  <a:pt x="193203" y="6527374"/>
                </a:lnTo>
                <a:lnTo>
                  <a:pt x="0" y="6527374"/>
                </a:lnTo>
                <a:lnTo>
                  <a:pt x="0" y="6512794"/>
                </a:lnTo>
                <a:close/>
                <a:moveTo>
                  <a:pt x="193272" y="6172803"/>
                </a:moveTo>
                <a:lnTo>
                  <a:pt x="193272" y="6178585"/>
                </a:lnTo>
                <a:lnTo>
                  <a:pt x="193270" y="6187383"/>
                </a:lnTo>
                <a:lnTo>
                  <a:pt x="1" y="6187383"/>
                </a:lnTo>
                <a:lnTo>
                  <a:pt x="1" y="6172803"/>
                </a:lnTo>
                <a:close/>
                <a:moveTo>
                  <a:pt x="193272" y="5807676"/>
                </a:moveTo>
                <a:lnTo>
                  <a:pt x="193272" y="5822255"/>
                </a:lnTo>
                <a:lnTo>
                  <a:pt x="1" y="5822255"/>
                </a:lnTo>
                <a:lnTo>
                  <a:pt x="1" y="5807676"/>
                </a:lnTo>
                <a:close/>
                <a:moveTo>
                  <a:pt x="193272" y="5442548"/>
                </a:moveTo>
                <a:lnTo>
                  <a:pt x="193272" y="5457129"/>
                </a:lnTo>
                <a:lnTo>
                  <a:pt x="1" y="5457129"/>
                </a:lnTo>
                <a:lnTo>
                  <a:pt x="1" y="5442548"/>
                </a:lnTo>
                <a:close/>
                <a:moveTo>
                  <a:pt x="193272" y="5077421"/>
                </a:moveTo>
                <a:lnTo>
                  <a:pt x="193272" y="5092001"/>
                </a:lnTo>
                <a:lnTo>
                  <a:pt x="1" y="5092001"/>
                </a:lnTo>
                <a:lnTo>
                  <a:pt x="1" y="5077421"/>
                </a:lnTo>
                <a:close/>
                <a:moveTo>
                  <a:pt x="193272" y="4712293"/>
                </a:moveTo>
                <a:lnTo>
                  <a:pt x="193272" y="4726873"/>
                </a:lnTo>
                <a:lnTo>
                  <a:pt x="1" y="4726873"/>
                </a:lnTo>
                <a:lnTo>
                  <a:pt x="1" y="4712293"/>
                </a:lnTo>
                <a:close/>
                <a:moveTo>
                  <a:pt x="193272" y="4347165"/>
                </a:moveTo>
                <a:lnTo>
                  <a:pt x="193272" y="4361745"/>
                </a:lnTo>
                <a:lnTo>
                  <a:pt x="1" y="4361745"/>
                </a:lnTo>
                <a:lnTo>
                  <a:pt x="1" y="4347165"/>
                </a:lnTo>
                <a:close/>
                <a:moveTo>
                  <a:pt x="193272" y="3982038"/>
                </a:moveTo>
                <a:lnTo>
                  <a:pt x="193272" y="3996618"/>
                </a:lnTo>
                <a:lnTo>
                  <a:pt x="1" y="3996618"/>
                </a:lnTo>
                <a:lnTo>
                  <a:pt x="1" y="3982038"/>
                </a:lnTo>
                <a:close/>
                <a:moveTo>
                  <a:pt x="193272" y="3616911"/>
                </a:moveTo>
                <a:lnTo>
                  <a:pt x="193272" y="3631491"/>
                </a:lnTo>
                <a:lnTo>
                  <a:pt x="1" y="3631491"/>
                </a:lnTo>
                <a:lnTo>
                  <a:pt x="1" y="3616911"/>
                </a:lnTo>
                <a:close/>
                <a:moveTo>
                  <a:pt x="193272" y="3251783"/>
                </a:moveTo>
                <a:lnTo>
                  <a:pt x="193272" y="3266363"/>
                </a:lnTo>
                <a:lnTo>
                  <a:pt x="1" y="3266363"/>
                </a:lnTo>
                <a:lnTo>
                  <a:pt x="1" y="3251783"/>
                </a:lnTo>
                <a:close/>
                <a:moveTo>
                  <a:pt x="193272" y="2886655"/>
                </a:moveTo>
                <a:lnTo>
                  <a:pt x="193272" y="2901235"/>
                </a:lnTo>
                <a:lnTo>
                  <a:pt x="1" y="2901235"/>
                </a:lnTo>
                <a:lnTo>
                  <a:pt x="1" y="2886655"/>
                </a:lnTo>
                <a:close/>
                <a:moveTo>
                  <a:pt x="193272" y="2521528"/>
                </a:moveTo>
                <a:lnTo>
                  <a:pt x="193272" y="2536108"/>
                </a:lnTo>
                <a:lnTo>
                  <a:pt x="1" y="2536108"/>
                </a:lnTo>
                <a:lnTo>
                  <a:pt x="1" y="2521528"/>
                </a:lnTo>
                <a:close/>
                <a:moveTo>
                  <a:pt x="193272" y="2156401"/>
                </a:moveTo>
                <a:lnTo>
                  <a:pt x="193272" y="2170981"/>
                </a:lnTo>
                <a:lnTo>
                  <a:pt x="1" y="2170981"/>
                </a:lnTo>
                <a:lnTo>
                  <a:pt x="1" y="2156401"/>
                </a:lnTo>
                <a:close/>
                <a:moveTo>
                  <a:pt x="193272" y="1791274"/>
                </a:moveTo>
                <a:lnTo>
                  <a:pt x="193272" y="1805854"/>
                </a:lnTo>
                <a:lnTo>
                  <a:pt x="1" y="1805854"/>
                </a:lnTo>
                <a:lnTo>
                  <a:pt x="1" y="1791274"/>
                </a:lnTo>
                <a:close/>
                <a:moveTo>
                  <a:pt x="193272" y="1426147"/>
                </a:moveTo>
                <a:lnTo>
                  <a:pt x="193272" y="1440727"/>
                </a:lnTo>
                <a:lnTo>
                  <a:pt x="1" y="1440727"/>
                </a:lnTo>
                <a:lnTo>
                  <a:pt x="1" y="1426147"/>
                </a:lnTo>
                <a:close/>
                <a:moveTo>
                  <a:pt x="193272" y="1061017"/>
                </a:moveTo>
                <a:lnTo>
                  <a:pt x="193272" y="1075598"/>
                </a:lnTo>
                <a:lnTo>
                  <a:pt x="1" y="1075598"/>
                </a:lnTo>
                <a:lnTo>
                  <a:pt x="1" y="1061017"/>
                </a:lnTo>
                <a:close/>
                <a:moveTo>
                  <a:pt x="193272" y="695893"/>
                </a:moveTo>
                <a:lnTo>
                  <a:pt x="193272" y="710474"/>
                </a:lnTo>
                <a:lnTo>
                  <a:pt x="1" y="710474"/>
                </a:lnTo>
                <a:lnTo>
                  <a:pt x="1" y="695893"/>
                </a:lnTo>
                <a:close/>
                <a:moveTo>
                  <a:pt x="193272" y="330767"/>
                </a:moveTo>
                <a:lnTo>
                  <a:pt x="193272" y="345347"/>
                </a:lnTo>
                <a:lnTo>
                  <a:pt x="1" y="345347"/>
                </a:lnTo>
                <a:lnTo>
                  <a:pt x="1" y="330767"/>
                </a:lnTo>
                <a:close/>
                <a:moveTo>
                  <a:pt x="193459" y="10543772"/>
                </a:moveTo>
                <a:lnTo>
                  <a:pt x="0" y="10543772"/>
                </a:lnTo>
                <a:lnTo>
                  <a:pt x="0" y="10529192"/>
                </a:lnTo>
                <a:lnTo>
                  <a:pt x="193447" y="10529192"/>
                </a:lnTo>
                <a:close/>
                <a:moveTo>
                  <a:pt x="193747" y="10908900"/>
                </a:moveTo>
                <a:lnTo>
                  <a:pt x="0" y="10908900"/>
                </a:lnTo>
                <a:lnTo>
                  <a:pt x="0" y="10894320"/>
                </a:lnTo>
                <a:lnTo>
                  <a:pt x="193735" y="10894320"/>
                </a:lnTo>
                <a:close/>
                <a:moveTo>
                  <a:pt x="193858" y="11989703"/>
                </a:moveTo>
                <a:lnTo>
                  <a:pt x="193858" y="12004282"/>
                </a:lnTo>
                <a:lnTo>
                  <a:pt x="0" y="12004282"/>
                </a:lnTo>
                <a:lnTo>
                  <a:pt x="0" y="11989703"/>
                </a:lnTo>
                <a:close/>
                <a:moveTo>
                  <a:pt x="193858" y="11624575"/>
                </a:moveTo>
                <a:lnTo>
                  <a:pt x="193858" y="11639155"/>
                </a:lnTo>
                <a:lnTo>
                  <a:pt x="0" y="11639155"/>
                </a:lnTo>
                <a:lnTo>
                  <a:pt x="0" y="11624575"/>
                </a:lnTo>
                <a:close/>
                <a:moveTo>
                  <a:pt x="193858" y="11259448"/>
                </a:moveTo>
                <a:lnTo>
                  <a:pt x="193858" y="11274028"/>
                </a:lnTo>
                <a:lnTo>
                  <a:pt x="0" y="11274028"/>
                </a:lnTo>
                <a:lnTo>
                  <a:pt x="0" y="11259448"/>
                </a:lnTo>
                <a:close/>
                <a:moveTo>
                  <a:pt x="1301470" y="447031"/>
                </a:moveTo>
                <a:lnTo>
                  <a:pt x="1301470" y="515727"/>
                </a:lnTo>
                <a:lnTo>
                  <a:pt x="1287207" y="492830"/>
                </a:lnTo>
                <a:cubicBezTo>
                  <a:pt x="1284695" y="481095"/>
                  <a:pt x="1286510" y="468700"/>
                  <a:pt x="1292914" y="456350"/>
                </a:cubicBez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5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5"/>
                </a:moveTo>
                <a:lnTo>
                  <a:pt x="4131845" y="1805855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5"/>
                </a:moveTo>
                <a:lnTo>
                  <a:pt x="4483435" y="1805855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5"/>
                </a:moveTo>
                <a:lnTo>
                  <a:pt x="4835025" y="1805855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5"/>
                </a:moveTo>
                <a:lnTo>
                  <a:pt x="5186614" y="1805855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5"/>
                </a:moveTo>
                <a:lnTo>
                  <a:pt x="5538204" y="1805855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5"/>
                </a:moveTo>
                <a:lnTo>
                  <a:pt x="5889794" y="1805855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5"/>
                </a:moveTo>
                <a:lnTo>
                  <a:pt x="6241383" y="1805855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5"/>
                </a:moveTo>
                <a:lnTo>
                  <a:pt x="6592972" y="1805855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5"/>
                </a:lnTo>
                <a:lnTo>
                  <a:pt x="6944563" y="1805855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349591"/>
                </a:lnTo>
                <a:lnTo>
                  <a:pt x="246697" y="12350861"/>
                </a:lnTo>
                <a:lnTo>
                  <a:pt x="246697" y="12354830"/>
                </a:lnTo>
                <a:lnTo>
                  <a:pt x="583070" y="12354830"/>
                </a:lnTo>
                <a:lnTo>
                  <a:pt x="583070" y="12354576"/>
                </a:lnTo>
                <a:lnTo>
                  <a:pt x="598290" y="12354690"/>
                </a:lnTo>
                <a:lnTo>
                  <a:pt x="598290" y="12354830"/>
                </a:lnTo>
                <a:lnTo>
                  <a:pt x="616779" y="12354830"/>
                </a:lnTo>
                <a:lnTo>
                  <a:pt x="767705" y="12355968"/>
                </a:lnTo>
                <a:cubicBezTo>
                  <a:pt x="1150858" y="12358608"/>
                  <a:pt x="1534158" y="12362130"/>
                  <a:pt x="1917311" y="12362130"/>
                </a:cubicBezTo>
                <a:lnTo>
                  <a:pt x="2548122" y="12354830"/>
                </a:lnTo>
                <a:lnTo>
                  <a:pt x="2692608" y="12354830"/>
                </a:lnTo>
                <a:lnTo>
                  <a:pt x="2692608" y="12353158"/>
                </a:lnTo>
                <a:lnTo>
                  <a:pt x="2707828" y="12352982"/>
                </a:lnTo>
                <a:lnTo>
                  <a:pt x="2707828" y="12354830"/>
                </a:lnTo>
                <a:lnTo>
                  <a:pt x="3044198" y="12354830"/>
                </a:lnTo>
                <a:lnTo>
                  <a:pt x="3044198" y="12351827"/>
                </a:lnTo>
                <a:lnTo>
                  <a:pt x="3059418" y="12351872"/>
                </a:lnTo>
                <a:lnTo>
                  <a:pt x="3059418" y="12354830"/>
                </a:lnTo>
                <a:lnTo>
                  <a:pt x="3395788" y="12354830"/>
                </a:lnTo>
                <a:lnTo>
                  <a:pt x="3395788" y="12352858"/>
                </a:lnTo>
                <a:lnTo>
                  <a:pt x="3411008" y="12352903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lnTo>
                  <a:pt x="3765030" y="12353316"/>
                </a:lnTo>
                <a:lnTo>
                  <a:pt x="3780250" y="12353198"/>
                </a:lnTo>
                <a:lnTo>
                  <a:pt x="3780250" y="12354830"/>
                </a:lnTo>
                <a:lnTo>
                  <a:pt x="4116623" y="12354830"/>
                </a:lnTo>
                <a:lnTo>
                  <a:pt x="4116623" y="12350612"/>
                </a:lnTo>
                <a:lnTo>
                  <a:pt x="4131843" y="12350495"/>
                </a:lnTo>
                <a:lnTo>
                  <a:pt x="4131843" y="12354830"/>
                </a:lnTo>
                <a:lnTo>
                  <a:pt x="4468213" y="12354830"/>
                </a:lnTo>
                <a:lnTo>
                  <a:pt x="4468213" y="12004282"/>
                </a:lnTo>
                <a:lnTo>
                  <a:pt x="4309565" y="12004282"/>
                </a:lnTo>
                <a:lnTo>
                  <a:pt x="4321280" y="11989703"/>
                </a:lnTo>
                <a:lnTo>
                  <a:pt x="4468213" y="11989703"/>
                </a:lnTo>
                <a:lnTo>
                  <a:pt x="4468213" y="11639155"/>
                </a:lnTo>
                <a:lnTo>
                  <a:pt x="4148635" y="11639155"/>
                </a:lnTo>
                <a:lnTo>
                  <a:pt x="4116135" y="11624575"/>
                </a:lnTo>
                <a:lnTo>
                  <a:pt x="4116623" y="11624575"/>
                </a:lnTo>
                <a:lnTo>
                  <a:pt x="4116623" y="11274028"/>
                </a:lnTo>
                <a:lnTo>
                  <a:pt x="3873132" y="11274028"/>
                </a:lnTo>
                <a:lnTo>
                  <a:pt x="3867545" y="11266508"/>
                </a:lnTo>
                <a:lnTo>
                  <a:pt x="3864201" y="11259448"/>
                </a:lnTo>
                <a:lnTo>
                  <a:pt x="4116623" y="11259448"/>
                </a:lnTo>
                <a:lnTo>
                  <a:pt x="4116623" y="10908900"/>
                </a:lnTo>
                <a:lnTo>
                  <a:pt x="3859406" y="10908900"/>
                </a:lnTo>
                <a:lnTo>
                  <a:pt x="3857794" y="10894320"/>
                </a:lnTo>
                <a:lnTo>
                  <a:pt x="4116623" y="10894320"/>
                </a:lnTo>
                <a:lnTo>
                  <a:pt x="4116623" y="10603997"/>
                </a:lnTo>
                <a:lnTo>
                  <a:pt x="4131843" y="10601182"/>
                </a:lnTo>
                <a:lnTo>
                  <a:pt x="4131843" y="10894320"/>
                </a:lnTo>
                <a:lnTo>
                  <a:pt x="4468213" y="10894320"/>
                </a:lnTo>
                <a:lnTo>
                  <a:pt x="4468213" y="10543772"/>
                </a:lnTo>
                <a:lnTo>
                  <a:pt x="4261298" y="10543772"/>
                </a:lnTo>
                <a:lnTo>
                  <a:pt x="4282334" y="10529192"/>
                </a:lnTo>
                <a:lnTo>
                  <a:pt x="4468213" y="10529192"/>
                </a:lnTo>
                <a:lnTo>
                  <a:pt x="4468213" y="10178645"/>
                </a:lnTo>
                <a:lnTo>
                  <a:pt x="4131843" y="10178645"/>
                </a:lnTo>
                <a:lnTo>
                  <a:pt x="4131843" y="10422078"/>
                </a:lnTo>
                <a:lnTo>
                  <a:pt x="4116623" y="10415433"/>
                </a:lnTo>
                <a:lnTo>
                  <a:pt x="4116623" y="10178645"/>
                </a:lnTo>
                <a:lnTo>
                  <a:pt x="3888320" y="10178645"/>
                </a:lnTo>
                <a:lnTo>
                  <a:pt x="3878131" y="10164065"/>
                </a:lnTo>
                <a:lnTo>
                  <a:pt x="4116623" y="10164065"/>
                </a:lnTo>
                <a:lnTo>
                  <a:pt x="4116623" y="9813518"/>
                </a:lnTo>
                <a:lnTo>
                  <a:pt x="3780251" y="9813518"/>
                </a:lnTo>
                <a:lnTo>
                  <a:pt x="3780251" y="9918782"/>
                </a:lnTo>
                <a:lnTo>
                  <a:pt x="3771612" y="9902882"/>
                </a:lnTo>
                <a:lnTo>
                  <a:pt x="3765030" y="9893263"/>
                </a:lnTo>
                <a:lnTo>
                  <a:pt x="3765030" y="9813518"/>
                </a:lnTo>
                <a:lnTo>
                  <a:pt x="3710464" y="9813518"/>
                </a:lnTo>
                <a:lnTo>
                  <a:pt x="3707043" y="9808519"/>
                </a:lnTo>
                <a:lnTo>
                  <a:pt x="3701000" y="9798938"/>
                </a:lnTo>
                <a:lnTo>
                  <a:pt x="3765030" y="9798938"/>
                </a:lnTo>
                <a:lnTo>
                  <a:pt x="3765030" y="9448390"/>
                </a:lnTo>
                <a:lnTo>
                  <a:pt x="3586162" y="9448390"/>
                </a:lnTo>
                <a:lnTo>
                  <a:pt x="3566686" y="9448390"/>
                </a:lnTo>
                <a:lnTo>
                  <a:pt x="3558959" y="9433810"/>
                </a:lnTo>
                <a:lnTo>
                  <a:pt x="3586162" y="9433810"/>
                </a:lnTo>
                <a:lnTo>
                  <a:pt x="3765030" y="9433810"/>
                </a:lnTo>
                <a:lnTo>
                  <a:pt x="3765030" y="9083262"/>
                </a:ln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146117"/>
                </a:lnTo>
                <a:lnTo>
                  <a:pt x="3395789" y="9109418"/>
                </a:lnTo>
                <a:lnTo>
                  <a:pt x="3395789" y="9083262"/>
                </a:lnTo>
                <a:lnTo>
                  <a:pt x="3384935" y="9083262"/>
                </a:lnTo>
                <a:lnTo>
                  <a:pt x="3378834" y="9068682"/>
                </a:lnTo>
                <a:lnTo>
                  <a:pt x="3395789" y="9068682"/>
                </a:lnTo>
                <a:lnTo>
                  <a:pt x="3395789" y="8864334"/>
                </a:lnTo>
                <a:lnTo>
                  <a:pt x="3401807" y="8861828"/>
                </a:lnTo>
                <a:lnTo>
                  <a:pt x="3411009" y="885778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lnTo>
                  <a:pt x="3765030" y="8718135"/>
                </a:lnTo>
                <a:lnTo>
                  <a:pt x="3617950" y="8718135"/>
                </a:lnTo>
                <a:lnTo>
                  <a:pt x="3621773" y="8703555"/>
                </a:lnTo>
                <a:lnTo>
                  <a:pt x="3765030" y="8703555"/>
                </a:lnTo>
                <a:lnTo>
                  <a:pt x="3765030" y="8353008"/>
                </a:lnTo>
                <a:lnTo>
                  <a:pt x="3586162" y="8353008"/>
                </a:lnTo>
                <a:lnTo>
                  <a:pt x="3533554" y="8353008"/>
                </a:lnTo>
                <a:lnTo>
                  <a:pt x="3530881" y="8353008"/>
                </a:lnTo>
                <a:lnTo>
                  <a:pt x="3531260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lnTo>
                  <a:pt x="3765030" y="7987881"/>
                </a:lnTo>
                <a:lnTo>
                  <a:pt x="3586162" y="7987881"/>
                </a:lnTo>
                <a:lnTo>
                  <a:pt x="3533554" y="7987881"/>
                </a:lnTo>
                <a:lnTo>
                  <a:pt x="3529778" y="7987881"/>
                </a:lnTo>
                <a:lnTo>
                  <a:pt x="3525101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lnTo>
                  <a:pt x="3765030" y="7622754"/>
                </a:lnTo>
                <a:lnTo>
                  <a:pt x="3586162" y="7622754"/>
                </a:lnTo>
                <a:lnTo>
                  <a:pt x="3533554" y="7622754"/>
                </a:lnTo>
                <a:lnTo>
                  <a:pt x="3463023" y="7622754"/>
                </a:lnTo>
                <a:lnTo>
                  <a:pt x="3464106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lnTo>
                  <a:pt x="3765030" y="7257625"/>
                </a:ln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350848"/>
                </a:lnTo>
                <a:lnTo>
                  <a:pt x="3395789" y="7328068"/>
                </a:lnTo>
                <a:lnTo>
                  <a:pt x="3395789" y="7257625"/>
                </a:lnTo>
                <a:lnTo>
                  <a:pt x="3359654" y="7257625"/>
                </a:lnTo>
                <a:lnTo>
                  <a:pt x="3354477" y="7246541"/>
                </a:lnTo>
                <a:lnTo>
                  <a:pt x="3353438" y="7243044"/>
                </a:lnTo>
                <a:lnTo>
                  <a:pt x="3395789" y="7243044"/>
                </a:lnTo>
                <a:lnTo>
                  <a:pt x="3395789" y="6892501"/>
                </a:lnTo>
                <a:lnTo>
                  <a:pt x="3339644" y="6892501"/>
                </a:lnTo>
                <a:lnTo>
                  <a:pt x="3342114" y="6877921"/>
                </a:lnTo>
                <a:lnTo>
                  <a:pt x="3395789" y="6877921"/>
                </a:lnTo>
                <a:lnTo>
                  <a:pt x="3395789" y="6527374"/>
                </a:lnTo>
                <a:lnTo>
                  <a:pt x="3303863" y="6527374"/>
                </a:lnTo>
                <a:lnTo>
                  <a:pt x="3298370" y="6515005"/>
                </a:lnTo>
                <a:lnTo>
                  <a:pt x="3297761" y="6512794"/>
                </a:lnTo>
                <a:lnTo>
                  <a:pt x="3395789" y="6512794"/>
                </a:lnTo>
                <a:lnTo>
                  <a:pt x="3395789" y="6357302"/>
                </a:lnTo>
                <a:lnTo>
                  <a:pt x="3395789" y="6187384"/>
                </a:lnTo>
                <a:lnTo>
                  <a:pt x="3283651" y="6187384"/>
                </a:lnTo>
                <a:lnTo>
                  <a:pt x="3283464" y="6172803"/>
                </a:lnTo>
                <a:lnTo>
                  <a:pt x="3395789" y="6172803"/>
                </a:lnTo>
                <a:lnTo>
                  <a:pt x="3395789" y="5822257"/>
                </a:lnTo>
                <a:lnTo>
                  <a:pt x="3225422" y="5822257"/>
                </a:lnTo>
                <a:lnTo>
                  <a:pt x="3220555" y="5813860"/>
                </a:lnTo>
                <a:lnTo>
                  <a:pt x="3216521" y="5807676"/>
                </a:lnTo>
                <a:lnTo>
                  <a:pt x="3395789" y="5807676"/>
                </a:lnTo>
                <a:lnTo>
                  <a:pt x="3395789" y="5457129"/>
                </a:lnTo>
                <a:lnTo>
                  <a:pt x="3127185" y="5457129"/>
                </a:lnTo>
                <a:lnTo>
                  <a:pt x="3117279" y="5442548"/>
                </a:lnTo>
                <a:lnTo>
                  <a:pt x="3395789" y="5442548"/>
                </a:lnTo>
                <a:lnTo>
                  <a:pt x="3395790" y="5092001"/>
                </a:lnTo>
                <a:lnTo>
                  <a:pt x="3059419" y="5092001"/>
                </a:lnTo>
                <a:lnTo>
                  <a:pt x="3059419" y="5343843"/>
                </a:lnTo>
                <a:lnTo>
                  <a:pt x="3044199" y="5304769"/>
                </a:lnTo>
                <a:lnTo>
                  <a:pt x="3044199" y="5128951"/>
                </a:lnTo>
                <a:lnTo>
                  <a:pt x="3044326" y="5128582"/>
                </a:lnTo>
                <a:cubicBezTo>
                  <a:pt x="3052357" y="5111052"/>
                  <a:pt x="3058534" y="5094760"/>
                  <a:pt x="3062975" y="5079551"/>
                </a:cubicBezTo>
                <a:lnTo>
                  <a:pt x="3063387" y="5077421"/>
                </a:lnTo>
                <a:lnTo>
                  <a:pt x="3395790" y="5077421"/>
                </a:lnTo>
                <a:lnTo>
                  <a:pt x="3395790" y="4726873"/>
                </a:lnTo>
                <a:lnTo>
                  <a:pt x="3059419" y="4726873"/>
                </a:lnTo>
                <a:lnTo>
                  <a:pt x="3059419" y="4968125"/>
                </a:lnTo>
                <a:lnTo>
                  <a:pt x="3059270" y="4967663"/>
                </a:lnTo>
                <a:lnTo>
                  <a:pt x="3044199" y="4944617"/>
                </a:lnTo>
                <a:lnTo>
                  <a:pt x="3044199" y="4726873"/>
                </a:lnTo>
                <a:lnTo>
                  <a:pt x="2834460" y="4726873"/>
                </a:lnTo>
                <a:lnTo>
                  <a:pt x="2830808" y="4716263"/>
                </a:lnTo>
                <a:lnTo>
                  <a:pt x="2830540" y="4712293"/>
                </a:lnTo>
                <a:lnTo>
                  <a:pt x="3044199" y="4712293"/>
                </a:lnTo>
                <a:lnTo>
                  <a:pt x="3044199" y="4361746"/>
                </a:lnTo>
                <a:lnTo>
                  <a:pt x="2787332" y="4361746"/>
                </a:lnTo>
                <a:lnTo>
                  <a:pt x="2786462" y="4347165"/>
                </a:lnTo>
                <a:lnTo>
                  <a:pt x="3044199" y="4347165"/>
                </a:lnTo>
                <a:lnTo>
                  <a:pt x="3044199" y="3996618"/>
                </a:lnTo>
                <a:lnTo>
                  <a:pt x="2707829" y="3996618"/>
                </a:lnTo>
                <a:lnTo>
                  <a:pt x="2707829" y="4046208"/>
                </a:lnTo>
                <a:lnTo>
                  <a:pt x="2692609" y="4029734"/>
                </a:lnTo>
                <a:lnTo>
                  <a:pt x="2692609" y="3996618"/>
                </a:lnTo>
                <a:lnTo>
                  <a:pt x="2666554" y="3996618"/>
                </a:lnTo>
                <a:lnTo>
                  <a:pt x="2661473" y="3990126"/>
                </a:lnTo>
                <a:lnTo>
                  <a:pt x="2657112" y="3982038"/>
                </a:lnTo>
                <a:lnTo>
                  <a:pt x="2692609" y="3982038"/>
                </a:lnTo>
                <a:lnTo>
                  <a:pt x="2692609" y="3830197"/>
                </a:lnTo>
                <a:lnTo>
                  <a:pt x="2692859" y="3829914"/>
                </a:lnTo>
                <a:lnTo>
                  <a:pt x="2707829" y="3815822"/>
                </a:lnTo>
                <a:lnTo>
                  <a:pt x="2707829" y="3982038"/>
                </a:lnTo>
                <a:lnTo>
                  <a:pt x="3044199" y="3982038"/>
                </a:lnTo>
                <a:lnTo>
                  <a:pt x="3044199" y="3631491"/>
                </a:lnTo>
                <a:lnTo>
                  <a:pt x="2846243" y="3631491"/>
                </a:lnTo>
                <a:lnTo>
                  <a:pt x="2847505" y="3627326"/>
                </a:lnTo>
                <a:lnTo>
                  <a:pt x="2847652" y="3616911"/>
                </a:lnTo>
                <a:lnTo>
                  <a:pt x="3044199" y="3616911"/>
                </a:lnTo>
                <a:lnTo>
                  <a:pt x="3044199" y="3266363"/>
                </a:lnTo>
                <a:lnTo>
                  <a:pt x="2741764" y="3266363"/>
                </a:lnTo>
                <a:lnTo>
                  <a:pt x="2744559" y="3251783"/>
                </a:lnTo>
                <a:lnTo>
                  <a:pt x="3044199" y="3251783"/>
                </a:lnTo>
                <a:lnTo>
                  <a:pt x="3044199" y="2901235"/>
                </a:lnTo>
                <a:lnTo>
                  <a:pt x="2806609" y="2901235"/>
                </a:lnTo>
                <a:lnTo>
                  <a:pt x="2774012" y="2886655"/>
                </a:lnTo>
                <a:lnTo>
                  <a:pt x="3044199" y="2886655"/>
                </a:lnTo>
                <a:lnTo>
                  <a:pt x="3044199" y="2536108"/>
                </a:lnTo>
                <a:lnTo>
                  <a:pt x="2707829" y="2536108"/>
                </a:lnTo>
                <a:lnTo>
                  <a:pt x="2707829" y="2864995"/>
                </a:lnTo>
                <a:lnTo>
                  <a:pt x="2692609" y="2860290"/>
                </a:lnTo>
                <a:lnTo>
                  <a:pt x="2692609" y="2536108"/>
                </a:lnTo>
                <a:lnTo>
                  <a:pt x="2356240" y="2536108"/>
                </a:lnTo>
                <a:lnTo>
                  <a:pt x="2356240" y="2714842"/>
                </a:lnTo>
                <a:lnTo>
                  <a:pt x="2345388" y="2706667"/>
                </a:lnTo>
                <a:lnTo>
                  <a:pt x="2341021" y="2701130"/>
                </a:lnTo>
                <a:lnTo>
                  <a:pt x="2341021" y="2536108"/>
                </a:lnTo>
                <a:lnTo>
                  <a:pt x="2300447" y="2536108"/>
                </a:lnTo>
                <a:lnTo>
                  <a:pt x="2303838" y="2525139"/>
                </a:lnTo>
                <a:lnTo>
                  <a:pt x="2304827" y="2521528"/>
                </a:lnTo>
                <a:lnTo>
                  <a:pt x="2341021" y="2521528"/>
                </a:lnTo>
                <a:lnTo>
                  <a:pt x="2341021" y="2170981"/>
                </a:lnTo>
                <a:lnTo>
                  <a:pt x="2192772" y="2170981"/>
                </a:lnTo>
                <a:lnTo>
                  <a:pt x="2195067" y="2156401"/>
                </a:lnTo>
                <a:lnTo>
                  <a:pt x="2341021" y="2156401"/>
                </a:lnTo>
                <a:lnTo>
                  <a:pt x="2341021" y="1805854"/>
                </a:lnTo>
                <a:lnTo>
                  <a:pt x="2242675" y="1805854"/>
                </a:lnTo>
                <a:lnTo>
                  <a:pt x="2242831" y="1805319"/>
                </a:lnTo>
                <a:lnTo>
                  <a:pt x="2248697" y="1791274"/>
                </a:lnTo>
                <a:lnTo>
                  <a:pt x="2341021" y="1791274"/>
                </a:lnTo>
                <a:lnTo>
                  <a:pt x="2341021" y="1440727"/>
                </a:lnTo>
                <a:lnTo>
                  <a:pt x="2153741" y="1440727"/>
                </a:lnTo>
                <a:lnTo>
                  <a:pt x="2148237" y="1429552"/>
                </a:lnTo>
                <a:lnTo>
                  <a:pt x="2147446" y="1426147"/>
                </a:lnTo>
                <a:lnTo>
                  <a:pt x="2341021" y="1426147"/>
                </a:lnTo>
                <a:lnTo>
                  <a:pt x="2341021" y="1075598"/>
                </a:lnTo>
                <a:lnTo>
                  <a:pt x="2056852" y="1075598"/>
                </a:lnTo>
                <a:lnTo>
                  <a:pt x="2027975" y="1061017"/>
                </a:lnTo>
                <a:lnTo>
                  <a:pt x="2341021" y="1061017"/>
                </a:lnTo>
                <a:lnTo>
                  <a:pt x="2341021" y="710474"/>
                </a:lnTo>
                <a:lnTo>
                  <a:pt x="2004650" y="710474"/>
                </a:lnTo>
                <a:lnTo>
                  <a:pt x="2004650" y="1049239"/>
                </a:lnTo>
                <a:lnTo>
                  <a:pt x="1989430" y="1041554"/>
                </a:lnTo>
                <a:lnTo>
                  <a:pt x="1989430" y="710474"/>
                </a:lnTo>
                <a:lnTo>
                  <a:pt x="1653060" y="710474"/>
                </a:lnTo>
                <a:lnTo>
                  <a:pt x="1653060" y="730975"/>
                </a:lnTo>
                <a:lnTo>
                  <a:pt x="1650043" y="726726"/>
                </a:lnTo>
                <a:lnTo>
                  <a:pt x="1630522" y="695893"/>
                </a:lnTo>
                <a:lnTo>
                  <a:pt x="1637840" y="695893"/>
                </a:lnTo>
                <a:lnTo>
                  <a:pt x="1637840" y="345347"/>
                </a:lnTo>
                <a:lnTo>
                  <a:pt x="1448730" y="345347"/>
                </a:lnTo>
                <a:lnTo>
                  <a:pt x="1473403" y="330767"/>
                </a:lnTo>
                <a:lnTo>
                  <a:pt x="1637840" y="330767"/>
                </a:lnTo>
                <a:lnTo>
                  <a:pt x="1637840" y="220832"/>
                </a:lnTo>
                <a:lnTo>
                  <a:pt x="1650979" y="210563"/>
                </a:lnTo>
                <a:lnTo>
                  <a:pt x="1653060" y="207762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093677" y="1633450"/>
            <a:ext cx="56985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5093650" y="3037750"/>
            <a:ext cx="5698500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454957" y="5154521"/>
            <a:ext cx="7742438" cy="1658826"/>
          </a:xfrm>
          <a:custGeom>
            <a:avLst/>
            <a:gdLst/>
            <a:ahLst/>
            <a:cxnLst/>
            <a:rect l="l" t="t" r="r" b="b"/>
            <a:pathLst>
              <a:path w="12192815" h="2612324" extrusionOk="0">
                <a:moveTo>
                  <a:pt x="8377369" y="2611819"/>
                </a:moveTo>
                <a:lnTo>
                  <a:pt x="6844815" y="2611819"/>
                </a:lnTo>
                <a:lnTo>
                  <a:pt x="6166878" y="2611819"/>
                </a:lnTo>
                <a:lnTo>
                  <a:pt x="5525418" y="2611819"/>
                </a:lnTo>
                <a:lnTo>
                  <a:pt x="4865674" y="2611819"/>
                </a:lnTo>
                <a:lnTo>
                  <a:pt x="4210275" y="2611819"/>
                </a:lnTo>
                <a:lnTo>
                  <a:pt x="3550622" y="2611819"/>
                </a:lnTo>
                <a:lnTo>
                  <a:pt x="2922648" y="2611819"/>
                </a:lnTo>
                <a:lnTo>
                  <a:pt x="2240366" y="2611819"/>
                </a:lnTo>
                <a:lnTo>
                  <a:pt x="1580713" y="2611819"/>
                </a:lnTo>
                <a:lnTo>
                  <a:pt x="926038" y="2609104"/>
                </a:lnTo>
                <a:lnTo>
                  <a:pt x="266385" y="2609104"/>
                </a:lnTo>
                <a:cubicBezTo>
                  <a:pt x="189902" y="2609104"/>
                  <a:pt x="113329" y="2609738"/>
                  <a:pt x="36846" y="2608199"/>
                </a:cubicBezTo>
                <a:cubicBezTo>
                  <a:pt x="24445" y="2608199"/>
                  <a:pt x="12226" y="2597518"/>
                  <a:pt x="7" y="2591816"/>
                </a:cubicBezTo>
                <a:cubicBezTo>
                  <a:pt x="6893" y="2581824"/>
                  <a:pt x="14326" y="2572211"/>
                  <a:pt x="22273" y="2563033"/>
                </a:cubicBezTo>
                <a:cubicBezTo>
                  <a:pt x="49427" y="2535065"/>
                  <a:pt x="75947" y="2507097"/>
                  <a:pt x="103734" y="2480486"/>
                </a:cubicBezTo>
                <a:cubicBezTo>
                  <a:pt x="112785" y="2471435"/>
                  <a:pt x="126091" y="2461117"/>
                  <a:pt x="137224" y="2461388"/>
                </a:cubicBezTo>
                <a:cubicBezTo>
                  <a:pt x="184471" y="2462383"/>
                  <a:pt x="231990" y="2472883"/>
                  <a:pt x="278513" y="2469263"/>
                </a:cubicBezTo>
                <a:cubicBezTo>
                  <a:pt x="345402" y="2464284"/>
                  <a:pt x="417812" y="2462565"/>
                  <a:pt x="476011" y="2435411"/>
                </a:cubicBezTo>
                <a:cubicBezTo>
                  <a:pt x="538736" y="2406266"/>
                  <a:pt x="596392" y="2406628"/>
                  <a:pt x="657036" y="2419481"/>
                </a:cubicBezTo>
                <a:cubicBezTo>
                  <a:pt x="711977" y="2431157"/>
                  <a:pt x="765650" y="2433601"/>
                  <a:pt x="818238" y="2417127"/>
                </a:cubicBezTo>
                <a:cubicBezTo>
                  <a:pt x="836340" y="2411425"/>
                  <a:pt x="850551" y="2391422"/>
                  <a:pt x="867929" y="2380289"/>
                </a:cubicBezTo>
                <a:cubicBezTo>
                  <a:pt x="888566" y="2366984"/>
                  <a:pt x="909474" y="2350601"/>
                  <a:pt x="932464" y="2345442"/>
                </a:cubicBezTo>
                <a:cubicBezTo>
                  <a:pt x="992565" y="2332046"/>
                  <a:pt x="1055199" y="2328516"/>
                  <a:pt x="1114303" y="2312133"/>
                </a:cubicBezTo>
                <a:cubicBezTo>
                  <a:pt x="1145349" y="2303082"/>
                  <a:pt x="1170421" y="2274842"/>
                  <a:pt x="1199657" y="2257826"/>
                </a:cubicBezTo>
                <a:cubicBezTo>
                  <a:pt x="1222448" y="2243081"/>
                  <a:pt x="1247393" y="2231967"/>
                  <a:pt x="1273605" y="2224879"/>
                </a:cubicBezTo>
                <a:cubicBezTo>
                  <a:pt x="1304017" y="2218453"/>
                  <a:pt x="1336964" y="2223069"/>
                  <a:pt x="1367828" y="2219449"/>
                </a:cubicBezTo>
                <a:cubicBezTo>
                  <a:pt x="1431187" y="2212117"/>
                  <a:pt x="1457888" y="2158444"/>
                  <a:pt x="1484408" y="2112463"/>
                </a:cubicBezTo>
                <a:cubicBezTo>
                  <a:pt x="1511562" y="2064673"/>
                  <a:pt x="1546228" y="2047023"/>
                  <a:pt x="1598544" y="2053269"/>
                </a:cubicBezTo>
                <a:cubicBezTo>
                  <a:pt x="1693138" y="2064591"/>
                  <a:pt x="1788891" y="2045575"/>
                  <a:pt x="1871982" y="1998961"/>
                </a:cubicBezTo>
                <a:cubicBezTo>
                  <a:pt x="1918776" y="1973346"/>
                  <a:pt x="1966205" y="1975428"/>
                  <a:pt x="2014991" y="1971807"/>
                </a:cubicBezTo>
                <a:cubicBezTo>
                  <a:pt x="2041185" y="1968766"/>
                  <a:pt x="2067162" y="1964014"/>
                  <a:pt x="2092741" y="1957597"/>
                </a:cubicBezTo>
                <a:cubicBezTo>
                  <a:pt x="2098534" y="1956511"/>
                  <a:pt x="2105594" y="1951170"/>
                  <a:pt x="2109486" y="1953071"/>
                </a:cubicBezTo>
                <a:cubicBezTo>
                  <a:pt x="2156733" y="1975518"/>
                  <a:pt x="2207058" y="1993802"/>
                  <a:pt x="2249418" y="2023490"/>
                </a:cubicBezTo>
                <a:cubicBezTo>
                  <a:pt x="2296937" y="2056798"/>
                  <a:pt x="2336672" y="2101149"/>
                  <a:pt x="2380570" y="2139798"/>
                </a:cubicBezTo>
                <a:cubicBezTo>
                  <a:pt x="2410439" y="2165956"/>
                  <a:pt x="2458682" y="2159620"/>
                  <a:pt x="2473164" y="2123416"/>
                </a:cubicBezTo>
                <a:cubicBezTo>
                  <a:pt x="2496697" y="2064220"/>
                  <a:pt x="2512899" y="2002129"/>
                  <a:pt x="2534531" y="1942391"/>
                </a:cubicBezTo>
                <a:cubicBezTo>
                  <a:pt x="2541501" y="1923021"/>
                  <a:pt x="2554263" y="1893333"/>
                  <a:pt x="2567387" y="1891704"/>
                </a:cubicBezTo>
                <a:cubicBezTo>
                  <a:pt x="2586304" y="1889260"/>
                  <a:pt x="2614725" y="1902565"/>
                  <a:pt x="2627487" y="1918857"/>
                </a:cubicBezTo>
                <a:cubicBezTo>
                  <a:pt x="2701164" y="2011062"/>
                  <a:pt x="2772732" y="2104951"/>
                  <a:pt x="2842182" y="2200532"/>
                </a:cubicBezTo>
                <a:cubicBezTo>
                  <a:pt x="2869336" y="2238094"/>
                  <a:pt x="2885990" y="2283803"/>
                  <a:pt x="2914592" y="2320460"/>
                </a:cubicBezTo>
                <a:cubicBezTo>
                  <a:pt x="2928893" y="2338563"/>
                  <a:pt x="2957948" y="2348157"/>
                  <a:pt x="2982205" y="2354312"/>
                </a:cubicBezTo>
                <a:cubicBezTo>
                  <a:pt x="2987636" y="2355670"/>
                  <a:pt x="3004561" y="2327158"/>
                  <a:pt x="3009359" y="2310957"/>
                </a:cubicBezTo>
                <a:cubicBezTo>
                  <a:pt x="3019948" y="2276743"/>
                  <a:pt x="3025922" y="2241081"/>
                  <a:pt x="3034159" y="2206053"/>
                </a:cubicBezTo>
                <a:cubicBezTo>
                  <a:pt x="3036512" y="2195825"/>
                  <a:pt x="3044387" y="2184511"/>
                  <a:pt x="3041943" y="2175913"/>
                </a:cubicBezTo>
                <a:cubicBezTo>
                  <a:pt x="3024836" y="2113549"/>
                  <a:pt x="3064300" y="2104951"/>
                  <a:pt x="3110189" y="2100968"/>
                </a:cubicBezTo>
                <a:cubicBezTo>
                  <a:pt x="3125214" y="2099701"/>
                  <a:pt x="3139968" y="2096171"/>
                  <a:pt x="3154993" y="2094813"/>
                </a:cubicBezTo>
                <a:cubicBezTo>
                  <a:pt x="3271301" y="2084767"/>
                  <a:pt x="3354120" y="1998508"/>
                  <a:pt x="3368602" y="1882562"/>
                </a:cubicBezTo>
                <a:cubicBezTo>
                  <a:pt x="3371408" y="1860477"/>
                  <a:pt x="3402544" y="1834952"/>
                  <a:pt x="3426620" y="1824091"/>
                </a:cubicBezTo>
                <a:cubicBezTo>
                  <a:pt x="3480384" y="1799472"/>
                  <a:pt x="3539036" y="1785624"/>
                  <a:pt x="3593434" y="1762181"/>
                </a:cubicBezTo>
                <a:cubicBezTo>
                  <a:pt x="3615791" y="1752587"/>
                  <a:pt x="3634346" y="1731316"/>
                  <a:pt x="3651271" y="1712308"/>
                </a:cubicBezTo>
                <a:cubicBezTo>
                  <a:pt x="3684942" y="1674474"/>
                  <a:pt x="3713997" y="1632205"/>
                  <a:pt x="3749930" y="1596634"/>
                </a:cubicBezTo>
                <a:cubicBezTo>
                  <a:pt x="3764231" y="1582605"/>
                  <a:pt x="3791203" y="1580704"/>
                  <a:pt x="3813288" y="1575092"/>
                </a:cubicBezTo>
                <a:cubicBezTo>
                  <a:pt x="3857096" y="1563688"/>
                  <a:pt x="3900995" y="1552464"/>
                  <a:pt x="3945346" y="1543232"/>
                </a:cubicBezTo>
                <a:cubicBezTo>
                  <a:pt x="3976754" y="1536715"/>
                  <a:pt x="4009428" y="1528026"/>
                  <a:pt x="4040655" y="1530560"/>
                </a:cubicBezTo>
                <a:cubicBezTo>
                  <a:pt x="4083196" y="1533909"/>
                  <a:pt x="4116233" y="1533094"/>
                  <a:pt x="4148636" y="1496075"/>
                </a:cubicBezTo>
                <a:cubicBezTo>
                  <a:pt x="4168458" y="1473266"/>
                  <a:pt x="4208012" y="1460413"/>
                  <a:pt x="4240144" y="1457154"/>
                </a:cubicBezTo>
                <a:cubicBezTo>
                  <a:pt x="4318609" y="1448719"/>
                  <a:pt x="4397509" y="1468586"/>
                  <a:pt x="4462623" y="1513182"/>
                </a:cubicBezTo>
                <a:cubicBezTo>
                  <a:pt x="4496475" y="1536443"/>
                  <a:pt x="4511591" y="1585591"/>
                  <a:pt x="4539649" y="1619081"/>
                </a:cubicBezTo>
                <a:cubicBezTo>
                  <a:pt x="4558204" y="1641347"/>
                  <a:pt x="4583910" y="1671850"/>
                  <a:pt x="4607534" y="1672936"/>
                </a:cubicBezTo>
                <a:cubicBezTo>
                  <a:pt x="4686913" y="1676375"/>
                  <a:pt x="4713976" y="1736294"/>
                  <a:pt x="4749004" y="1787977"/>
                </a:cubicBezTo>
                <a:cubicBezTo>
                  <a:pt x="4776158" y="1828074"/>
                  <a:pt x="4795708" y="1873692"/>
                  <a:pt x="4824220" y="1912793"/>
                </a:cubicBezTo>
                <a:cubicBezTo>
                  <a:pt x="4852731" y="1951895"/>
                  <a:pt x="4888665" y="1943115"/>
                  <a:pt x="4904142" y="1896772"/>
                </a:cubicBezTo>
                <a:cubicBezTo>
                  <a:pt x="4916543" y="1859934"/>
                  <a:pt x="4931296" y="1823729"/>
                  <a:pt x="4940347" y="1786167"/>
                </a:cubicBezTo>
                <a:cubicBezTo>
                  <a:pt x="4950303" y="1745708"/>
                  <a:pt x="4983793" y="1729868"/>
                  <a:pt x="5013390" y="1712942"/>
                </a:cubicBezTo>
                <a:cubicBezTo>
                  <a:pt x="5121009" y="1651303"/>
                  <a:pt x="5188169" y="1556537"/>
                  <a:pt x="5236322" y="1446746"/>
                </a:cubicBezTo>
                <a:cubicBezTo>
                  <a:pt x="5255510" y="1402847"/>
                  <a:pt x="5289000" y="1388275"/>
                  <a:pt x="5326834" y="1401490"/>
                </a:cubicBezTo>
                <a:cubicBezTo>
                  <a:pt x="5416532" y="1432626"/>
                  <a:pt x="5484507" y="1401490"/>
                  <a:pt x="5546508" y="1340485"/>
                </a:cubicBezTo>
                <a:cubicBezTo>
                  <a:pt x="5571580" y="1316046"/>
                  <a:pt x="5595474" y="1310525"/>
                  <a:pt x="5631046" y="1327179"/>
                </a:cubicBezTo>
                <a:cubicBezTo>
                  <a:pt x="5693861" y="1356595"/>
                  <a:pt x="5760659" y="1376870"/>
                  <a:pt x="5832345" y="1365285"/>
                </a:cubicBezTo>
                <a:cubicBezTo>
                  <a:pt x="5841360" y="1363303"/>
                  <a:pt x="5850729" y="1363773"/>
                  <a:pt x="5859499" y="1366642"/>
                </a:cubicBezTo>
                <a:cubicBezTo>
                  <a:pt x="5926387" y="1394701"/>
                  <a:pt x="5978342" y="1371621"/>
                  <a:pt x="6020520" y="1319214"/>
                </a:cubicBezTo>
                <a:cubicBezTo>
                  <a:pt x="6052290" y="1279660"/>
                  <a:pt x="6087952" y="1302017"/>
                  <a:pt x="6123071" y="1309529"/>
                </a:cubicBezTo>
                <a:cubicBezTo>
                  <a:pt x="6145065" y="1314236"/>
                  <a:pt x="6174482" y="1330166"/>
                  <a:pt x="6187425" y="1321477"/>
                </a:cubicBezTo>
                <a:cubicBezTo>
                  <a:pt x="6219738" y="1299573"/>
                  <a:pt x="6254585" y="1271242"/>
                  <a:pt x="6270244" y="1237210"/>
                </a:cubicBezTo>
                <a:cubicBezTo>
                  <a:pt x="6301380" y="1169416"/>
                  <a:pt x="6321835" y="1096463"/>
                  <a:pt x="6343740" y="1024778"/>
                </a:cubicBezTo>
                <a:cubicBezTo>
                  <a:pt x="6358312" y="977168"/>
                  <a:pt x="6384380" y="962324"/>
                  <a:pt x="6429907" y="982327"/>
                </a:cubicBezTo>
                <a:cubicBezTo>
                  <a:pt x="6468284" y="999163"/>
                  <a:pt x="6506028" y="1017899"/>
                  <a:pt x="6545219" y="1032562"/>
                </a:cubicBezTo>
                <a:cubicBezTo>
                  <a:pt x="6601428" y="1053651"/>
                  <a:pt x="6650033" y="1028127"/>
                  <a:pt x="6699090" y="1004503"/>
                </a:cubicBezTo>
                <a:cubicBezTo>
                  <a:pt x="6797387" y="957346"/>
                  <a:pt x="6813588" y="960695"/>
                  <a:pt x="6893239" y="1033919"/>
                </a:cubicBezTo>
                <a:cubicBezTo>
                  <a:pt x="6896588" y="1036997"/>
                  <a:pt x="6900209" y="1039803"/>
                  <a:pt x="6903196" y="1042970"/>
                </a:cubicBezTo>
                <a:cubicBezTo>
                  <a:pt x="6975606" y="1123798"/>
                  <a:pt x="6996605" y="1123708"/>
                  <a:pt x="7079152" y="1044057"/>
                </a:cubicBezTo>
                <a:cubicBezTo>
                  <a:pt x="7127757" y="997171"/>
                  <a:pt x="7173013" y="1013373"/>
                  <a:pt x="7222885" y="1013192"/>
                </a:cubicBezTo>
                <a:cubicBezTo>
                  <a:pt x="7250265" y="1013427"/>
                  <a:pt x="7277636" y="1011789"/>
                  <a:pt x="7304799" y="1008304"/>
                </a:cubicBezTo>
                <a:cubicBezTo>
                  <a:pt x="7347158" y="1002240"/>
                  <a:pt x="7389427" y="985495"/>
                  <a:pt x="7431516" y="987306"/>
                </a:cubicBezTo>
                <a:cubicBezTo>
                  <a:pt x="7493788" y="989930"/>
                  <a:pt x="7539316" y="966488"/>
                  <a:pt x="7567284" y="915982"/>
                </a:cubicBezTo>
                <a:cubicBezTo>
                  <a:pt x="7605299" y="846559"/>
                  <a:pt x="7642952" y="812979"/>
                  <a:pt x="7729482" y="852623"/>
                </a:cubicBezTo>
                <a:cubicBezTo>
                  <a:pt x="7790125" y="880592"/>
                  <a:pt x="7859457" y="852623"/>
                  <a:pt x="7915304" y="812979"/>
                </a:cubicBezTo>
                <a:cubicBezTo>
                  <a:pt x="7951509" y="787273"/>
                  <a:pt x="7984002" y="763650"/>
                  <a:pt x="8032336" y="787364"/>
                </a:cubicBezTo>
                <a:cubicBezTo>
                  <a:pt x="8047813" y="794967"/>
                  <a:pt x="8074786" y="788903"/>
                  <a:pt x="8092346" y="780485"/>
                </a:cubicBezTo>
                <a:cubicBezTo>
                  <a:pt x="8133800" y="760572"/>
                  <a:pt x="8170458" y="724548"/>
                  <a:pt x="8213451" y="715226"/>
                </a:cubicBezTo>
                <a:cubicBezTo>
                  <a:pt x="8273732" y="702101"/>
                  <a:pt x="8337906" y="707079"/>
                  <a:pt x="8400358" y="704726"/>
                </a:cubicBezTo>
                <a:cubicBezTo>
                  <a:pt x="8470867" y="702101"/>
                  <a:pt x="8539657" y="722829"/>
                  <a:pt x="8611886" y="683908"/>
                </a:cubicBezTo>
                <a:cubicBezTo>
                  <a:pt x="8664220" y="657597"/>
                  <a:pt x="8724157" y="650609"/>
                  <a:pt x="8781144" y="664177"/>
                </a:cubicBezTo>
                <a:cubicBezTo>
                  <a:pt x="8896275" y="689792"/>
                  <a:pt x="9012765" y="696761"/>
                  <a:pt x="9116039" y="616115"/>
                </a:cubicBezTo>
                <a:cubicBezTo>
                  <a:pt x="9168083" y="575565"/>
                  <a:pt x="9233705" y="594211"/>
                  <a:pt x="9291995" y="596021"/>
                </a:cubicBezTo>
                <a:cubicBezTo>
                  <a:pt x="9357435" y="598012"/>
                  <a:pt x="9413915" y="580543"/>
                  <a:pt x="9474467" y="559273"/>
                </a:cubicBezTo>
                <a:cubicBezTo>
                  <a:pt x="9520900" y="542890"/>
                  <a:pt x="9572945" y="528408"/>
                  <a:pt x="9631144" y="542709"/>
                </a:cubicBezTo>
                <a:cubicBezTo>
                  <a:pt x="9692783" y="557915"/>
                  <a:pt x="9761120" y="560812"/>
                  <a:pt x="9823302" y="521982"/>
                </a:cubicBezTo>
                <a:cubicBezTo>
                  <a:pt x="9891910" y="479441"/>
                  <a:pt x="9965587" y="485053"/>
                  <a:pt x="9987763" y="529042"/>
                </a:cubicBezTo>
                <a:cubicBezTo>
                  <a:pt x="10004598" y="562532"/>
                  <a:pt x="10018627" y="597379"/>
                  <a:pt x="10033019" y="632045"/>
                </a:cubicBezTo>
                <a:cubicBezTo>
                  <a:pt x="10058996" y="695404"/>
                  <a:pt x="10058181" y="694046"/>
                  <a:pt x="10118824" y="663724"/>
                </a:cubicBezTo>
                <a:cubicBezTo>
                  <a:pt x="10152223" y="647070"/>
                  <a:pt x="10188881" y="637023"/>
                  <a:pt x="10222461" y="620550"/>
                </a:cubicBezTo>
                <a:cubicBezTo>
                  <a:pt x="10277402" y="593396"/>
                  <a:pt x="10331075" y="563618"/>
                  <a:pt x="10385383" y="535378"/>
                </a:cubicBezTo>
                <a:cubicBezTo>
                  <a:pt x="10397240" y="529223"/>
                  <a:pt x="10410002" y="520624"/>
                  <a:pt x="10422492" y="520443"/>
                </a:cubicBezTo>
                <a:cubicBezTo>
                  <a:pt x="10524590" y="519448"/>
                  <a:pt x="10597000" y="455455"/>
                  <a:pt x="10675384" y="403863"/>
                </a:cubicBezTo>
                <a:cubicBezTo>
                  <a:pt x="10683349" y="397102"/>
                  <a:pt x="10692582" y="392079"/>
                  <a:pt x="10702538" y="389110"/>
                </a:cubicBezTo>
                <a:cubicBezTo>
                  <a:pt x="10795585" y="376619"/>
                  <a:pt x="10869261" y="322674"/>
                  <a:pt x="10931896" y="262393"/>
                </a:cubicBezTo>
                <a:cubicBezTo>
                  <a:pt x="10973712" y="221843"/>
                  <a:pt x="11020236" y="170613"/>
                  <a:pt x="11014443" y="99471"/>
                </a:cubicBezTo>
                <a:cubicBezTo>
                  <a:pt x="11013538" y="88338"/>
                  <a:pt x="11022589" y="76300"/>
                  <a:pt x="11026933" y="64624"/>
                </a:cubicBezTo>
                <a:cubicBezTo>
                  <a:pt x="11038429" y="72136"/>
                  <a:pt x="11052096" y="77567"/>
                  <a:pt x="11060876" y="87342"/>
                </a:cubicBezTo>
                <a:cubicBezTo>
                  <a:pt x="11103055" y="134318"/>
                  <a:pt x="11112378" y="194237"/>
                  <a:pt x="11119527" y="253342"/>
                </a:cubicBezTo>
                <a:cubicBezTo>
                  <a:pt x="11129755" y="337246"/>
                  <a:pt x="11165779" y="361142"/>
                  <a:pt x="11249051" y="354896"/>
                </a:cubicBezTo>
                <a:cubicBezTo>
                  <a:pt x="11298742" y="351185"/>
                  <a:pt x="11344631" y="348651"/>
                  <a:pt x="11387987" y="321226"/>
                </a:cubicBezTo>
                <a:cubicBezTo>
                  <a:pt x="11395952" y="316157"/>
                  <a:pt x="11419485" y="324122"/>
                  <a:pt x="11427813" y="333355"/>
                </a:cubicBezTo>
                <a:cubicBezTo>
                  <a:pt x="11454966" y="364129"/>
                  <a:pt x="11485469" y="364762"/>
                  <a:pt x="11516786" y="344669"/>
                </a:cubicBezTo>
                <a:cubicBezTo>
                  <a:pt x="11542853" y="328014"/>
                  <a:pt x="11565663" y="306110"/>
                  <a:pt x="11591096" y="288098"/>
                </a:cubicBezTo>
                <a:cubicBezTo>
                  <a:pt x="11601505" y="280767"/>
                  <a:pt x="11615987" y="271716"/>
                  <a:pt x="11626758" y="273707"/>
                </a:cubicBezTo>
                <a:cubicBezTo>
                  <a:pt x="11692198" y="285836"/>
                  <a:pt x="11714103" y="238679"/>
                  <a:pt x="11736278" y="194509"/>
                </a:cubicBezTo>
                <a:cubicBezTo>
                  <a:pt x="11760264" y="146537"/>
                  <a:pt x="11779181" y="95941"/>
                  <a:pt x="11802262" y="47426"/>
                </a:cubicBezTo>
                <a:cubicBezTo>
                  <a:pt x="11827604" y="-5795"/>
                  <a:pt x="11865620" y="-14756"/>
                  <a:pt x="11912596" y="21268"/>
                </a:cubicBezTo>
                <a:cubicBezTo>
                  <a:pt x="11940926" y="43082"/>
                  <a:pt x="11964912" y="71050"/>
                  <a:pt x="11994691" y="90148"/>
                </a:cubicBezTo>
                <a:cubicBezTo>
                  <a:pt x="12028180" y="110350"/>
                  <a:pt x="12063299" y="127502"/>
                  <a:pt x="12099866" y="141378"/>
                </a:cubicBezTo>
                <a:cubicBezTo>
                  <a:pt x="12113262" y="146673"/>
                  <a:pt x="12128287" y="146673"/>
                  <a:pt x="12141683" y="141378"/>
                </a:cubicBezTo>
                <a:cubicBezTo>
                  <a:pt x="12180602" y="122189"/>
                  <a:pt x="12185581" y="141378"/>
                  <a:pt x="12185581" y="173691"/>
                </a:cubicBezTo>
                <a:cubicBezTo>
                  <a:pt x="12185581" y="264203"/>
                  <a:pt x="12187662" y="354082"/>
                  <a:pt x="12187662" y="444232"/>
                </a:cubicBezTo>
                <a:cubicBezTo>
                  <a:pt x="12187662" y="619102"/>
                  <a:pt x="12185218" y="793971"/>
                  <a:pt x="12186123" y="969203"/>
                </a:cubicBezTo>
                <a:cubicBezTo>
                  <a:pt x="12187120" y="1162175"/>
                  <a:pt x="12192460" y="1355057"/>
                  <a:pt x="12192822" y="1548029"/>
                </a:cubicBezTo>
                <a:cubicBezTo>
                  <a:pt x="12192822" y="1784447"/>
                  <a:pt x="12190649" y="2020956"/>
                  <a:pt x="12189020" y="2257374"/>
                </a:cubicBezTo>
                <a:cubicBezTo>
                  <a:pt x="12188386" y="2361372"/>
                  <a:pt x="12186123" y="2465552"/>
                  <a:pt x="12186667" y="2569278"/>
                </a:cubicBezTo>
                <a:cubicBezTo>
                  <a:pt x="12186667" y="2599600"/>
                  <a:pt x="12179607" y="2611639"/>
                  <a:pt x="12146570" y="2611457"/>
                </a:cubicBezTo>
                <a:cubicBezTo>
                  <a:pt x="11891959" y="2610371"/>
                  <a:pt x="11637349" y="2611457"/>
                  <a:pt x="11382738" y="2611457"/>
                </a:cubicBezTo>
                <a:lnTo>
                  <a:pt x="10808890" y="2611910"/>
                </a:lnTo>
                <a:lnTo>
                  <a:pt x="10148965" y="2611910"/>
                </a:lnTo>
                <a:lnTo>
                  <a:pt x="9488949" y="2611910"/>
                </a:lnTo>
                <a:lnTo>
                  <a:pt x="8837986" y="261191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450095" y="5197573"/>
            <a:ext cx="7742438" cy="1658826"/>
          </a:xfrm>
          <a:custGeom>
            <a:avLst/>
            <a:gdLst/>
            <a:ahLst/>
            <a:cxnLst/>
            <a:rect l="l" t="t" r="r" b="b"/>
            <a:pathLst>
              <a:path w="12192815" h="2612324" extrusionOk="0">
                <a:moveTo>
                  <a:pt x="8377369" y="2611819"/>
                </a:moveTo>
                <a:lnTo>
                  <a:pt x="6844815" y="2611819"/>
                </a:lnTo>
                <a:lnTo>
                  <a:pt x="6166878" y="2611819"/>
                </a:lnTo>
                <a:lnTo>
                  <a:pt x="5525418" y="2611819"/>
                </a:lnTo>
                <a:lnTo>
                  <a:pt x="4865674" y="2611819"/>
                </a:lnTo>
                <a:lnTo>
                  <a:pt x="4210275" y="2611819"/>
                </a:lnTo>
                <a:lnTo>
                  <a:pt x="3550622" y="2611819"/>
                </a:lnTo>
                <a:lnTo>
                  <a:pt x="2922648" y="2611819"/>
                </a:lnTo>
                <a:lnTo>
                  <a:pt x="2240366" y="2611819"/>
                </a:lnTo>
                <a:lnTo>
                  <a:pt x="1580713" y="2611819"/>
                </a:lnTo>
                <a:lnTo>
                  <a:pt x="926038" y="2609104"/>
                </a:lnTo>
                <a:lnTo>
                  <a:pt x="266385" y="2609104"/>
                </a:lnTo>
                <a:cubicBezTo>
                  <a:pt x="189902" y="2609104"/>
                  <a:pt x="113329" y="2609738"/>
                  <a:pt x="36846" y="2608199"/>
                </a:cubicBezTo>
                <a:cubicBezTo>
                  <a:pt x="24445" y="2608199"/>
                  <a:pt x="12226" y="2597518"/>
                  <a:pt x="7" y="2591816"/>
                </a:cubicBezTo>
                <a:cubicBezTo>
                  <a:pt x="6893" y="2581824"/>
                  <a:pt x="14326" y="2572211"/>
                  <a:pt x="22273" y="2563033"/>
                </a:cubicBezTo>
                <a:cubicBezTo>
                  <a:pt x="49427" y="2535065"/>
                  <a:pt x="75947" y="2507097"/>
                  <a:pt x="103734" y="2480486"/>
                </a:cubicBezTo>
                <a:cubicBezTo>
                  <a:pt x="112785" y="2471435"/>
                  <a:pt x="126091" y="2461117"/>
                  <a:pt x="137224" y="2461388"/>
                </a:cubicBezTo>
                <a:cubicBezTo>
                  <a:pt x="184471" y="2462383"/>
                  <a:pt x="231990" y="2472883"/>
                  <a:pt x="278513" y="2469263"/>
                </a:cubicBezTo>
                <a:cubicBezTo>
                  <a:pt x="345402" y="2464284"/>
                  <a:pt x="417812" y="2462565"/>
                  <a:pt x="476011" y="2435411"/>
                </a:cubicBezTo>
                <a:cubicBezTo>
                  <a:pt x="538736" y="2406266"/>
                  <a:pt x="596392" y="2406628"/>
                  <a:pt x="657036" y="2419481"/>
                </a:cubicBezTo>
                <a:cubicBezTo>
                  <a:pt x="711977" y="2431157"/>
                  <a:pt x="765650" y="2433601"/>
                  <a:pt x="818238" y="2417127"/>
                </a:cubicBezTo>
                <a:cubicBezTo>
                  <a:pt x="836340" y="2411425"/>
                  <a:pt x="850551" y="2391422"/>
                  <a:pt x="867929" y="2380289"/>
                </a:cubicBezTo>
                <a:cubicBezTo>
                  <a:pt x="888566" y="2366984"/>
                  <a:pt x="909474" y="2350601"/>
                  <a:pt x="932464" y="2345442"/>
                </a:cubicBezTo>
                <a:cubicBezTo>
                  <a:pt x="992565" y="2332046"/>
                  <a:pt x="1055199" y="2328516"/>
                  <a:pt x="1114303" y="2312133"/>
                </a:cubicBezTo>
                <a:cubicBezTo>
                  <a:pt x="1145349" y="2303082"/>
                  <a:pt x="1170421" y="2274842"/>
                  <a:pt x="1199657" y="2257826"/>
                </a:cubicBezTo>
                <a:cubicBezTo>
                  <a:pt x="1222448" y="2243081"/>
                  <a:pt x="1247393" y="2231967"/>
                  <a:pt x="1273605" y="2224879"/>
                </a:cubicBezTo>
                <a:cubicBezTo>
                  <a:pt x="1304017" y="2218453"/>
                  <a:pt x="1336964" y="2223069"/>
                  <a:pt x="1367828" y="2219449"/>
                </a:cubicBezTo>
                <a:cubicBezTo>
                  <a:pt x="1431187" y="2212117"/>
                  <a:pt x="1457888" y="2158444"/>
                  <a:pt x="1484408" y="2112463"/>
                </a:cubicBezTo>
                <a:cubicBezTo>
                  <a:pt x="1511562" y="2064673"/>
                  <a:pt x="1546228" y="2047023"/>
                  <a:pt x="1598544" y="2053269"/>
                </a:cubicBezTo>
                <a:cubicBezTo>
                  <a:pt x="1693138" y="2064591"/>
                  <a:pt x="1788891" y="2045575"/>
                  <a:pt x="1871982" y="1998961"/>
                </a:cubicBezTo>
                <a:cubicBezTo>
                  <a:pt x="1918776" y="1973346"/>
                  <a:pt x="1966205" y="1975428"/>
                  <a:pt x="2014991" y="1971807"/>
                </a:cubicBezTo>
                <a:cubicBezTo>
                  <a:pt x="2041185" y="1968766"/>
                  <a:pt x="2067162" y="1964014"/>
                  <a:pt x="2092741" y="1957597"/>
                </a:cubicBezTo>
                <a:cubicBezTo>
                  <a:pt x="2098534" y="1956511"/>
                  <a:pt x="2105594" y="1951170"/>
                  <a:pt x="2109486" y="1953071"/>
                </a:cubicBezTo>
                <a:cubicBezTo>
                  <a:pt x="2156733" y="1975518"/>
                  <a:pt x="2207058" y="1993802"/>
                  <a:pt x="2249418" y="2023490"/>
                </a:cubicBezTo>
                <a:cubicBezTo>
                  <a:pt x="2296937" y="2056798"/>
                  <a:pt x="2336672" y="2101149"/>
                  <a:pt x="2380570" y="2139798"/>
                </a:cubicBezTo>
                <a:cubicBezTo>
                  <a:pt x="2410439" y="2165956"/>
                  <a:pt x="2458682" y="2159620"/>
                  <a:pt x="2473164" y="2123416"/>
                </a:cubicBezTo>
                <a:cubicBezTo>
                  <a:pt x="2496697" y="2064220"/>
                  <a:pt x="2512899" y="2002129"/>
                  <a:pt x="2534531" y="1942391"/>
                </a:cubicBezTo>
                <a:cubicBezTo>
                  <a:pt x="2541501" y="1923021"/>
                  <a:pt x="2554263" y="1893333"/>
                  <a:pt x="2567387" y="1891704"/>
                </a:cubicBezTo>
                <a:cubicBezTo>
                  <a:pt x="2586304" y="1889260"/>
                  <a:pt x="2614725" y="1902565"/>
                  <a:pt x="2627487" y="1918857"/>
                </a:cubicBezTo>
                <a:cubicBezTo>
                  <a:pt x="2701164" y="2011062"/>
                  <a:pt x="2772732" y="2104951"/>
                  <a:pt x="2842182" y="2200532"/>
                </a:cubicBezTo>
                <a:cubicBezTo>
                  <a:pt x="2869336" y="2238094"/>
                  <a:pt x="2885990" y="2283803"/>
                  <a:pt x="2914592" y="2320460"/>
                </a:cubicBezTo>
                <a:cubicBezTo>
                  <a:pt x="2928893" y="2338563"/>
                  <a:pt x="2957948" y="2348157"/>
                  <a:pt x="2982205" y="2354312"/>
                </a:cubicBezTo>
                <a:cubicBezTo>
                  <a:pt x="2987636" y="2355670"/>
                  <a:pt x="3004561" y="2327158"/>
                  <a:pt x="3009359" y="2310957"/>
                </a:cubicBezTo>
                <a:cubicBezTo>
                  <a:pt x="3019948" y="2276743"/>
                  <a:pt x="3025922" y="2241081"/>
                  <a:pt x="3034159" y="2206053"/>
                </a:cubicBezTo>
                <a:cubicBezTo>
                  <a:pt x="3036512" y="2195825"/>
                  <a:pt x="3044387" y="2184511"/>
                  <a:pt x="3041943" y="2175913"/>
                </a:cubicBezTo>
                <a:cubicBezTo>
                  <a:pt x="3024836" y="2113549"/>
                  <a:pt x="3064300" y="2104951"/>
                  <a:pt x="3110189" y="2100968"/>
                </a:cubicBezTo>
                <a:cubicBezTo>
                  <a:pt x="3125214" y="2099701"/>
                  <a:pt x="3139968" y="2096171"/>
                  <a:pt x="3154993" y="2094813"/>
                </a:cubicBezTo>
                <a:cubicBezTo>
                  <a:pt x="3271301" y="2084767"/>
                  <a:pt x="3354120" y="1998508"/>
                  <a:pt x="3368602" y="1882562"/>
                </a:cubicBezTo>
                <a:cubicBezTo>
                  <a:pt x="3371408" y="1860477"/>
                  <a:pt x="3402544" y="1834952"/>
                  <a:pt x="3426620" y="1824091"/>
                </a:cubicBezTo>
                <a:cubicBezTo>
                  <a:pt x="3480384" y="1799472"/>
                  <a:pt x="3539036" y="1785624"/>
                  <a:pt x="3593434" y="1762181"/>
                </a:cubicBezTo>
                <a:cubicBezTo>
                  <a:pt x="3615791" y="1752587"/>
                  <a:pt x="3634346" y="1731316"/>
                  <a:pt x="3651271" y="1712308"/>
                </a:cubicBezTo>
                <a:cubicBezTo>
                  <a:pt x="3684942" y="1674474"/>
                  <a:pt x="3713997" y="1632205"/>
                  <a:pt x="3749930" y="1596634"/>
                </a:cubicBezTo>
                <a:cubicBezTo>
                  <a:pt x="3764231" y="1582605"/>
                  <a:pt x="3791203" y="1580704"/>
                  <a:pt x="3813288" y="1575092"/>
                </a:cubicBezTo>
                <a:cubicBezTo>
                  <a:pt x="3857096" y="1563688"/>
                  <a:pt x="3900995" y="1552464"/>
                  <a:pt x="3945346" y="1543232"/>
                </a:cubicBezTo>
                <a:cubicBezTo>
                  <a:pt x="3976754" y="1536715"/>
                  <a:pt x="4009428" y="1528026"/>
                  <a:pt x="4040655" y="1530560"/>
                </a:cubicBezTo>
                <a:cubicBezTo>
                  <a:pt x="4083196" y="1533909"/>
                  <a:pt x="4116233" y="1533094"/>
                  <a:pt x="4148636" y="1496075"/>
                </a:cubicBezTo>
                <a:cubicBezTo>
                  <a:pt x="4168458" y="1473266"/>
                  <a:pt x="4208012" y="1460413"/>
                  <a:pt x="4240144" y="1457154"/>
                </a:cubicBezTo>
                <a:cubicBezTo>
                  <a:pt x="4318609" y="1448719"/>
                  <a:pt x="4397509" y="1468586"/>
                  <a:pt x="4462623" y="1513182"/>
                </a:cubicBezTo>
                <a:cubicBezTo>
                  <a:pt x="4496475" y="1536443"/>
                  <a:pt x="4511591" y="1585591"/>
                  <a:pt x="4539649" y="1619081"/>
                </a:cubicBezTo>
                <a:cubicBezTo>
                  <a:pt x="4558204" y="1641347"/>
                  <a:pt x="4583910" y="1671850"/>
                  <a:pt x="4607534" y="1672936"/>
                </a:cubicBezTo>
                <a:cubicBezTo>
                  <a:pt x="4686913" y="1676375"/>
                  <a:pt x="4713976" y="1736294"/>
                  <a:pt x="4749004" y="1787977"/>
                </a:cubicBezTo>
                <a:cubicBezTo>
                  <a:pt x="4776158" y="1828074"/>
                  <a:pt x="4795708" y="1873692"/>
                  <a:pt x="4824220" y="1912793"/>
                </a:cubicBezTo>
                <a:cubicBezTo>
                  <a:pt x="4852731" y="1951895"/>
                  <a:pt x="4888665" y="1943115"/>
                  <a:pt x="4904142" y="1896772"/>
                </a:cubicBezTo>
                <a:cubicBezTo>
                  <a:pt x="4916543" y="1859934"/>
                  <a:pt x="4931296" y="1823729"/>
                  <a:pt x="4940347" y="1786167"/>
                </a:cubicBezTo>
                <a:cubicBezTo>
                  <a:pt x="4950303" y="1745708"/>
                  <a:pt x="4983793" y="1729868"/>
                  <a:pt x="5013390" y="1712942"/>
                </a:cubicBezTo>
                <a:cubicBezTo>
                  <a:pt x="5121009" y="1651303"/>
                  <a:pt x="5188169" y="1556537"/>
                  <a:pt x="5236322" y="1446746"/>
                </a:cubicBezTo>
                <a:cubicBezTo>
                  <a:pt x="5255510" y="1402847"/>
                  <a:pt x="5289000" y="1388275"/>
                  <a:pt x="5326834" y="1401490"/>
                </a:cubicBezTo>
                <a:cubicBezTo>
                  <a:pt x="5416532" y="1432626"/>
                  <a:pt x="5484507" y="1401490"/>
                  <a:pt x="5546508" y="1340485"/>
                </a:cubicBezTo>
                <a:cubicBezTo>
                  <a:pt x="5571580" y="1316046"/>
                  <a:pt x="5595474" y="1310525"/>
                  <a:pt x="5631046" y="1327179"/>
                </a:cubicBezTo>
                <a:cubicBezTo>
                  <a:pt x="5693861" y="1356595"/>
                  <a:pt x="5760659" y="1376870"/>
                  <a:pt x="5832345" y="1365285"/>
                </a:cubicBezTo>
                <a:cubicBezTo>
                  <a:pt x="5841360" y="1363303"/>
                  <a:pt x="5850729" y="1363773"/>
                  <a:pt x="5859499" y="1366642"/>
                </a:cubicBezTo>
                <a:cubicBezTo>
                  <a:pt x="5926387" y="1394701"/>
                  <a:pt x="5978342" y="1371621"/>
                  <a:pt x="6020520" y="1319214"/>
                </a:cubicBezTo>
                <a:cubicBezTo>
                  <a:pt x="6052290" y="1279660"/>
                  <a:pt x="6087952" y="1302017"/>
                  <a:pt x="6123071" y="1309529"/>
                </a:cubicBezTo>
                <a:cubicBezTo>
                  <a:pt x="6145065" y="1314236"/>
                  <a:pt x="6174482" y="1330166"/>
                  <a:pt x="6187425" y="1321477"/>
                </a:cubicBezTo>
                <a:cubicBezTo>
                  <a:pt x="6219738" y="1299573"/>
                  <a:pt x="6254585" y="1271242"/>
                  <a:pt x="6270244" y="1237210"/>
                </a:cubicBezTo>
                <a:cubicBezTo>
                  <a:pt x="6301380" y="1169416"/>
                  <a:pt x="6321835" y="1096463"/>
                  <a:pt x="6343740" y="1024778"/>
                </a:cubicBezTo>
                <a:cubicBezTo>
                  <a:pt x="6358312" y="977168"/>
                  <a:pt x="6384380" y="962324"/>
                  <a:pt x="6429907" y="982327"/>
                </a:cubicBezTo>
                <a:cubicBezTo>
                  <a:pt x="6468284" y="999163"/>
                  <a:pt x="6506028" y="1017899"/>
                  <a:pt x="6545219" y="1032562"/>
                </a:cubicBezTo>
                <a:cubicBezTo>
                  <a:pt x="6601428" y="1053651"/>
                  <a:pt x="6650033" y="1028127"/>
                  <a:pt x="6699090" y="1004503"/>
                </a:cubicBezTo>
                <a:cubicBezTo>
                  <a:pt x="6797387" y="957346"/>
                  <a:pt x="6813588" y="960695"/>
                  <a:pt x="6893239" y="1033919"/>
                </a:cubicBezTo>
                <a:cubicBezTo>
                  <a:pt x="6896588" y="1036997"/>
                  <a:pt x="6900209" y="1039803"/>
                  <a:pt x="6903196" y="1042970"/>
                </a:cubicBezTo>
                <a:cubicBezTo>
                  <a:pt x="6975606" y="1123798"/>
                  <a:pt x="6996605" y="1123708"/>
                  <a:pt x="7079152" y="1044057"/>
                </a:cubicBezTo>
                <a:cubicBezTo>
                  <a:pt x="7127757" y="997171"/>
                  <a:pt x="7173013" y="1013373"/>
                  <a:pt x="7222885" y="1013192"/>
                </a:cubicBezTo>
                <a:cubicBezTo>
                  <a:pt x="7250265" y="1013427"/>
                  <a:pt x="7277636" y="1011789"/>
                  <a:pt x="7304799" y="1008304"/>
                </a:cubicBezTo>
                <a:cubicBezTo>
                  <a:pt x="7347158" y="1002240"/>
                  <a:pt x="7389427" y="985495"/>
                  <a:pt x="7431516" y="987306"/>
                </a:cubicBezTo>
                <a:cubicBezTo>
                  <a:pt x="7493788" y="989930"/>
                  <a:pt x="7539316" y="966488"/>
                  <a:pt x="7567284" y="915982"/>
                </a:cubicBezTo>
                <a:cubicBezTo>
                  <a:pt x="7605299" y="846559"/>
                  <a:pt x="7642952" y="812979"/>
                  <a:pt x="7729482" y="852623"/>
                </a:cubicBezTo>
                <a:cubicBezTo>
                  <a:pt x="7790125" y="880592"/>
                  <a:pt x="7859457" y="852623"/>
                  <a:pt x="7915304" y="812979"/>
                </a:cubicBezTo>
                <a:cubicBezTo>
                  <a:pt x="7951509" y="787273"/>
                  <a:pt x="7984002" y="763650"/>
                  <a:pt x="8032336" y="787364"/>
                </a:cubicBezTo>
                <a:cubicBezTo>
                  <a:pt x="8047813" y="794967"/>
                  <a:pt x="8074786" y="788903"/>
                  <a:pt x="8092346" y="780485"/>
                </a:cubicBezTo>
                <a:cubicBezTo>
                  <a:pt x="8133800" y="760572"/>
                  <a:pt x="8170458" y="724548"/>
                  <a:pt x="8213451" y="715226"/>
                </a:cubicBezTo>
                <a:cubicBezTo>
                  <a:pt x="8273732" y="702101"/>
                  <a:pt x="8337906" y="707079"/>
                  <a:pt x="8400358" y="704726"/>
                </a:cubicBezTo>
                <a:cubicBezTo>
                  <a:pt x="8470867" y="702101"/>
                  <a:pt x="8539657" y="722829"/>
                  <a:pt x="8611886" y="683908"/>
                </a:cubicBezTo>
                <a:cubicBezTo>
                  <a:pt x="8664220" y="657597"/>
                  <a:pt x="8724157" y="650609"/>
                  <a:pt x="8781144" y="664177"/>
                </a:cubicBezTo>
                <a:cubicBezTo>
                  <a:pt x="8896275" y="689792"/>
                  <a:pt x="9012765" y="696761"/>
                  <a:pt x="9116039" y="616115"/>
                </a:cubicBezTo>
                <a:cubicBezTo>
                  <a:pt x="9168083" y="575565"/>
                  <a:pt x="9233705" y="594211"/>
                  <a:pt x="9291995" y="596021"/>
                </a:cubicBezTo>
                <a:cubicBezTo>
                  <a:pt x="9357435" y="598012"/>
                  <a:pt x="9413915" y="580543"/>
                  <a:pt x="9474467" y="559273"/>
                </a:cubicBezTo>
                <a:cubicBezTo>
                  <a:pt x="9520900" y="542890"/>
                  <a:pt x="9572945" y="528408"/>
                  <a:pt x="9631144" y="542709"/>
                </a:cubicBezTo>
                <a:cubicBezTo>
                  <a:pt x="9692783" y="557915"/>
                  <a:pt x="9761120" y="560812"/>
                  <a:pt x="9823302" y="521982"/>
                </a:cubicBezTo>
                <a:cubicBezTo>
                  <a:pt x="9891910" y="479441"/>
                  <a:pt x="9965587" y="485053"/>
                  <a:pt x="9987763" y="529042"/>
                </a:cubicBezTo>
                <a:cubicBezTo>
                  <a:pt x="10004598" y="562532"/>
                  <a:pt x="10018627" y="597379"/>
                  <a:pt x="10033019" y="632045"/>
                </a:cubicBezTo>
                <a:cubicBezTo>
                  <a:pt x="10058996" y="695404"/>
                  <a:pt x="10058181" y="694046"/>
                  <a:pt x="10118824" y="663724"/>
                </a:cubicBezTo>
                <a:cubicBezTo>
                  <a:pt x="10152223" y="647070"/>
                  <a:pt x="10188881" y="637023"/>
                  <a:pt x="10222461" y="620550"/>
                </a:cubicBezTo>
                <a:cubicBezTo>
                  <a:pt x="10277402" y="593396"/>
                  <a:pt x="10331075" y="563618"/>
                  <a:pt x="10385383" y="535378"/>
                </a:cubicBezTo>
                <a:cubicBezTo>
                  <a:pt x="10397240" y="529223"/>
                  <a:pt x="10410002" y="520624"/>
                  <a:pt x="10422492" y="520443"/>
                </a:cubicBezTo>
                <a:cubicBezTo>
                  <a:pt x="10524590" y="519448"/>
                  <a:pt x="10597000" y="455455"/>
                  <a:pt x="10675384" y="403863"/>
                </a:cubicBezTo>
                <a:cubicBezTo>
                  <a:pt x="10683349" y="397102"/>
                  <a:pt x="10692582" y="392079"/>
                  <a:pt x="10702538" y="389110"/>
                </a:cubicBezTo>
                <a:cubicBezTo>
                  <a:pt x="10795585" y="376619"/>
                  <a:pt x="10869261" y="322674"/>
                  <a:pt x="10931896" y="262393"/>
                </a:cubicBezTo>
                <a:cubicBezTo>
                  <a:pt x="10973712" y="221843"/>
                  <a:pt x="11020236" y="170613"/>
                  <a:pt x="11014443" y="99471"/>
                </a:cubicBezTo>
                <a:cubicBezTo>
                  <a:pt x="11013538" y="88338"/>
                  <a:pt x="11022589" y="76300"/>
                  <a:pt x="11026933" y="64624"/>
                </a:cubicBezTo>
                <a:cubicBezTo>
                  <a:pt x="11038429" y="72136"/>
                  <a:pt x="11052096" y="77567"/>
                  <a:pt x="11060876" y="87342"/>
                </a:cubicBezTo>
                <a:cubicBezTo>
                  <a:pt x="11103055" y="134318"/>
                  <a:pt x="11112378" y="194237"/>
                  <a:pt x="11119527" y="253342"/>
                </a:cubicBezTo>
                <a:cubicBezTo>
                  <a:pt x="11129755" y="337246"/>
                  <a:pt x="11165779" y="361142"/>
                  <a:pt x="11249051" y="354896"/>
                </a:cubicBezTo>
                <a:cubicBezTo>
                  <a:pt x="11298742" y="351185"/>
                  <a:pt x="11344631" y="348651"/>
                  <a:pt x="11387987" y="321226"/>
                </a:cubicBezTo>
                <a:cubicBezTo>
                  <a:pt x="11395952" y="316157"/>
                  <a:pt x="11419485" y="324122"/>
                  <a:pt x="11427813" y="333355"/>
                </a:cubicBezTo>
                <a:cubicBezTo>
                  <a:pt x="11454966" y="364129"/>
                  <a:pt x="11485469" y="364762"/>
                  <a:pt x="11516786" y="344669"/>
                </a:cubicBezTo>
                <a:cubicBezTo>
                  <a:pt x="11542853" y="328014"/>
                  <a:pt x="11565663" y="306110"/>
                  <a:pt x="11591096" y="288098"/>
                </a:cubicBezTo>
                <a:cubicBezTo>
                  <a:pt x="11601505" y="280767"/>
                  <a:pt x="11615987" y="271716"/>
                  <a:pt x="11626758" y="273707"/>
                </a:cubicBezTo>
                <a:cubicBezTo>
                  <a:pt x="11692198" y="285836"/>
                  <a:pt x="11714103" y="238679"/>
                  <a:pt x="11736278" y="194509"/>
                </a:cubicBezTo>
                <a:cubicBezTo>
                  <a:pt x="11760264" y="146537"/>
                  <a:pt x="11779181" y="95941"/>
                  <a:pt x="11802262" y="47426"/>
                </a:cubicBezTo>
                <a:cubicBezTo>
                  <a:pt x="11827604" y="-5795"/>
                  <a:pt x="11865620" y="-14756"/>
                  <a:pt x="11912596" y="21268"/>
                </a:cubicBezTo>
                <a:cubicBezTo>
                  <a:pt x="11940926" y="43082"/>
                  <a:pt x="11964912" y="71050"/>
                  <a:pt x="11994691" y="90148"/>
                </a:cubicBezTo>
                <a:cubicBezTo>
                  <a:pt x="12028180" y="110350"/>
                  <a:pt x="12063299" y="127502"/>
                  <a:pt x="12099866" y="141378"/>
                </a:cubicBezTo>
                <a:cubicBezTo>
                  <a:pt x="12113262" y="146673"/>
                  <a:pt x="12128287" y="146673"/>
                  <a:pt x="12141683" y="141378"/>
                </a:cubicBezTo>
                <a:cubicBezTo>
                  <a:pt x="12180602" y="122189"/>
                  <a:pt x="12185581" y="141378"/>
                  <a:pt x="12185581" y="173691"/>
                </a:cubicBezTo>
                <a:cubicBezTo>
                  <a:pt x="12185581" y="264203"/>
                  <a:pt x="12187662" y="354082"/>
                  <a:pt x="12187662" y="444232"/>
                </a:cubicBezTo>
                <a:cubicBezTo>
                  <a:pt x="12187662" y="619102"/>
                  <a:pt x="12185218" y="793971"/>
                  <a:pt x="12186123" y="969203"/>
                </a:cubicBezTo>
                <a:cubicBezTo>
                  <a:pt x="12187120" y="1162175"/>
                  <a:pt x="12192460" y="1355057"/>
                  <a:pt x="12192822" y="1548029"/>
                </a:cubicBezTo>
                <a:cubicBezTo>
                  <a:pt x="12192822" y="1784447"/>
                  <a:pt x="12190649" y="2020956"/>
                  <a:pt x="12189020" y="2257374"/>
                </a:cubicBezTo>
                <a:cubicBezTo>
                  <a:pt x="12188386" y="2361372"/>
                  <a:pt x="12186123" y="2465552"/>
                  <a:pt x="12186667" y="2569278"/>
                </a:cubicBezTo>
                <a:cubicBezTo>
                  <a:pt x="12186667" y="2599600"/>
                  <a:pt x="12179607" y="2611639"/>
                  <a:pt x="12146570" y="2611457"/>
                </a:cubicBezTo>
                <a:cubicBezTo>
                  <a:pt x="11891959" y="2610371"/>
                  <a:pt x="11637349" y="2611457"/>
                  <a:pt x="11382738" y="2611457"/>
                </a:cubicBezTo>
                <a:lnTo>
                  <a:pt x="10808890" y="2611910"/>
                </a:lnTo>
                <a:lnTo>
                  <a:pt x="10148965" y="2611910"/>
                </a:lnTo>
                <a:lnTo>
                  <a:pt x="9488949" y="2611910"/>
                </a:lnTo>
                <a:lnTo>
                  <a:pt x="8837986" y="26119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7675326" y="2341071"/>
            <a:ext cx="1611176" cy="7422273"/>
          </a:xfrm>
          <a:custGeom>
            <a:avLst/>
            <a:gdLst/>
            <a:ahLst/>
            <a:cxnLst/>
            <a:rect l="l" t="t" r="r" b="b"/>
            <a:pathLst>
              <a:path w="2537285" h="11688619" extrusionOk="0">
                <a:moveTo>
                  <a:pt x="192626" y="18000"/>
                </a:moveTo>
                <a:lnTo>
                  <a:pt x="2806" y="18000"/>
                </a:lnTo>
                <a:lnTo>
                  <a:pt x="2806" y="0"/>
                </a:lnTo>
                <a:lnTo>
                  <a:pt x="186164" y="0"/>
                </a:lnTo>
                <a:close/>
                <a:moveTo>
                  <a:pt x="273144" y="468764"/>
                </a:moveTo>
                <a:lnTo>
                  <a:pt x="2617" y="468764"/>
                </a:lnTo>
                <a:lnTo>
                  <a:pt x="2692" y="450764"/>
                </a:lnTo>
                <a:lnTo>
                  <a:pt x="270081" y="450764"/>
                </a:lnTo>
                <a:close/>
                <a:moveTo>
                  <a:pt x="613463" y="1370293"/>
                </a:moveTo>
                <a:lnTo>
                  <a:pt x="360018" y="1370293"/>
                </a:lnTo>
                <a:lnTo>
                  <a:pt x="360018" y="1803060"/>
                </a:lnTo>
                <a:lnTo>
                  <a:pt x="540959" y="1803060"/>
                </a:lnTo>
                <a:lnTo>
                  <a:pt x="532269" y="1813419"/>
                </a:lnTo>
                <a:lnTo>
                  <a:pt x="525111" y="1821060"/>
                </a:lnTo>
                <a:lnTo>
                  <a:pt x="360018" y="1821060"/>
                </a:lnTo>
                <a:lnTo>
                  <a:pt x="360017" y="2253824"/>
                </a:lnTo>
                <a:lnTo>
                  <a:pt x="523454" y="2253824"/>
                </a:lnTo>
                <a:lnTo>
                  <a:pt x="499838" y="2271824"/>
                </a:lnTo>
                <a:lnTo>
                  <a:pt x="360017" y="2271824"/>
                </a:lnTo>
                <a:lnTo>
                  <a:pt x="360017" y="2369623"/>
                </a:lnTo>
                <a:lnTo>
                  <a:pt x="351075" y="2374911"/>
                </a:lnTo>
                <a:lnTo>
                  <a:pt x="342017" y="2380494"/>
                </a:lnTo>
                <a:lnTo>
                  <a:pt x="342017" y="2271824"/>
                </a:lnTo>
                <a:lnTo>
                  <a:pt x="91" y="2271824"/>
                </a:lnTo>
                <a:lnTo>
                  <a:pt x="91" y="2253824"/>
                </a:lnTo>
                <a:lnTo>
                  <a:pt x="342017" y="2253824"/>
                </a:lnTo>
                <a:lnTo>
                  <a:pt x="342018" y="1821060"/>
                </a:lnTo>
                <a:lnTo>
                  <a:pt x="91" y="1821060"/>
                </a:lnTo>
                <a:lnTo>
                  <a:pt x="91" y="1803060"/>
                </a:lnTo>
                <a:lnTo>
                  <a:pt x="342018" y="1803060"/>
                </a:lnTo>
                <a:lnTo>
                  <a:pt x="342018" y="1370293"/>
                </a:lnTo>
                <a:lnTo>
                  <a:pt x="91" y="1370293"/>
                </a:lnTo>
                <a:lnTo>
                  <a:pt x="91" y="1352293"/>
                </a:lnTo>
                <a:lnTo>
                  <a:pt x="342018" y="1352293"/>
                </a:lnTo>
                <a:lnTo>
                  <a:pt x="342018" y="919529"/>
                </a:lnTo>
                <a:lnTo>
                  <a:pt x="748" y="919529"/>
                </a:lnTo>
                <a:lnTo>
                  <a:pt x="822" y="901529"/>
                </a:lnTo>
                <a:lnTo>
                  <a:pt x="342018" y="901529"/>
                </a:lnTo>
                <a:lnTo>
                  <a:pt x="342018" y="679911"/>
                </a:lnTo>
                <a:lnTo>
                  <a:pt x="354084" y="696724"/>
                </a:lnTo>
                <a:lnTo>
                  <a:pt x="360018" y="710043"/>
                </a:lnTo>
                <a:lnTo>
                  <a:pt x="360018" y="901529"/>
                </a:lnTo>
                <a:lnTo>
                  <a:pt x="404322" y="901529"/>
                </a:lnTo>
                <a:lnTo>
                  <a:pt x="405805" y="906111"/>
                </a:lnTo>
                <a:lnTo>
                  <a:pt x="416950" y="919529"/>
                </a:lnTo>
                <a:lnTo>
                  <a:pt x="360018" y="919529"/>
                </a:lnTo>
                <a:lnTo>
                  <a:pt x="360018" y="1352293"/>
                </a:lnTo>
                <a:lnTo>
                  <a:pt x="605220" y="1352293"/>
                </a:lnTo>
                <a:lnTo>
                  <a:pt x="612949" y="1369049"/>
                </a:lnTo>
                <a:close/>
                <a:moveTo>
                  <a:pt x="757824" y="10836353"/>
                </a:moveTo>
                <a:lnTo>
                  <a:pt x="360017" y="10836353"/>
                </a:lnTo>
                <a:lnTo>
                  <a:pt x="360017" y="11269126"/>
                </a:lnTo>
                <a:lnTo>
                  <a:pt x="757824" y="11269126"/>
                </a:lnTo>
                <a:close/>
                <a:moveTo>
                  <a:pt x="757824" y="10385588"/>
                </a:moveTo>
                <a:lnTo>
                  <a:pt x="360017" y="10385588"/>
                </a:lnTo>
                <a:lnTo>
                  <a:pt x="360017" y="10818353"/>
                </a:lnTo>
                <a:lnTo>
                  <a:pt x="757824" y="10818353"/>
                </a:lnTo>
                <a:close/>
                <a:moveTo>
                  <a:pt x="757824" y="9934823"/>
                </a:moveTo>
                <a:lnTo>
                  <a:pt x="360017" y="9934823"/>
                </a:lnTo>
                <a:lnTo>
                  <a:pt x="360017" y="10367588"/>
                </a:lnTo>
                <a:lnTo>
                  <a:pt x="757824" y="10367588"/>
                </a:lnTo>
                <a:close/>
                <a:moveTo>
                  <a:pt x="757824" y="9484058"/>
                </a:moveTo>
                <a:lnTo>
                  <a:pt x="360017" y="9484058"/>
                </a:lnTo>
                <a:lnTo>
                  <a:pt x="360017" y="9916823"/>
                </a:lnTo>
                <a:lnTo>
                  <a:pt x="757824" y="9916823"/>
                </a:lnTo>
                <a:close/>
                <a:moveTo>
                  <a:pt x="757824" y="9033293"/>
                </a:moveTo>
                <a:lnTo>
                  <a:pt x="360017" y="9033293"/>
                </a:lnTo>
                <a:lnTo>
                  <a:pt x="360017" y="9466058"/>
                </a:lnTo>
                <a:lnTo>
                  <a:pt x="757824" y="9466058"/>
                </a:lnTo>
                <a:close/>
                <a:moveTo>
                  <a:pt x="757824" y="8582528"/>
                </a:moveTo>
                <a:lnTo>
                  <a:pt x="360017" y="8582528"/>
                </a:lnTo>
                <a:lnTo>
                  <a:pt x="360017" y="9015293"/>
                </a:lnTo>
                <a:lnTo>
                  <a:pt x="757824" y="9015293"/>
                </a:lnTo>
                <a:close/>
                <a:moveTo>
                  <a:pt x="757824" y="8131763"/>
                </a:moveTo>
                <a:lnTo>
                  <a:pt x="360017" y="8131763"/>
                </a:lnTo>
                <a:lnTo>
                  <a:pt x="360017" y="8564528"/>
                </a:lnTo>
                <a:lnTo>
                  <a:pt x="757824" y="8564528"/>
                </a:lnTo>
                <a:close/>
                <a:moveTo>
                  <a:pt x="757824" y="7680999"/>
                </a:moveTo>
                <a:lnTo>
                  <a:pt x="360017" y="7680999"/>
                </a:lnTo>
                <a:lnTo>
                  <a:pt x="360017" y="8113763"/>
                </a:lnTo>
                <a:lnTo>
                  <a:pt x="757824" y="8113763"/>
                </a:lnTo>
                <a:close/>
                <a:moveTo>
                  <a:pt x="757824" y="7230234"/>
                </a:moveTo>
                <a:lnTo>
                  <a:pt x="360017" y="7230234"/>
                </a:lnTo>
                <a:lnTo>
                  <a:pt x="360017" y="7662999"/>
                </a:lnTo>
                <a:lnTo>
                  <a:pt x="757824" y="7662999"/>
                </a:lnTo>
                <a:close/>
                <a:moveTo>
                  <a:pt x="757824" y="6779469"/>
                </a:moveTo>
                <a:lnTo>
                  <a:pt x="360017" y="6779469"/>
                </a:lnTo>
                <a:lnTo>
                  <a:pt x="360017" y="7212234"/>
                </a:lnTo>
                <a:lnTo>
                  <a:pt x="757824" y="7212234"/>
                </a:lnTo>
                <a:close/>
                <a:moveTo>
                  <a:pt x="757824" y="6328704"/>
                </a:moveTo>
                <a:lnTo>
                  <a:pt x="360017" y="6328704"/>
                </a:lnTo>
                <a:lnTo>
                  <a:pt x="360017" y="6761469"/>
                </a:lnTo>
                <a:lnTo>
                  <a:pt x="757824" y="6761469"/>
                </a:lnTo>
                <a:close/>
                <a:moveTo>
                  <a:pt x="757824" y="5877939"/>
                </a:moveTo>
                <a:lnTo>
                  <a:pt x="360017" y="5877939"/>
                </a:lnTo>
                <a:lnTo>
                  <a:pt x="360017" y="6310704"/>
                </a:lnTo>
                <a:lnTo>
                  <a:pt x="757824" y="6310704"/>
                </a:lnTo>
                <a:close/>
                <a:moveTo>
                  <a:pt x="757824" y="5427176"/>
                </a:moveTo>
                <a:lnTo>
                  <a:pt x="360017" y="5427176"/>
                </a:lnTo>
                <a:lnTo>
                  <a:pt x="360017" y="5859939"/>
                </a:lnTo>
                <a:lnTo>
                  <a:pt x="757824" y="5859939"/>
                </a:lnTo>
                <a:close/>
                <a:moveTo>
                  <a:pt x="757824" y="4976410"/>
                </a:moveTo>
                <a:lnTo>
                  <a:pt x="360017" y="4976410"/>
                </a:lnTo>
                <a:lnTo>
                  <a:pt x="360017" y="5409175"/>
                </a:lnTo>
                <a:lnTo>
                  <a:pt x="757824" y="5409175"/>
                </a:lnTo>
                <a:close/>
                <a:moveTo>
                  <a:pt x="757824" y="4525646"/>
                </a:moveTo>
                <a:lnTo>
                  <a:pt x="360017" y="4525646"/>
                </a:lnTo>
                <a:lnTo>
                  <a:pt x="360017" y="4958411"/>
                </a:lnTo>
                <a:lnTo>
                  <a:pt x="757824" y="4958411"/>
                </a:lnTo>
                <a:close/>
                <a:moveTo>
                  <a:pt x="757824" y="3624118"/>
                </a:moveTo>
                <a:lnTo>
                  <a:pt x="360017" y="3624118"/>
                </a:lnTo>
                <a:lnTo>
                  <a:pt x="360017" y="4056879"/>
                </a:lnTo>
                <a:lnTo>
                  <a:pt x="757824" y="4056879"/>
                </a:lnTo>
                <a:close/>
                <a:moveTo>
                  <a:pt x="757824" y="3173355"/>
                </a:moveTo>
                <a:lnTo>
                  <a:pt x="360017" y="3173355"/>
                </a:lnTo>
                <a:lnTo>
                  <a:pt x="360017" y="3606118"/>
                </a:lnTo>
                <a:lnTo>
                  <a:pt x="757824" y="3606118"/>
                </a:lnTo>
                <a:close/>
                <a:moveTo>
                  <a:pt x="1173631" y="10836353"/>
                </a:moveTo>
                <a:lnTo>
                  <a:pt x="775824" y="10836353"/>
                </a:lnTo>
                <a:lnTo>
                  <a:pt x="775824" y="11269126"/>
                </a:lnTo>
                <a:lnTo>
                  <a:pt x="1173631" y="11269126"/>
                </a:lnTo>
                <a:close/>
                <a:moveTo>
                  <a:pt x="1173631" y="10385588"/>
                </a:moveTo>
                <a:lnTo>
                  <a:pt x="775824" y="10385588"/>
                </a:lnTo>
                <a:lnTo>
                  <a:pt x="775824" y="10818353"/>
                </a:lnTo>
                <a:lnTo>
                  <a:pt x="1173631" y="10818353"/>
                </a:lnTo>
                <a:close/>
                <a:moveTo>
                  <a:pt x="1173631" y="9934823"/>
                </a:moveTo>
                <a:lnTo>
                  <a:pt x="775824" y="9934823"/>
                </a:lnTo>
                <a:lnTo>
                  <a:pt x="775824" y="10367588"/>
                </a:lnTo>
                <a:lnTo>
                  <a:pt x="1173631" y="10367588"/>
                </a:lnTo>
                <a:close/>
                <a:moveTo>
                  <a:pt x="1173631" y="9484058"/>
                </a:moveTo>
                <a:lnTo>
                  <a:pt x="775824" y="9484058"/>
                </a:lnTo>
                <a:lnTo>
                  <a:pt x="775824" y="9916823"/>
                </a:lnTo>
                <a:lnTo>
                  <a:pt x="1173631" y="9916823"/>
                </a:lnTo>
                <a:close/>
                <a:moveTo>
                  <a:pt x="1173631" y="9033293"/>
                </a:moveTo>
                <a:lnTo>
                  <a:pt x="775824" y="9033293"/>
                </a:lnTo>
                <a:lnTo>
                  <a:pt x="775824" y="9466058"/>
                </a:lnTo>
                <a:lnTo>
                  <a:pt x="1173631" y="9466058"/>
                </a:lnTo>
                <a:close/>
                <a:moveTo>
                  <a:pt x="1173631" y="8582528"/>
                </a:moveTo>
                <a:lnTo>
                  <a:pt x="775824" y="8582528"/>
                </a:lnTo>
                <a:lnTo>
                  <a:pt x="775824" y="9015293"/>
                </a:lnTo>
                <a:lnTo>
                  <a:pt x="1173631" y="9015293"/>
                </a:lnTo>
                <a:close/>
                <a:moveTo>
                  <a:pt x="1173631" y="8131763"/>
                </a:moveTo>
                <a:lnTo>
                  <a:pt x="775824" y="8131763"/>
                </a:lnTo>
                <a:lnTo>
                  <a:pt x="775824" y="8564528"/>
                </a:lnTo>
                <a:lnTo>
                  <a:pt x="1173631" y="8564528"/>
                </a:lnTo>
                <a:close/>
                <a:moveTo>
                  <a:pt x="1173631" y="7680999"/>
                </a:moveTo>
                <a:lnTo>
                  <a:pt x="775824" y="7680999"/>
                </a:lnTo>
                <a:lnTo>
                  <a:pt x="775824" y="8113763"/>
                </a:lnTo>
                <a:lnTo>
                  <a:pt x="1173631" y="8113763"/>
                </a:lnTo>
                <a:close/>
                <a:moveTo>
                  <a:pt x="1173631" y="7230234"/>
                </a:moveTo>
                <a:lnTo>
                  <a:pt x="775824" y="7230234"/>
                </a:lnTo>
                <a:lnTo>
                  <a:pt x="775824" y="7662999"/>
                </a:lnTo>
                <a:lnTo>
                  <a:pt x="1173631" y="7662999"/>
                </a:lnTo>
                <a:close/>
                <a:moveTo>
                  <a:pt x="1173631" y="6779469"/>
                </a:moveTo>
                <a:lnTo>
                  <a:pt x="775824" y="6779469"/>
                </a:lnTo>
                <a:lnTo>
                  <a:pt x="775824" y="7212234"/>
                </a:lnTo>
                <a:lnTo>
                  <a:pt x="1173631" y="7212234"/>
                </a:lnTo>
                <a:close/>
                <a:moveTo>
                  <a:pt x="1173631" y="6328704"/>
                </a:moveTo>
                <a:lnTo>
                  <a:pt x="775824" y="6328704"/>
                </a:lnTo>
                <a:lnTo>
                  <a:pt x="775824" y="6761469"/>
                </a:lnTo>
                <a:lnTo>
                  <a:pt x="1173631" y="6761469"/>
                </a:lnTo>
                <a:close/>
                <a:moveTo>
                  <a:pt x="1173631" y="5877939"/>
                </a:moveTo>
                <a:lnTo>
                  <a:pt x="775824" y="5877939"/>
                </a:lnTo>
                <a:lnTo>
                  <a:pt x="775824" y="6310704"/>
                </a:lnTo>
                <a:lnTo>
                  <a:pt x="1173631" y="6310704"/>
                </a:lnTo>
                <a:close/>
                <a:moveTo>
                  <a:pt x="1173631" y="5427176"/>
                </a:moveTo>
                <a:lnTo>
                  <a:pt x="775824" y="5427176"/>
                </a:lnTo>
                <a:lnTo>
                  <a:pt x="775824" y="5859939"/>
                </a:lnTo>
                <a:lnTo>
                  <a:pt x="1173631" y="5859939"/>
                </a:lnTo>
                <a:close/>
                <a:moveTo>
                  <a:pt x="1173631" y="4976410"/>
                </a:moveTo>
                <a:lnTo>
                  <a:pt x="775824" y="4976410"/>
                </a:lnTo>
                <a:lnTo>
                  <a:pt x="775824" y="5409175"/>
                </a:lnTo>
                <a:lnTo>
                  <a:pt x="1173631" y="5409175"/>
                </a:lnTo>
                <a:close/>
                <a:moveTo>
                  <a:pt x="1589438" y="10836354"/>
                </a:moveTo>
                <a:lnTo>
                  <a:pt x="1191631" y="10836353"/>
                </a:lnTo>
                <a:lnTo>
                  <a:pt x="1191631" y="11269126"/>
                </a:lnTo>
                <a:lnTo>
                  <a:pt x="1589438" y="11269127"/>
                </a:lnTo>
                <a:close/>
                <a:moveTo>
                  <a:pt x="1589438" y="10385589"/>
                </a:moveTo>
                <a:lnTo>
                  <a:pt x="1191631" y="10385588"/>
                </a:lnTo>
                <a:lnTo>
                  <a:pt x="1191631" y="10818353"/>
                </a:lnTo>
                <a:lnTo>
                  <a:pt x="1589438" y="10818354"/>
                </a:lnTo>
                <a:close/>
                <a:moveTo>
                  <a:pt x="1589438" y="9934824"/>
                </a:moveTo>
                <a:lnTo>
                  <a:pt x="1191631" y="9934823"/>
                </a:lnTo>
                <a:lnTo>
                  <a:pt x="1191631" y="10367588"/>
                </a:lnTo>
                <a:lnTo>
                  <a:pt x="1589438" y="10367589"/>
                </a:lnTo>
                <a:close/>
                <a:moveTo>
                  <a:pt x="1589438" y="9484059"/>
                </a:moveTo>
                <a:lnTo>
                  <a:pt x="1191631" y="9484058"/>
                </a:lnTo>
                <a:lnTo>
                  <a:pt x="1191631" y="9916823"/>
                </a:lnTo>
                <a:lnTo>
                  <a:pt x="1589438" y="9916824"/>
                </a:lnTo>
                <a:close/>
                <a:moveTo>
                  <a:pt x="1589438" y="9033294"/>
                </a:moveTo>
                <a:lnTo>
                  <a:pt x="1191631" y="9033293"/>
                </a:lnTo>
                <a:lnTo>
                  <a:pt x="1191631" y="9466058"/>
                </a:lnTo>
                <a:lnTo>
                  <a:pt x="1589438" y="9466059"/>
                </a:lnTo>
                <a:close/>
                <a:moveTo>
                  <a:pt x="1589438" y="8582529"/>
                </a:moveTo>
                <a:lnTo>
                  <a:pt x="1191631" y="8582528"/>
                </a:lnTo>
                <a:lnTo>
                  <a:pt x="1191631" y="9015293"/>
                </a:lnTo>
                <a:lnTo>
                  <a:pt x="1589438" y="9015294"/>
                </a:lnTo>
                <a:close/>
                <a:moveTo>
                  <a:pt x="1589438" y="8131764"/>
                </a:moveTo>
                <a:lnTo>
                  <a:pt x="1191631" y="8131763"/>
                </a:lnTo>
                <a:lnTo>
                  <a:pt x="1191631" y="8564528"/>
                </a:lnTo>
                <a:lnTo>
                  <a:pt x="1589438" y="8564529"/>
                </a:lnTo>
                <a:close/>
                <a:moveTo>
                  <a:pt x="1589438" y="7680999"/>
                </a:moveTo>
                <a:lnTo>
                  <a:pt x="1191631" y="7680999"/>
                </a:lnTo>
                <a:lnTo>
                  <a:pt x="1191631" y="8113763"/>
                </a:lnTo>
                <a:lnTo>
                  <a:pt x="1589438" y="8113764"/>
                </a:lnTo>
                <a:close/>
                <a:moveTo>
                  <a:pt x="1589438" y="7230234"/>
                </a:moveTo>
                <a:lnTo>
                  <a:pt x="1191631" y="7230234"/>
                </a:lnTo>
                <a:lnTo>
                  <a:pt x="1191631" y="7662999"/>
                </a:lnTo>
                <a:lnTo>
                  <a:pt x="1589438" y="7662999"/>
                </a:lnTo>
                <a:close/>
                <a:moveTo>
                  <a:pt x="1589438" y="6779469"/>
                </a:moveTo>
                <a:lnTo>
                  <a:pt x="1191631" y="6779469"/>
                </a:lnTo>
                <a:lnTo>
                  <a:pt x="1191631" y="7212234"/>
                </a:lnTo>
                <a:lnTo>
                  <a:pt x="1589438" y="7212234"/>
                </a:lnTo>
                <a:close/>
                <a:moveTo>
                  <a:pt x="2005245" y="10836354"/>
                </a:moveTo>
                <a:lnTo>
                  <a:pt x="1607438" y="10836354"/>
                </a:lnTo>
                <a:lnTo>
                  <a:pt x="1607438" y="11269127"/>
                </a:lnTo>
                <a:lnTo>
                  <a:pt x="2005245" y="11269127"/>
                </a:lnTo>
                <a:close/>
                <a:moveTo>
                  <a:pt x="2005245" y="10385589"/>
                </a:moveTo>
                <a:lnTo>
                  <a:pt x="1607438" y="10385589"/>
                </a:lnTo>
                <a:lnTo>
                  <a:pt x="1607438" y="10818354"/>
                </a:lnTo>
                <a:lnTo>
                  <a:pt x="2005245" y="10818354"/>
                </a:lnTo>
                <a:close/>
                <a:moveTo>
                  <a:pt x="2005245" y="9934824"/>
                </a:moveTo>
                <a:lnTo>
                  <a:pt x="1607438" y="9934824"/>
                </a:lnTo>
                <a:lnTo>
                  <a:pt x="1607438" y="10367589"/>
                </a:lnTo>
                <a:lnTo>
                  <a:pt x="2005245" y="10367589"/>
                </a:lnTo>
                <a:close/>
                <a:moveTo>
                  <a:pt x="2005245" y="9033294"/>
                </a:moveTo>
                <a:lnTo>
                  <a:pt x="1607438" y="9033294"/>
                </a:lnTo>
                <a:lnTo>
                  <a:pt x="1607438" y="9466059"/>
                </a:lnTo>
                <a:lnTo>
                  <a:pt x="2005245" y="9466059"/>
                </a:lnTo>
                <a:close/>
                <a:moveTo>
                  <a:pt x="2439053" y="10493016"/>
                </a:moveTo>
                <a:lnTo>
                  <a:pt x="2439053" y="10601711"/>
                </a:lnTo>
                <a:lnTo>
                  <a:pt x="2421053" y="10605039"/>
                </a:lnTo>
                <a:lnTo>
                  <a:pt x="2421053" y="10488480"/>
                </a:lnTo>
                <a:close/>
                <a:moveTo>
                  <a:pt x="2537285" y="11287127"/>
                </a:moveTo>
                <a:lnTo>
                  <a:pt x="2439053" y="11287127"/>
                </a:lnTo>
                <a:lnTo>
                  <a:pt x="2439053" y="11682594"/>
                </a:lnTo>
                <a:lnTo>
                  <a:pt x="2438219" y="11682648"/>
                </a:lnTo>
                <a:lnTo>
                  <a:pt x="2421053" y="11682780"/>
                </a:lnTo>
                <a:lnTo>
                  <a:pt x="2421053" y="11287127"/>
                </a:lnTo>
                <a:lnTo>
                  <a:pt x="2023245" y="11287127"/>
                </a:lnTo>
                <a:lnTo>
                  <a:pt x="2023245" y="11684306"/>
                </a:lnTo>
                <a:lnTo>
                  <a:pt x="2005245" y="11684253"/>
                </a:lnTo>
                <a:lnTo>
                  <a:pt x="2005245" y="11287127"/>
                </a:lnTo>
                <a:lnTo>
                  <a:pt x="1607438" y="11287127"/>
                </a:lnTo>
                <a:lnTo>
                  <a:pt x="1607438" y="11683598"/>
                </a:lnTo>
                <a:lnTo>
                  <a:pt x="1589438" y="11683807"/>
                </a:lnTo>
                <a:lnTo>
                  <a:pt x="1589438" y="11287127"/>
                </a:lnTo>
                <a:lnTo>
                  <a:pt x="1191631" y="11287126"/>
                </a:lnTo>
                <a:lnTo>
                  <a:pt x="1191631" y="11688410"/>
                </a:lnTo>
                <a:lnTo>
                  <a:pt x="1173631" y="11688619"/>
                </a:lnTo>
                <a:lnTo>
                  <a:pt x="1173631" y="11287126"/>
                </a:lnTo>
                <a:lnTo>
                  <a:pt x="775824" y="11287126"/>
                </a:lnTo>
                <a:lnTo>
                  <a:pt x="775824" y="11688345"/>
                </a:lnTo>
                <a:lnTo>
                  <a:pt x="757824" y="11688249"/>
                </a:lnTo>
                <a:lnTo>
                  <a:pt x="757824" y="11287126"/>
                </a:lnTo>
                <a:lnTo>
                  <a:pt x="360017" y="11287126"/>
                </a:lnTo>
                <a:lnTo>
                  <a:pt x="360017" y="11686116"/>
                </a:lnTo>
                <a:lnTo>
                  <a:pt x="354536" y="11686087"/>
                </a:lnTo>
                <a:lnTo>
                  <a:pt x="342017" y="11685993"/>
                </a:lnTo>
                <a:lnTo>
                  <a:pt x="342017" y="11287126"/>
                </a:lnTo>
                <a:lnTo>
                  <a:pt x="453" y="11287126"/>
                </a:lnTo>
                <a:lnTo>
                  <a:pt x="453" y="11269126"/>
                </a:lnTo>
                <a:lnTo>
                  <a:pt x="342017" y="11269126"/>
                </a:lnTo>
                <a:lnTo>
                  <a:pt x="342017" y="10836353"/>
                </a:lnTo>
                <a:lnTo>
                  <a:pt x="418" y="10836353"/>
                </a:lnTo>
                <a:lnTo>
                  <a:pt x="404" y="10818353"/>
                </a:lnTo>
                <a:lnTo>
                  <a:pt x="342017" y="10818353"/>
                </a:lnTo>
                <a:lnTo>
                  <a:pt x="342017" y="10385588"/>
                </a:lnTo>
                <a:lnTo>
                  <a:pt x="63" y="10385588"/>
                </a:lnTo>
                <a:lnTo>
                  <a:pt x="48" y="10367588"/>
                </a:lnTo>
                <a:lnTo>
                  <a:pt x="342017" y="10367588"/>
                </a:lnTo>
                <a:lnTo>
                  <a:pt x="342017" y="9934823"/>
                </a:lnTo>
                <a:lnTo>
                  <a:pt x="0" y="9934823"/>
                </a:lnTo>
                <a:lnTo>
                  <a:pt x="0" y="9916823"/>
                </a:lnTo>
                <a:lnTo>
                  <a:pt x="342017" y="9916823"/>
                </a:lnTo>
                <a:lnTo>
                  <a:pt x="342017" y="9484058"/>
                </a:lnTo>
                <a:lnTo>
                  <a:pt x="0" y="9484058"/>
                </a:lnTo>
                <a:lnTo>
                  <a:pt x="0" y="9466058"/>
                </a:lnTo>
                <a:lnTo>
                  <a:pt x="342017" y="9466058"/>
                </a:lnTo>
                <a:lnTo>
                  <a:pt x="342017" y="9033293"/>
                </a:lnTo>
                <a:lnTo>
                  <a:pt x="0" y="9033293"/>
                </a:lnTo>
                <a:lnTo>
                  <a:pt x="0" y="9015293"/>
                </a:lnTo>
                <a:lnTo>
                  <a:pt x="342017" y="9015293"/>
                </a:lnTo>
                <a:lnTo>
                  <a:pt x="342017" y="8582528"/>
                </a:lnTo>
                <a:lnTo>
                  <a:pt x="0" y="8582528"/>
                </a:lnTo>
                <a:lnTo>
                  <a:pt x="0" y="8564528"/>
                </a:lnTo>
                <a:lnTo>
                  <a:pt x="342017" y="8564528"/>
                </a:lnTo>
                <a:lnTo>
                  <a:pt x="342017" y="8131763"/>
                </a:lnTo>
                <a:lnTo>
                  <a:pt x="40" y="8131763"/>
                </a:lnTo>
                <a:lnTo>
                  <a:pt x="43" y="8113763"/>
                </a:lnTo>
                <a:lnTo>
                  <a:pt x="342017" y="8113763"/>
                </a:lnTo>
                <a:lnTo>
                  <a:pt x="342017" y="7680999"/>
                </a:lnTo>
                <a:lnTo>
                  <a:pt x="91" y="7680999"/>
                </a:lnTo>
                <a:lnTo>
                  <a:pt x="91" y="7662999"/>
                </a:lnTo>
                <a:lnTo>
                  <a:pt x="342017" y="7662999"/>
                </a:lnTo>
                <a:lnTo>
                  <a:pt x="342017" y="7230234"/>
                </a:lnTo>
                <a:lnTo>
                  <a:pt x="91" y="7230234"/>
                </a:lnTo>
                <a:lnTo>
                  <a:pt x="91" y="7212234"/>
                </a:lnTo>
                <a:lnTo>
                  <a:pt x="342017" y="7212234"/>
                </a:lnTo>
                <a:lnTo>
                  <a:pt x="342017" y="6779469"/>
                </a:lnTo>
                <a:lnTo>
                  <a:pt x="91" y="6779469"/>
                </a:lnTo>
                <a:lnTo>
                  <a:pt x="91" y="6761469"/>
                </a:lnTo>
                <a:lnTo>
                  <a:pt x="342017" y="6761469"/>
                </a:lnTo>
                <a:lnTo>
                  <a:pt x="342017" y="6328704"/>
                </a:lnTo>
                <a:lnTo>
                  <a:pt x="91" y="6328704"/>
                </a:lnTo>
                <a:lnTo>
                  <a:pt x="91" y="6310704"/>
                </a:lnTo>
                <a:lnTo>
                  <a:pt x="342017" y="6310704"/>
                </a:lnTo>
                <a:lnTo>
                  <a:pt x="342017" y="5877939"/>
                </a:lnTo>
                <a:lnTo>
                  <a:pt x="91" y="5877939"/>
                </a:lnTo>
                <a:lnTo>
                  <a:pt x="91" y="5859939"/>
                </a:lnTo>
                <a:lnTo>
                  <a:pt x="342017" y="5859939"/>
                </a:lnTo>
                <a:lnTo>
                  <a:pt x="342017" y="5427176"/>
                </a:lnTo>
                <a:lnTo>
                  <a:pt x="91" y="5427176"/>
                </a:lnTo>
                <a:lnTo>
                  <a:pt x="91" y="5409175"/>
                </a:lnTo>
                <a:lnTo>
                  <a:pt x="342017" y="5409175"/>
                </a:lnTo>
                <a:lnTo>
                  <a:pt x="342017" y="4976410"/>
                </a:lnTo>
                <a:lnTo>
                  <a:pt x="91" y="4976410"/>
                </a:lnTo>
                <a:lnTo>
                  <a:pt x="91" y="4958411"/>
                </a:lnTo>
                <a:lnTo>
                  <a:pt x="342017" y="4958411"/>
                </a:lnTo>
                <a:lnTo>
                  <a:pt x="342017" y="4525646"/>
                </a:lnTo>
                <a:lnTo>
                  <a:pt x="91" y="4525646"/>
                </a:lnTo>
                <a:lnTo>
                  <a:pt x="91" y="4507646"/>
                </a:lnTo>
                <a:lnTo>
                  <a:pt x="342017" y="4507646"/>
                </a:lnTo>
                <a:lnTo>
                  <a:pt x="342017" y="4074880"/>
                </a:lnTo>
                <a:lnTo>
                  <a:pt x="91" y="4074880"/>
                </a:lnTo>
                <a:lnTo>
                  <a:pt x="91" y="4056879"/>
                </a:lnTo>
                <a:lnTo>
                  <a:pt x="342017" y="4056879"/>
                </a:lnTo>
                <a:lnTo>
                  <a:pt x="342017" y="3624118"/>
                </a:lnTo>
                <a:lnTo>
                  <a:pt x="91" y="3624118"/>
                </a:lnTo>
                <a:lnTo>
                  <a:pt x="91" y="3606118"/>
                </a:lnTo>
                <a:lnTo>
                  <a:pt x="342017" y="3606118"/>
                </a:lnTo>
                <a:lnTo>
                  <a:pt x="342017" y="3173355"/>
                </a:lnTo>
                <a:lnTo>
                  <a:pt x="91" y="3173355"/>
                </a:lnTo>
                <a:lnTo>
                  <a:pt x="91" y="3155355"/>
                </a:lnTo>
                <a:lnTo>
                  <a:pt x="342017" y="3155355"/>
                </a:lnTo>
                <a:lnTo>
                  <a:pt x="342017" y="2722589"/>
                </a:lnTo>
                <a:lnTo>
                  <a:pt x="91" y="2722589"/>
                </a:lnTo>
                <a:lnTo>
                  <a:pt x="91" y="2704588"/>
                </a:lnTo>
                <a:lnTo>
                  <a:pt x="342017" y="2704588"/>
                </a:lnTo>
                <a:lnTo>
                  <a:pt x="342017" y="2516134"/>
                </a:lnTo>
                <a:lnTo>
                  <a:pt x="360017" y="2520389"/>
                </a:lnTo>
                <a:lnTo>
                  <a:pt x="360017" y="2704588"/>
                </a:lnTo>
                <a:lnTo>
                  <a:pt x="530880" y="2704588"/>
                </a:lnTo>
                <a:lnTo>
                  <a:pt x="535603" y="2722589"/>
                </a:lnTo>
                <a:lnTo>
                  <a:pt x="360017" y="2722589"/>
                </a:lnTo>
                <a:lnTo>
                  <a:pt x="360017" y="3155355"/>
                </a:lnTo>
                <a:lnTo>
                  <a:pt x="757824" y="3155355"/>
                </a:lnTo>
                <a:lnTo>
                  <a:pt x="757824" y="2883578"/>
                </a:lnTo>
                <a:lnTo>
                  <a:pt x="762793" y="2886702"/>
                </a:lnTo>
                <a:lnTo>
                  <a:pt x="775824" y="2905961"/>
                </a:lnTo>
                <a:lnTo>
                  <a:pt x="775824" y="3155355"/>
                </a:lnTo>
                <a:lnTo>
                  <a:pt x="908096" y="3155355"/>
                </a:lnTo>
                <a:lnTo>
                  <a:pt x="929885" y="3173355"/>
                </a:lnTo>
                <a:lnTo>
                  <a:pt x="775824" y="3173355"/>
                </a:lnTo>
                <a:lnTo>
                  <a:pt x="775824" y="3606118"/>
                </a:lnTo>
                <a:lnTo>
                  <a:pt x="1087966" y="3606118"/>
                </a:lnTo>
                <a:lnTo>
                  <a:pt x="1094359" y="3621144"/>
                </a:lnTo>
                <a:lnTo>
                  <a:pt x="1096960" y="3624118"/>
                </a:lnTo>
                <a:lnTo>
                  <a:pt x="775824" y="3624118"/>
                </a:lnTo>
                <a:lnTo>
                  <a:pt x="775824" y="4056879"/>
                </a:lnTo>
                <a:lnTo>
                  <a:pt x="970886" y="4056879"/>
                </a:lnTo>
                <a:lnTo>
                  <a:pt x="957959" y="4068758"/>
                </a:lnTo>
                <a:lnTo>
                  <a:pt x="953424" y="4074880"/>
                </a:lnTo>
                <a:lnTo>
                  <a:pt x="775824" y="4074880"/>
                </a:lnTo>
                <a:lnTo>
                  <a:pt x="775824" y="4274500"/>
                </a:lnTo>
                <a:lnTo>
                  <a:pt x="761152" y="4283170"/>
                </a:lnTo>
                <a:lnTo>
                  <a:pt x="757824" y="4285215"/>
                </a:lnTo>
                <a:lnTo>
                  <a:pt x="757824" y="4074880"/>
                </a:lnTo>
                <a:lnTo>
                  <a:pt x="360017" y="4074880"/>
                </a:lnTo>
                <a:lnTo>
                  <a:pt x="360017" y="4507646"/>
                </a:lnTo>
                <a:lnTo>
                  <a:pt x="757824" y="4507646"/>
                </a:lnTo>
                <a:lnTo>
                  <a:pt x="757824" y="4415182"/>
                </a:lnTo>
                <a:lnTo>
                  <a:pt x="775824" y="4421074"/>
                </a:lnTo>
                <a:lnTo>
                  <a:pt x="775824" y="4507646"/>
                </a:lnTo>
                <a:lnTo>
                  <a:pt x="897188" y="4507646"/>
                </a:lnTo>
                <a:lnTo>
                  <a:pt x="898968" y="4510457"/>
                </a:lnTo>
                <a:lnTo>
                  <a:pt x="909752" y="4525646"/>
                </a:lnTo>
                <a:lnTo>
                  <a:pt x="775824" y="4525646"/>
                </a:lnTo>
                <a:lnTo>
                  <a:pt x="775824" y="4958411"/>
                </a:lnTo>
                <a:lnTo>
                  <a:pt x="1173631" y="4958411"/>
                </a:lnTo>
                <a:lnTo>
                  <a:pt x="1173631" y="4738608"/>
                </a:lnTo>
                <a:lnTo>
                  <a:pt x="1191631" y="4749701"/>
                </a:lnTo>
                <a:lnTo>
                  <a:pt x="1191631" y="4958411"/>
                </a:lnTo>
                <a:lnTo>
                  <a:pt x="1213407" y="4958411"/>
                </a:lnTo>
                <a:lnTo>
                  <a:pt x="1222273" y="4976410"/>
                </a:lnTo>
                <a:lnTo>
                  <a:pt x="1191631" y="4976410"/>
                </a:lnTo>
                <a:lnTo>
                  <a:pt x="1191631" y="5409175"/>
                </a:lnTo>
                <a:lnTo>
                  <a:pt x="1234122" y="5409175"/>
                </a:lnTo>
                <a:lnTo>
                  <a:pt x="1236391" y="5427176"/>
                </a:lnTo>
                <a:lnTo>
                  <a:pt x="1191631" y="5427176"/>
                </a:lnTo>
                <a:lnTo>
                  <a:pt x="1191631" y="5859939"/>
                </a:lnTo>
                <a:lnTo>
                  <a:pt x="1589438" y="5859939"/>
                </a:lnTo>
                <a:lnTo>
                  <a:pt x="1589438" y="5841839"/>
                </a:lnTo>
                <a:lnTo>
                  <a:pt x="1607438" y="5849890"/>
                </a:lnTo>
                <a:lnTo>
                  <a:pt x="1607438" y="5859939"/>
                </a:lnTo>
                <a:lnTo>
                  <a:pt x="1622192" y="5859939"/>
                </a:lnTo>
                <a:lnTo>
                  <a:pt x="1633713" y="5872283"/>
                </a:lnTo>
                <a:lnTo>
                  <a:pt x="1634740" y="5877939"/>
                </a:lnTo>
                <a:lnTo>
                  <a:pt x="1607438" y="5877939"/>
                </a:lnTo>
                <a:lnTo>
                  <a:pt x="1607438" y="5977807"/>
                </a:lnTo>
                <a:lnTo>
                  <a:pt x="1589438" y="6019125"/>
                </a:lnTo>
                <a:lnTo>
                  <a:pt x="1589438" y="5877939"/>
                </a:lnTo>
                <a:lnTo>
                  <a:pt x="1191631" y="5877939"/>
                </a:lnTo>
                <a:lnTo>
                  <a:pt x="1191631" y="6310704"/>
                </a:lnTo>
                <a:lnTo>
                  <a:pt x="1589438" y="6310704"/>
                </a:lnTo>
                <a:lnTo>
                  <a:pt x="1589438" y="6157511"/>
                </a:lnTo>
                <a:lnTo>
                  <a:pt x="1590091" y="6159323"/>
                </a:lnTo>
                <a:cubicBezTo>
                  <a:pt x="1595477" y="6171657"/>
                  <a:pt x="1601501" y="6183893"/>
                  <a:pt x="1607407" y="6196157"/>
                </a:cubicBezTo>
                <a:lnTo>
                  <a:pt x="1607438" y="6196231"/>
                </a:lnTo>
                <a:lnTo>
                  <a:pt x="1607438" y="6310704"/>
                </a:lnTo>
                <a:lnTo>
                  <a:pt x="1633192" y="6310704"/>
                </a:lnTo>
                <a:lnTo>
                  <a:pt x="1625206" y="6328704"/>
                </a:lnTo>
                <a:lnTo>
                  <a:pt x="1607438" y="6328704"/>
                </a:lnTo>
                <a:lnTo>
                  <a:pt x="1607438" y="6355269"/>
                </a:lnTo>
                <a:lnTo>
                  <a:pt x="1589438" y="6376686"/>
                </a:lnTo>
                <a:lnTo>
                  <a:pt x="1589438" y="6328704"/>
                </a:lnTo>
                <a:lnTo>
                  <a:pt x="1191631" y="6328704"/>
                </a:lnTo>
                <a:lnTo>
                  <a:pt x="1191631" y="6761469"/>
                </a:lnTo>
                <a:lnTo>
                  <a:pt x="1589438" y="6761469"/>
                </a:lnTo>
                <a:lnTo>
                  <a:pt x="1589438" y="6607793"/>
                </a:lnTo>
                <a:lnTo>
                  <a:pt x="1592430" y="6612169"/>
                </a:lnTo>
                <a:cubicBezTo>
                  <a:pt x="1607662" y="6647741"/>
                  <a:pt x="1598582" y="6682548"/>
                  <a:pt x="1598718" y="6719952"/>
                </a:cubicBezTo>
                <a:cubicBezTo>
                  <a:pt x="1598483" y="6747332"/>
                  <a:pt x="1600121" y="6774703"/>
                  <a:pt x="1603606" y="6801866"/>
                </a:cubicBezTo>
                <a:lnTo>
                  <a:pt x="1607438" y="6819943"/>
                </a:lnTo>
                <a:lnTo>
                  <a:pt x="1607438" y="7212234"/>
                </a:lnTo>
                <a:lnTo>
                  <a:pt x="1763489" y="7212234"/>
                </a:lnTo>
                <a:lnTo>
                  <a:pt x="1759287" y="7226549"/>
                </a:lnTo>
                <a:lnTo>
                  <a:pt x="1758406" y="7230234"/>
                </a:lnTo>
                <a:lnTo>
                  <a:pt x="1607438" y="7230234"/>
                </a:lnTo>
                <a:lnTo>
                  <a:pt x="1607438" y="7662999"/>
                </a:lnTo>
                <a:lnTo>
                  <a:pt x="1875914" y="7662999"/>
                </a:lnTo>
                <a:lnTo>
                  <a:pt x="1885355" y="7679287"/>
                </a:lnTo>
                <a:lnTo>
                  <a:pt x="1885975" y="7680999"/>
                </a:lnTo>
                <a:lnTo>
                  <a:pt x="1607438" y="7680999"/>
                </a:lnTo>
                <a:lnTo>
                  <a:pt x="1607438" y="8113764"/>
                </a:lnTo>
                <a:lnTo>
                  <a:pt x="1929442" y="8113764"/>
                </a:lnTo>
                <a:lnTo>
                  <a:pt x="1934833" y="8131764"/>
                </a:lnTo>
                <a:lnTo>
                  <a:pt x="1607438" y="8131764"/>
                </a:lnTo>
                <a:lnTo>
                  <a:pt x="1607438" y="8564529"/>
                </a:lnTo>
                <a:lnTo>
                  <a:pt x="1965200" y="8564529"/>
                </a:lnTo>
                <a:lnTo>
                  <a:pt x="1969525" y="8573787"/>
                </a:lnTo>
                <a:lnTo>
                  <a:pt x="1975365" y="8582529"/>
                </a:lnTo>
                <a:lnTo>
                  <a:pt x="1607438" y="8582529"/>
                </a:lnTo>
                <a:lnTo>
                  <a:pt x="1607438" y="9015294"/>
                </a:lnTo>
                <a:lnTo>
                  <a:pt x="2005245" y="9015294"/>
                </a:lnTo>
                <a:lnTo>
                  <a:pt x="2005245" y="8632121"/>
                </a:lnTo>
                <a:lnTo>
                  <a:pt x="2016296" y="8654358"/>
                </a:lnTo>
                <a:cubicBezTo>
                  <a:pt x="2028074" y="8697503"/>
                  <a:pt x="2017246" y="8745344"/>
                  <a:pt x="2015889" y="8789062"/>
                </a:cubicBezTo>
                <a:lnTo>
                  <a:pt x="2023245" y="8859998"/>
                </a:lnTo>
                <a:lnTo>
                  <a:pt x="2023245" y="9015294"/>
                </a:lnTo>
                <a:lnTo>
                  <a:pt x="2064350" y="9015294"/>
                </a:lnTo>
                <a:lnTo>
                  <a:pt x="2069169" y="9033294"/>
                </a:lnTo>
                <a:lnTo>
                  <a:pt x="2023245" y="9033294"/>
                </a:lnTo>
                <a:lnTo>
                  <a:pt x="2023245" y="9466059"/>
                </a:lnTo>
                <a:lnTo>
                  <a:pt x="2101815" y="9466059"/>
                </a:lnTo>
                <a:lnTo>
                  <a:pt x="2083646" y="9484059"/>
                </a:lnTo>
                <a:lnTo>
                  <a:pt x="2023245" y="9484059"/>
                </a:lnTo>
                <a:lnTo>
                  <a:pt x="2023245" y="9511026"/>
                </a:lnTo>
                <a:lnTo>
                  <a:pt x="2005245" y="9518935"/>
                </a:lnTo>
                <a:lnTo>
                  <a:pt x="2005245" y="9484059"/>
                </a:lnTo>
                <a:lnTo>
                  <a:pt x="1607438" y="9484059"/>
                </a:lnTo>
                <a:lnTo>
                  <a:pt x="1607438" y="9916824"/>
                </a:lnTo>
                <a:lnTo>
                  <a:pt x="2005245" y="9916824"/>
                </a:lnTo>
                <a:lnTo>
                  <a:pt x="2005245" y="9746088"/>
                </a:lnTo>
                <a:lnTo>
                  <a:pt x="2023245" y="9780519"/>
                </a:lnTo>
                <a:lnTo>
                  <a:pt x="2023245" y="9916824"/>
                </a:lnTo>
                <a:lnTo>
                  <a:pt x="2090706" y="9916824"/>
                </a:lnTo>
                <a:lnTo>
                  <a:pt x="2091467" y="9919559"/>
                </a:lnTo>
                <a:lnTo>
                  <a:pt x="2093894" y="9934824"/>
                </a:lnTo>
                <a:lnTo>
                  <a:pt x="2023245" y="9934824"/>
                </a:lnTo>
                <a:lnTo>
                  <a:pt x="2023245" y="10367589"/>
                </a:lnTo>
                <a:lnTo>
                  <a:pt x="2297519" y="10367589"/>
                </a:lnTo>
                <a:lnTo>
                  <a:pt x="2306043" y="10379786"/>
                </a:lnTo>
                <a:lnTo>
                  <a:pt x="2311172" y="10385589"/>
                </a:lnTo>
                <a:lnTo>
                  <a:pt x="2023245" y="10385589"/>
                </a:lnTo>
                <a:lnTo>
                  <a:pt x="2023245" y="10818354"/>
                </a:lnTo>
                <a:lnTo>
                  <a:pt x="2265064" y="10818354"/>
                </a:lnTo>
                <a:lnTo>
                  <a:pt x="2270039" y="10836354"/>
                </a:lnTo>
                <a:lnTo>
                  <a:pt x="2023245" y="10836354"/>
                </a:lnTo>
                <a:lnTo>
                  <a:pt x="2023245" y="11269127"/>
                </a:lnTo>
                <a:lnTo>
                  <a:pt x="2421053" y="11269127"/>
                </a:lnTo>
                <a:lnTo>
                  <a:pt x="2421053" y="11234983"/>
                </a:lnTo>
                <a:lnTo>
                  <a:pt x="2439053" y="11243058"/>
                </a:lnTo>
                <a:lnTo>
                  <a:pt x="2439053" y="11269127"/>
                </a:lnTo>
                <a:lnTo>
                  <a:pt x="2497161" y="112691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>
            <a:off x="8478898" y="0"/>
            <a:ext cx="3713102" cy="2808122"/>
          </a:xfrm>
          <a:custGeom>
            <a:avLst/>
            <a:gdLst/>
            <a:ahLst/>
            <a:cxnLst/>
            <a:rect l="l" t="t" r="r" b="b"/>
            <a:pathLst>
              <a:path w="3713102" h="2808122" extrusionOk="0">
                <a:moveTo>
                  <a:pt x="3713102" y="0"/>
                </a:moveTo>
                <a:lnTo>
                  <a:pt x="0" y="0"/>
                </a:lnTo>
                <a:lnTo>
                  <a:pt x="0" y="2808122"/>
                </a:lnTo>
                <a:lnTo>
                  <a:pt x="10930" y="2793746"/>
                </a:lnTo>
                <a:cubicBezTo>
                  <a:pt x="49199" y="2756861"/>
                  <a:pt x="97545" y="2745107"/>
                  <a:pt x="152130" y="2745762"/>
                </a:cubicBezTo>
                <a:cubicBezTo>
                  <a:pt x="237746" y="2746634"/>
                  <a:pt x="282486" y="2714356"/>
                  <a:pt x="319874" y="2631855"/>
                </a:cubicBezTo>
                <a:cubicBezTo>
                  <a:pt x="351653" y="2560446"/>
                  <a:pt x="420944" y="2504490"/>
                  <a:pt x="478769" y="2446789"/>
                </a:cubicBezTo>
                <a:cubicBezTo>
                  <a:pt x="495842" y="2430215"/>
                  <a:pt x="517152" y="2420991"/>
                  <a:pt x="528619" y="2396067"/>
                </a:cubicBezTo>
                <a:cubicBezTo>
                  <a:pt x="546938" y="2356936"/>
                  <a:pt x="581085" y="2334005"/>
                  <a:pt x="623707" y="2322291"/>
                </a:cubicBezTo>
                <a:cubicBezTo>
                  <a:pt x="740865" y="2289987"/>
                  <a:pt x="853812" y="2243976"/>
                  <a:pt x="960191" y="2185205"/>
                </a:cubicBezTo>
                <a:cubicBezTo>
                  <a:pt x="1003809" y="2161526"/>
                  <a:pt x="1033220" y="2113670"/>
                  <a:pt x="1051416" y="2073043"/>
                </a:cubicBezTo>
                <a:cubicBezTo>
                  <a:pt x="1080327" y="2009110"/>
                  <a:pt x="1146627" y="1971723"/>
                  <a:pt x="1162330" y="1896949"/>
                </a:cubicBezTo>
                <a:cubicBezTo>
                  <a:pt x="1169184" y="1863550"/>
                  <a:pt x="1221153" y="1835510"/>
                  <a:pt x="1253805" y="1810585"/>
                </a:cubicBezTo>
                <a:cubicBezTo>
                  <a:pt x="1291192" y="1781422"/>
                  <a:pt x="1315368" y="1745406"/>
                  <a:pt x="1341041" y="1709016"/>
                </a:cubicBezTo>
                <a:cubicBezTo>
                  <a:pt x="1384322" y="1645421"/>
                  <a:pt x="1446161" y="1596718"/>
                  <a:pt x="1518130" y="1569562"/>
                </a:cubicBezTo>
                <a:cubicBezTo>
                  <a:pt x="1565238" y="1551492"/>
                  <a:pt x="1589789" y="1503388"/>
                  <a:pt x="1628796" y="1473602"/>
                </a:cubicBezTo>
                <a:cubicBezTo>
                  <a:pt x="1649733" y="1457651"/>
                  <a:pt x="1662195" y="1429983"/>
                  <a:pt x="1693228" y="1428488"/>
                </a:cubicBezTo>
                <a:cubicBezTo>
                  <a:pt x="1699658" y="1417546"/>
                  <a:pt x="1711584" y="1411029"/>
                  <a:pt x="1724258" y="1411539"/>
                </a:cubicBezTo>
                <a:lnTo>
                  <a:pt x="1751676" y="1386614"/>
                </a:lnTo>
                <a:cubicBezTo>
                  <a:pt x="1751987" y="1373940"/>
                  <a:pt x="1760375" y="1362899"/>
                  <a:pt x="1772488" y="1359197"/>
                </a:cubicBezTo>
                <a:cubicBezTo>
                  <a:pt x="1823958" y="1310220"/>
                  <a:pt x="1899230" y="1302743"/>
                  <a:pt x="1952195" y="1255634"/>
                </a:cubicBezTo>
                <a:cubicBezTo>
                  <a:pt x="1995315" y="1217250"/>
                  <a:pt x="2041052" y="1183228"/>
                  <a:pt x="2080310" y="1139361"/>
                </a:cubicBezTo>
                <a:cubicBezTo>
                  <a:pt x="2166174" y="1043401"/>
                  <a:pt x="2254034" y="948936"/>
                  <a:pt x="2345882" y="857961"/>
                </a:cubicBezTo>
                <a:cubicBezTo>
                  <a:pt x="2434988" y="770725"/>
                  <a:pt x="2537180" y="702305"/>
                  <a:pt x="2629900" y="621176"/>
                </a:cubicBezTo>
                <a:cubicBezTo>
                  <a:pt x="2664296" y="590644"/>
                  <a:pt x="2702306" y="553505"/>
                  <a:pt x="2717136" y="511756"/>
                </a:cubicBezTo>
                <a:cubicBezTo>
                  <a:pt x="2752404" y="412805"/>
                  <a:pt x="2837896" y="387257"/>
                  <a:pt x="2918776" y="353359"/>
                </a:cubicBezTo>
                <a:cubicBezTo>
                  <a:pt x="3010251" y="314976"/>
                  <a:pt x="3103594" y="281202"/>
                  <a:pt x="3195442" y="243815"/>
                </a:cubicBezTo>
                <a:cubicBezTo>
                  <a:pt x="3207531" y="239079"/>
                  <a:pt x="3215631" y="224000"/>
                  <a:pt x="3225850" y="214154"/>
                </a:cubicBezTo>
                <a:cubicBezTo>
                  <a:pt x="3319442" y="124301"/>
                  <a:pt x="3419017" y="50773"/>
                  <a:pt x="3560091" y="56880"/>
                </a:cubicBezTo>
                <a:cubicBezTo>
                  <a:pt x="3603709" y="58749"/>
                  <a:pt x="3648699" y="38684"/>
                  <a:pt x="3690946" y="22982"/>
                </a:cubicBezTo>
                <a:cubicBezTo>
                  <a:pt x="3699763" y="19710"/>
                  <a:pt x="3705729" y="15021"/>
                  <a:pt x="3709719" y="93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1600" dist="38100" dir="9120000" algn="bl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flipH="1">
            <a:off x="8539150" y="0"/>
            <a:ext cx="3713102" cy="2808122"/>
          </a:xfrm>
          <a:custGeom>
            <a:avLst/>
            <a:gdLst/>
            <a:ahLst/>
            <a:cxnLst/>
            <a:rect l="l" t="t" r="r" b="b"/>
            <a:pathLst>
              <a:path w="3713102" h="2808122" extrusionOk="0">
                <a:moveTo>
                  <a:pt x="3713102" y="0"/>
                </a:moveTo>
                <a:lnTo>
                  <a:pt x="0" y="0"/>
                </a:lnTo>
                <a:lnTo>
                  <a:pt x="0" y="2808122"/>
                </a:lnTo>
                <a:lnTo>
                  <a:pt x="10930" y="2793746"/>
                </a:lnTo>
                <a:cubicBezTo>
                  <a:pt x="49199" y="2756861"/>
                  <a:pt x="97545" y="2745107"/>
                  <a:pt x="152130" y="2745762"/>
                </a:cubicBezTo>
                <a:cubicBezTo>
                  <a:pt x="237746" y="2746634"/>
                  <a:pt x="282486" y="2714356"/>
                  <a:pt x="319874" y="2631855"/>
                </a:cubicBezTo>
                <a:cubicBezTo>
                  <a:pt x="351653" y="2560446"/>
                  <a:pt x="420944" y="2504490"/>
                  <a:pt x="478769" y="2446789"/>
                </a:cubicBezTo>
                <a:cubicBezTo>
                  <a:pt x="495842" y="2430215"/>
                  <a:pt x="517152" y="2420991"/>
                  <a:pt x="528619" y="2396067"/>
                </a:cubicBezTo>
                <a:cubicBezTo>
                  <a:pt x="546938" y="2356936"/>
                  <a:pt x="581085" y="2334005"/>
                  <a:pt x="623707" y="2322291"/>
                </a:cubicBezTo>
                <a:cubicBezTo>
                  <a:pt x="740865" y="2289987"/>
                  <a:pt x="853812" y="2243976"/>
                  <a:pt x="960191" y="2185205"/>
                </a:cubicBezTo>
                <a:cubicBezTo>
                  <a:pt x="1003809" y="2161526"/>
                  <a:pt x="1033220" y="2113670"/>
                  <a:pt x="1051416" y="2073043"/>
                </a:cubicBezTo>
                <a:cubicBezTo>
                  <a:pt x="1080327" y="2009110"/>
                  <a:pt x="1146627" y="1971723"/>
                  <a:pt x="1162330" y="1896949"/>
                </a:cubicBezTo>
                <a:cubicBezTo>
                  <a:pt x="1169184" y="1863550"/>
                  <a:pt x="1221153" y="1835510"/>
                  <a:pt x="1253805" y="1810585"/>
                </a:cubicBezTo>
                <a:cubicBezTo>
                  <a:pt x="1291192" y="1781422"/>
                  <a:pt x="1315368" y="1745406"/>
                  <a:pt x="1341041" y="1709016"/>
                </a:cubicBezTo>
                <a:cubicBezTo>
                  <a:pt x="1384322" y="1645421"/>
                  <a:pt x="1446161" y="1596718"/>
                  <a:pt x="1518130" y="1569562"/>
                </a:cubicBezTo>
                <a:cubicBezTo>
                  <a:pt x="1565238" y="1551492"/>
                  <a:pt x="1589789" y="1503388"/>
                  <a:pt x="1628796" y="1473602"/>
                </a:cubicBezTo>
                <a:cubicBezTo>
                  <a:pt x="1649733" y="1457651"/>
                  <a:pt x="1662195" y="1429983"/>
                  <a:pt x="1693228" y="1428488"/>
                </a:cubicBezTo>
                <a:cubicBezTo>
                  <a:pt x="1699658" y="1417546"/>
                  <a:pt x="1711584" y="1411029"/>
                  <a:pt x="1724258" y="1411539"/>
                </a:cubicBezTo>
                <a:lnTo>
                  <a:pt x="1751676" y="1386614"/>
                </a:lnTo>
                <a:cubicBezTo>
                  <a:pt x="1751987" y="1373940"/>
                  <a:pt x="1760375" y="1362899"/>
                  <a:pt x="1772488" y="1359197"/>
                </a:cubicBezTo>
                <a:cubicBezTo>
                  <a:pt x="1823958" y="1310220"/>
                  <a:pt x="1899230" y="1302743"/>
                  <a:pt x="1952195" y="1255634"/>
                </a:cubicBezTo>
                <a:cubicBezTo>
                  <a:pt x="1995315" y="1217250"/>
                  <a:pt x="2041052" y="1183228"/>
                  <a:pt x="2080310" y="1139361"/>
                </a:cubicBezTo>
                <a:cubicBezTo>
                  <a:pt x="2166174" y="1043401"/>
                  <a:pt x="2254034" y="948936"/>
                  <a:pt x="2345882" y="857961"/>
                </a:cubicBezTo>
                <a:cubicBezTo>
                  <a:pt x="2434988" y="770725"/>
                  <a:pt x="2537180" y="702305"/>
                  <a:pt x="2629900" y="621176"/>
                </a:cubicBezTo>
                <a:cubicBezTo>
                  <a:pt x="2664296" y="590644"/>
                  <a:pt x="2702306" y="553505"/>
                  <a:pt x="2717136" y="511756"/>
                </a:cubicBezTo>
                <a:cubicBezTo>
                  <a:pt x="2752404" y="412805"/>
                  <a:pt x="2837896" y="387257"/>
                  <a:pt x="2918776" y="353359"/>
                </a:cubicBezTo>
                <a:cubicBezTo>
                  <a:pt x="3010251" y="314976"/>
                  <a:pt x="3103594" y="281202"/>
                  <a:pt x="3195442" y="243815"/>
                </a:cubicBezTo>
                <a:cubicBezTo>
                  <a:pt x="3207531" y="239079"/>
                  <a:pt x="3215631" y="224000"/>
                  <a:pt x="3225850" y="214154"/>
                </a:cubicBezTo>
                <a:cubicBezTo>
                  <a:pt x="3319442" y="124301"/>
                  <a:pt x="3419017" y="50773"/>
                  <a:pt x="3560091" y="56880"/>
                </a:cubicBezTo>
                <a:cubicBezTo>
                  <a:pt x="3603709" y="58749"/>
                  <a:pt x="3648699" y="38684"/>
                  <a:pt x="3690946" y="22982"/>
                </a:cubicBezTo>
                <a:cubicBezTo>
                  <a:pt x="3699763" y="19710"/>
                  <a:pt x="3705729" y="15021"/>
                  <a:pt x="3709719" y="93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-5400000">
            <a:off x="2688684" y="-2694265"/>
            <a:ext cx="6817129" cy="12194497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10800000">
            <a:off x="1" y="1349"/>
            <a:ext cx="12191999" cy="1893636"/>
          </a:xfrm>
          <a:custGeom>
            <a:avLst/>
            <a:gdLst/>
            <a:ahLst/>
            <a:cxnLst/>
            <a:rect l="l" t="t" r="r" b="b"/>
            <a:pathLst>
              <a:path w="12191999" h="1893636" extrusionOk="0">
                <a:moveTo>
                  <a:pt x="12191999" y="1893636"/>
                </a:moveTo>
                <a:lnTo>
                  <a:pt x="0" y="1893636"/>
                </a:lnTo>
                <a:lnTo>
                  <a:pt x="0" y="429324"/>
                </a:lnTo>
                <a:lnTo>
                  <a:pt x="49292" y="421841"/>
                </a:lnTo>
                <a:cubicBezTo>
                  <a:pt x="171732" y="417229"/>
                  <a:pt x="287456" y="378200"/>
                  <a:pt x="399598" y="337576"/>
                </a:cubicBezTo>
                <a:cubicBezTo>
                  <a:pt x="483986" y="307062"/>
                  <a:pt x="564344" y="271758"/>
                  <a:pt x="665516" y="295353"/>
                </a:cubicBezTo>
                <a:cubicBezTo>
                  <a:pt x="723491" y="308835"/>
                  <a:pt x="763333" y="271405"/>
                  <a:pt x="789747" y="234680"/>
                </a:cubicBezTo>
                <a:cubicBezTo>
                  <a:pt x="831605" y="176138"/>
                  <a:pt x="892040" y="154849"/>
                  <a:pt x="975084" y="157688"/>
                </a:cubicBezTo>
                <a:cubicBezTo>
                  <a:pt x="1064619" y="160526"/>
                  <a:pt x="1151694" y="148463"/>
                  <a:pt x="1224889" y="97725"/>
                </a:cubicBezTo>
                <a:cubicBezTo>
                  <a:pt x="1271445" y="65438"/>
                  <a:pt x="1328524" y="71648"/>
                  <a:pt x="1384036" y="87436"/>
                </a:cubicBezTo>
                <a:cubicBezTo>
                  <a:pt x="1472452" y="112982"/>
                  <a:pt x="1568701" y="110146"/>
                  <a:pt x="1656894" y="126997"/>
                </a:cubicBezTo>
                <a:cubicBezTo>
                  <a:pt x="1807088" y="155915"/>
                  <a:pt x="1992651" y="150946"/>
                  <a:pt x="2057562" y="304401"/>
                </a:cubicBezTo>
                <a:cubicBezTo>
                  <a:pt x="2066965" y="326043"/>
                  <a:pt x="2094048" y="331189"/>
                  <a:pt x="2119565" y="337929"/>
                </a:cubicBezTo>
                <a:cubicBezTo>
                  <a:pt x="2145084" y="344672"/>
                  <a:pt x="2184926" y="350170"/>
                  <a:pt x="2199251" y="366670"/>
                </a:cubicBezTo>
                <a:cubicBezTo>
                  <a:pt x="2323705" y="510010"/>
                  <a:pt x="2519563" y="508592"/>
                  <a:pt x="2691694" y="485352"/>
                </a:cubicBezTo>
                <a:cubicBezTo>
                  <a:pt x="2893147" y="458740"/>
                  <a:pt x="3100645" y="416341"/>
                  <a:pt x="3262929" y="302628"/>
                </a:cubicBezTo>
                <a:cubicBezTo>
                  <a:pt x="3306352" y="272289"/>
                  <a:pt x="3345748" y="246034"/>
                  <a:pt x="3407304" y="244616"/>
                </a:cubicBezTo>
                <a:cubicBezTo>
                  <a:pt x="3488555" y="242841"/>
                  <a:pt x="3539367" y="192813"/>
                  <a:pt x="3598460" y="158753"/>
                </a:cubicBezTo>
                <a:cubicBezTo>
                  <a:pt x="3745297" y="73777"/>
                  <a:pt x="3859456" y="74309"/>
                  <a:pt x="4020842" y="139238"/>
                </a:cubicBezTo>
                <a:cubicBezTo>
                  <a:pt x="4157607" y="194234"/>
                  <a:pt x="4302205" y="241243"/>
                  <a:pt x="4464489" y="185365"/>
                </a:cubicBezTo>
                <a:cubicBezTo>
                  <a:pt x="4527967" y="163719"/>
                  <a:pt x="4601499" y="172944"/>
                  <a:pt x="4653408" y="209136"/>
                </a:cubicBezTo>
                <a:cubicBezTo>
                  <a:pt x="4772264" y="283112"/>
                  <a:pt x="4888436" y="283289"/>
                  <a:pt x="5008413" y="211974"/>
                </a:cubicBezTo>
                <a:cubicBezTo>
                  <a:pt x="5054748" y="184299"/>
                  <a:pt x="5097948" y="173655"/>
                  <a:pt x="5153236" y="188911"/>
                </a:cubicBezTo>
                <a:cubicBezTo>
                  <a:pt x="5208525" y="204166"/>
                  <a:pt x="5267169" y="216939"/>
                  <a:pt x="5321785" y="235391"/>
                </a:cubicBezTo>
                <a:cubicBezTo>
                  <a:pt x="5437958" y="274243"/>
                  <a:pt x="5551218" y="297305"/>
                  <a:pt x="5677463" y="254728"/>
                </a:cubicBezTo>
                <a:cubicBezTo>
                  <a:pt x="5744614" y="232374"/>
                  <a:pt x="5820495" y="239115"/>
                  <a:pt x="5896600" y="243197"/>
                </a:cubicBezTo>
                <a:cubicBezTo>
                  <a:pt x="6213107" y="260937"/>
                  <a:pt x="6530285" y="292336"/>
                  <a:pt x="6847685" y="248518"/>
                </a:cubicBezTo>
                <a:cubicBezTo>
                  <a:pt x="6899550" y="244084"/>
                  <a:pt x="6950361" y="233795"/>
                  <a:pt x="6998552" y="218005"/>
                </a:cubicBezTo>
                <a:cubicBezTo>
                  <a:pt x="7068859" y="187138"/>
                  <a:pt x="7154902" y="189444"/>
                  <a:pt x="7222390" y="224036"/>
                </a:cubicBezTo>
                <a:cubicBezTo>
                  <a:pt x="7308567" y="264130"/>
                  <a:pt x="7404146" y="250291"/>
                  <a:pt x="7495248" y="239647"/>
                </a:cubicBezTo>
                <a:cubicBezTo>
                  <a:pt x="7587267" y="228293"/>
                  <a:pt x="7680943" y="228826"/>
                  <a:pt x="7772807" y="240715"/>
                </a:cubicBezTo>
                <a:cubicBezTo>
                  <a:pt x="7907109" y="258455"/>
                  <a:pt x="8037605" y="252776"/>
                  <a:pt x="8162058" y="195830"/>
                </a:cubicBezTo>
                <a:cubicBezTo>
                  <a:pt x="8238835" y="160349"/>
                  <a:pt x="8326356" y="140657"/>
                  <a:pt x="8408280" y="113692"/>
                </a:cubicBezTo>
                <a:cubicBezTo>
                  <a:pt x="8490206" y="86727"/>
                  <a:pt x="8563624" y="76794"/>
                  <a:pt x="8635699" y="145448"/>
                </a:cubicBezTo>
                <a:cubicBezTo>
                  <a:pt x="8689420" y="196540"/>
                  <a:pt x="8780971" y="186782"/>
                  <a:pt x="8856850" y="165317"/>
                </a:cubicBezTo>
                <a:cubicBezTo>
                  <a:pt x="8975708" y="131432"/>
                  <a:pt x="9095462" y="97548"/>
                  <a:pt x="9201113" y="40069"/>
                </a:cubicBezTo>
                <a:cubicBezTo>
                  <a:pt x="9296916" y="-12086"/>
                  <a:pt x="9381525" y="-15634"/>
                  <a:pt x="9485611" y="43087"/>
                </a:cubicBezTo>
                <a:cubicBezTo>
                  <a:pt x="9578279" y="96307"/>
                  <a:pt x="9687065" y="114048"/>
                  <a:pt x="9818233" y="104111"/>
                </a:cubicBezTo>
                <a:cubicBezTo>
                  <a:pt x="9993049" y="91517"/>
                  <a:pt x="10169659" y="75373"/>
                  <a:pt x="10346266" y="73421"/>
                </a:cubicBezTo>
                <a:cubicBezTo>
                  <a:pt x="10397524" y="73421"/>
                  <a:pt x="10433787" y="105886"/>
                  <a:pt x="10480569" y="115288"/>
                </a:cubicBezTo>
                <a:cubicBezTo>
                  <a:pt x="10573462" y="134450"/>
                  <a:pt x="10667248" y="160349"/>
                  <a:pt x="10763722" y="121675"/>
                </a:cubicBezTo>
                <a:cubicBezTo>
                  <a:pt x="10818788" y="99677"/>
                  <a:pt x="10884395" y="102871"/>
                  <a:pt x="10935853" y="129659"/>
                </a:cubicBezTo>
                <a:cubicBezTo>
                  <a:pt x="11140441" y="230601"/>
                  <a:pt x="11364502" y="251889"/>
                  <a:pt x="11599084" y="249228"/>
                </a:cubicBezTo>
                <a:cubicBezTo>
                  <a:pt x="11741445" y="247809"/>
                  <a:pt x="11863661" y="193345"/>
                  <a:pt x="11998187" y="174009"/>
                </a:cubicBezTo>
                <a:cubicBezTo>
                  <a:pt x="12056441" y="165760"/>
                  <a:pt x="12114191" y="140447"/>
                  <a:pt x="12173609" y="145369"/>
                </a:cubicBezTo>
                <a:lnTo>
                  <a:pt x="12191999" y="1485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10800000">
            <a:off x="1" y="1350"/>
            <a:ext cx="12191999" cy="1859775"/>
          </a:xfrm>
          <a:custGeom>
            <a:avLst/>
            <a:gdLst/>
            <a:ahLst/>
            <a:cxnLst/>
            <a:rect l="l" t="t" r="r" b="b"/>
            <a:pathLst>
              <a:path w="12191999" h="1859775" extrusionOk="0">
                <a:moveTo>
                  <a:pt x="12191999" y="1859775"/>
                </a:moveTo>
                <a:lnTo>
                  <a:pt x="0" y="1859775"/>
                </a:lnTo>
                <a:lnTo>
                  <a:pt x="0" y="428449"/>
                </a:lnTo>
                <a:lnTo>
                  <a:pt x="43527" y="421841"/>
                </a:lnTo>
                <a:cubicBezTo>
                  <a:pt x="165967" y="417229"/>
                  <a:pt x="281691" y="378200"/>
                  <a:pt x="393833" y="337576"/>
                </a:cubicBezTo>
                <a:cubicBezTo>
                  <a:pt x="478221" y="307062"/>
                  <a:pt x="558579" y="271758"/>
                  <a:pt x="659752" y="295353"/>
                </a:cubicBezTo>
                <a:cubicBezTo>
                  <a:pt x="717726" y="308835"/>
                  <a:pt x="757568" y="271405"/>
                  <a:pt x="783982" y="234680"/>
                </a:cubicBezTo>
                <a:cubicBezTo>
                  <a:pt x="825840" y="176138"/>
                  <a:pt x="886275" y="154849"/>
                  <a:pt x="969319" y="157688"/>
                </a:cubicBezTo>
                <a:cubicBezTo>
                  <a:pt x="1058854" y="160526"/>
                  <a:pt x="1145929" y="148463"/>
                  <a:pt x="1219124" y="97725"/>
                </a:cubicBezTo>
                <a:cubicBezTo>
                  <a:pt x="1265680" y="65438"/>
                  <a:pt x="1322759" y="71648"/>
                  <a:pt x="1378271" y="87436"/>
                </a:cubicBezTo>
                <a:cubicBezTo>
                  <a:pt x="1466687" y="112982"/>
                  <a:pt x="1562936" y="110146"/>
                  <a:pt x="1651130" y="126998"/>
                </a:cubicBezTo>
                <a:cubicBezTo>
                  <a:pt x="1801323" y="155915"/>
                  <a:pt x="1986886" y="150946"/>
                  <a:pt x="2051798" y="304401"/>
                </a:cubicBezTo>
                <a:cubicBezTo>
                  <a:pt x="2061200" y="326043"/>
                  <a:pt x="2088284" y="331189"/>
                  <a:pt x="2113800" y="337929"/>
                </a:cubicBezTo>
                <a:cubicBezTo>
                  <a:pt x="2139318" y="344672"/>
                  <a:pt x="2179160" y="350170"/>
                  <a:pt x="2193486" y="366670"/>
                </a:cubicBezTo>
                <a:cubicBezTo>
                  <a:pt x="2317940" y="510010"/>
                  <a:pt x="2513798" y="508592"/>
                  <a:pt x="2685928" y="485352"/>
                </a:cubicBezTo>
                <a:cubicBezTo>
                  <a:pt x="2887382" y="458740"/>
                  <a:pt x="3094880" y="416341"/>
                  <a:pt x="3257164" y="302627"/>
                </a:cubicBezTo>
                <a:cubicBezTo>
                  <a:pt x="3300588" y="272289"/>
                  <a:pt x="3339983" y="246034"/>
                  <a:pt x="3401539" y="244616"/>
                </a:cubicBezTo>
                <a:cubicBezTo>
                  <a:pt x="3482790" y="242841"/>
                  <a:pt x="3533602" y="192813"/>
                  <a:pt x="3592695" y="158753"/>
                </a:cubicBezTo>
                <a:cubicBezTo>
                  <a:pt x="3739532" y="73777"/>
                  <a:pt x="3853691" y="74309"/>
                  <a:pt x="4015077" y="139238"/>
                </a:cubicBezTo>
                <a:cubicBezTo>
                  <a:pt x="4151842" y="194234"/>
                  <a:pt x="4296440" y="241243"/>
                  <a:pt x="4458724" y="185364"/>
                </a:cubicBezTo>
                <a:cubicBezTo>
                  <a:pt x="4522202" y="163719"/>
                  <a:pt x="4595734" y="172943"/>
                  <a:pt x="4647643" y="209136"/>
                </a:cubicBezTo>
                <a:cubicBezTo>
                  <a:pt x="4766499" y="283112"/>
                  <a:pt x="4882671" y="283289"/>
                  <a:pt x="5002648" y="211974"/>
                </a:cubicBezTo>
                <a:cubicBezTo>
                  <a:pt x="5048983" y="184299"/>
                  <a:pt x="5092183" y="173655"/>
                  <a:pt x="5147471" y="188911"/>
                </a:cubicBezTo>
                <a:cubicBezTo>
                  <a:pt x="5202760" y="204166"/>
                  <a:pt x="5261404" y="216940"/>
                  <a:pt x="5316020" y="235391"/>
                </a:cubicBezTo>
                <a:cubicBezTo>
                  <a:pt x="5432193" y="274243"/>
                  <a:pt x="5545453" y="297305"/>
                  <a:pt x="5671698" y="254728"/>
                </a:cubicBezTo>
                <a:cubicBezTo>
                  <a:pt x="5738849" y="232374"/>
                  <a:pt x="5814730" y="239115"/>
                  <a:pt x="5890835" y="243197"/>
                </a:cubicBezTo>
                <a:cubicBezTo>
                  <a:pt x="6207342" y="260937"/>
                  <a:pt x="6524519" y="292336"/>
                  <a:pt x="6841920" y="248518"/>
                </a:cubicBezTo>
                <a:cubicBezTo>
                  <a:pt x="6893785" y="244084"/>
                  <a:pt x="6944596" y="233795"/>
                  <a:pt x="6992788" y="218005"/>
                </a:cubicBezTo>
                <a:cubicBezTo>
                  <a:pt x="7063095" y="187138"/>
                  <a:pt x="7149137" y="189444"/>
                  <a:pt x="7216625" y="224036"/>
                </a:cubicBezTo>
                <a:cubicBezTo>
                  <a:pt x="7302802" y="264130"/>
                  <a:pt x="7398381" y="250291"/>
                  <a:pt x="7489483" y="239647"/>
                </a:cubicBezTo>
                <a:cubicBezTo>
                  <a:pt x="7581502" y="228293"/>
                  <a:pt x="7675178" y="228826"/>
                  <a:pt x="7767042" y="240714"/>
                </a:cubicBezTo>
                <a:cubicBezTo>
                  <a:pt x="7901345" y="258455"/>
                  <a:pt x="8031840" y="252776"/>
                  <a:pt x="8156293" y="195830"/>
                </a:cubicBezTo>
                <a:cubicBezTo>
                  <a:pt x="8233070" y="160349"/>
                  <a:pt x="8320591" y="140657"/>
                  <a:pt x="8402515" y="113692"/>
                </a:cubicBezTo>
                <a:cubicBezTo>
                  <a:pt x="8484441" y="86727"/>
                  <a:pt x="8557859" y="76794"/>
                  <a:pt x="8629934" y="145448"/>
                </a:cubicBezTo>
                <a:cubicBezTo>
                  <a:pt x="8683655" y="196540"/>
                  <a:pt x="8775206" y="186782"/>
                  <a:pt x="8851085" y="165317"/>
                </a:cubicBezTo>
                <a:cubicBezTo>
                  <a:pt x="8969943" y="131432"/>
                  <a:pt x="9089697" y="97548"/>
                  <a:pt x="9195348" y="40069"/>
                </a:cubicBezTo>
                <a:cubicBezTo>
                  <a:pt x="9291151" y="-12086"/>
                  <a:pt x="9375760" y="-15634"/>
                  <a:pt x="9479846" y="43087"/>
                </a:cubicBezTo>
                <a:cubicBezTo>
                  <a:pt x="9572514" y="96307"/>
                  <a:pt x="9681300" y="114048"/>
                  <a:pt x="9812468" y="104111"/>
                </a:cubicBezTo>
                <a:cubicBezTo>
                  <a:pt x="9987284" y="91517"/>
                  <a:pt x="10163894" y="75373"/>
                  <a:pt x="10340501" y="73421"/>
                </a:cubicBezTo>
                <a:cubicBezTo>
                  <a:pt x="10391759" y="73421"/>
                  <a:pt x="10428022" y="105886"/>
                  <a:pt x="10474804" y="115288"/>
                </a:cubicBezTo>
                <a:cubicBezTo>
                  <a:pt x="10567697" y="134450"/>
                  <a:pt x="10661483" y="160349"/>
                  <a:pt x="10757957" y="121675"/>
                </a:cubicBezTo>
                <a:cubicBezTo>
                  <a:pt x="10813023" y="99677"/>
                  <a:pt x="10878630" y="102871"/>
                  <a:pt x="10930088" y="129659"/>
                </a:cubicBezTo>
                <a:cubicBezTo>
                  <a:pt x="11134676" y="230601"/>
                  <a:pt x="11358737" y="251889"/>
                  <a:pt x="11593319" y="249228"/>
                </a:cubicBezTo>
                <a:cubicBezTo>
                  <a:pt x="11735680" y="247809"/>
                  <a:pt x="11857896" y="193345"/>
                  <a:pt x="11992422" y="174009"/>
                </a:cubicBezTo>
                <a:cubicBezTo>
                  <a:pt x="12050676" y="165760"/>
                  <a:pt x="12108426" y="140447"/>
                  <a:pt x="12167844" y="145369"/>
                </a:cubicBezTo>
                <a:lnTo>
                  <a:pt x="12191999" y="1495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 rot="-5400000">
            <a:off x="4775735" y="-5538424"/>
            <a:ext cx="2540434" cy="12106265"/>
          </a:xfrm>
          <a:custGeom>
            <a:avLst/>
            <a:gdLst/>
            <a:ahLst/>
            <a:cxnLst/>
            <a:rect l="l" t="t" r="r" b="b"/>
            <a:pathLst>
              <a:path w="2540434" h="12106265" extrusionOk="0">
                <a:moveTo>
                  <a:pt x="906371" y="11229222"/>
                </a:moveTo>
                <a:lnTo>
                  <a:pt x="508563" y="11229222"/>
                </a:lnTo>
                <a:lnTo>
                  <a:pt x="508563" y="11661995"/>
                </a:lnTo>
                <a:lnTo>
                  <a:pt x="906371" y="11661995"/>
                </a:lnTo>
                <a:close/>
                <a:moveTo>
                  <a:pt x="906371" y="10778457"/>
                </a:moveTo>
                <a:lnTo>
                  <a:pt x="508563" y="10778457"/>
                </a:lnTo>
                <a:lnTo>
                  <a:pt x="508563" y="11211222"/>
                </a:lnTo>
                <a:lnTo>
                  <a:pt x="906371" y="11211222"/>
                </a:lnTo>
                <a:close/>
                <a:moveTo>
                  <a:pt x="906371" y="10327692"/>
                </a:moveTo>
                <a:lnTo>
                  <a:pt x="508563" y="10327692"/>
                </a:lnTo>
                <a:lnTo>
                  <a:pt x="508563" y="10760457"/>
                </a:lnTo>
                <a:lnTo>
                  <a:pt x="906371" y="10760457"/>
                </a:lnTo>
                <a:close/>
                <a:moveTo>
                  <a:pt x="906371" y="9876927"/>
                </a:moveTo>
                <a:lnTo>
                  <a:pt x="508563" y="9876927"/>
                </a:lnTo>
                <a:lnTo>
                  <a:pt x="508563" y="10309692"/>
                </a:lnTo>
                <a:lnTo>
                  <a:pt x="906371" y="10309692"/>
                </a:lnTo>
                <a:close/>
                <a:moveTo>
                  <a:pt x="906371" y="9426162"/>
                </a:moveTo>
                <a:lnTo>
                  <a:pt x="508563" y="9426162"/>
                </a:lnTo>
                <a:lnTo>
                  <a:pt x="508563" y="9858927"/>
                </a:lnTo>
                <a:lnTo>
                  <a:pt x="906371" y="9858927"/>
                </a:lnTo>
                <a:close/>
                <a:moveTo>
                  <a:pt x="906371" y="8975397"/>
                </a:moveTo>
                <a:lnTo>
                  <a:pt x="508563" y="8975397"/>
                </a:lnTo>
                <a:lnTo>
                  <a:pt x="508563" y="9408162"/>
                </a:lnTo>
                <a:lnTo>
                  <a:pt x="906371" y="9408162"/>
                </a:lnTo>
                <a:close/>
                <a:moveTo>
                  <a:pt x="906371" y="8524632"/>
                </a:moveTo>
                <a:lnTo>
                  <a:pt x="508563" y="8524632"/>
                </a:lnTo>
                <a:lnTo>
                  <a:pt x="508563" y="8957397"/>
                </a:lnTo>
                <a:lnTo>
                  <a:pt x="906371" y="8957397"/>
                </a:lnTo>
                <a:close/>
                <a:moveTo>
                  <a:pt x="906371" y="8073867"/>
                </a:moveTo>
                <a:lnTo>
                  <a:pt x="508563" y="8073867"/>
                </a:lnTo>
                <a:lnTo>
                  <a:pt x="508563" y="8506632"/>
                </a:lnTo>
                <a:lnTo>
                  <a:pt x="906371" y="8506632"/>
                </a:lnTo>
                <a:close/>
                <a:moveTo>
                  <a:pt x="906371" y="7623102"/>
                </a:moveTo>
                <a:lnTo>
                  <a:pt x="508563" y="7623102"/>
                </a:lnTo>
                <a:lnTo>
                  <a:pt x="508563" y="8055867"/>
                </a:lnTo>
                <a:lnTo>
                  <a:pt x="906371" y="8055867"/>
                </a:lnTo>
                <a:close/>
                <a:moveTo>
                  <a:pt x="906371" y="7172337"/>
                </a:moveTo>
                <a:lnTo>
                  <a:pt x="508563" y="7172337"/>
                </a:lnTo>
                <a:lnTo>
                  <a:pt x="508563" y="7605102"/>
                </a:lnTo>
                <a:lnTo>
                  <a:pt x="906371" y="7605102"/>
                </a:lnTo>
                <a:close/>
                <a:moveTo>
                  <a:pt x="906371" y="6721572"/>
                </a:moveTo>
                <a:lnTo>
                  <a:pt x="508563" y="6721572"/>
                </a:lnTo>
                <a:lnTo>
                  <a:pt x="508563" y="7154337"/>
                </a:lnTo>
                <a:lnTo>
                  <a:pt x="906371" y="7154337"/>
                </a:lnTo>
                <a:close/>
                <a:moveTo>
                  <a:pt x="906371" y="6270807"/>
                </a:moveTo>
                <a:lnTo>
                  <a:pt x="508563" y="6270807"/>
                </a:lnTo>
                <a:lnTo>
                  <a:pt x="508563" y="6703572"/>
                </a:lnTo>
                <a:lnTo>
                  <a:pt x="906371" y="6703572"/>
                </a:lnTo>
                <a:close/>
                <a:moveTo>
                  <a:pt x="906371" y="5820043"/>
                </a:moveTo>
                <a:lnTo>
                  <a:pt x="508563" y="5820043"/>
                </a:lnTo>
                <a:lnTo>
                  <a:pt x="508563" y="6252807"/>
                </a:lnTo>
                <a:lnTo>
                  <a:pt x="906371" y="6252807"/>
                </a:lnTo>
                <a:close/>
                <a:moveTo>
                  <a:pt x="906371" y="5369278"/>
                </a:moveTo>
                <a:lnTo>
                  <a:pt x="508563" y="5369278"/>
                </a:lnTo>
                <a:lnTo>
                  <a:pt x="508563" y="5802043"/>
                </a:lnTo>
                <a:lnTo>
                  <a:pt x="906371" y="5802043"/>
                </a:lnTo>
                <a:close/>
                <a:moveTo>
                  <a:pt x="906371" y="4918514"/>
                </a:moveTo>
                <a:lnTo>
                  <a:pt x="508563" y="4918514"/>
                </a:lnTo>
                <a:lnTo>
                  <a:pt x="508563" y="5351279"/>
                </a:lnTo>
                <a:lnTo>
                  <a:pt x="906371" y="5351279"/>
                </a:lnTo>
                <a:close/>
                <a:moveTo>
                  <a:pt x="906371" y="4467748"/>
                </a:moveTo>
                <a:lnTo>
                  <a:pt x="508563" y="4467748"/>
                </a:lnTo>
                <a:lnTo>
                  <a:pt x="508563" y="4900515"/>
                </a:lnTo>
                <a:lnTo>
                  <a:pt x="906371" y="4900515"/>
                </a:lnTo>
                <a:close/>
                <a:moveTo>
                  <a:pt x="906371" y="4016986"/>
                </a:moveTo>
                <a:lnTo>
                  <a:pt x="508563" y="4016986"/>
                </a:lnTo>
                <a:lnTo>
                  <a:pt x="508563" y="4449747"/>
                </a:lnTo>
                <a:lnTo>
                  <a:pt x="906371" y="4449747"/>
                </a:lnTo>
                <a:close/>
                <a:moveTo>
                  <a:pt x="906371" y="3566223"/>
                </a:moveTo>
                <a:lnTo>
                  <a:pt x="508563" y="3566223"/>
                </a:lnTo>
                <a:lnTo>
                  <a:pt x="508563" y="3998986"/>
                </a:lnTo>
                <a:lnTo>
                  <a:pt x="906371" y="3998986"/>
                </a:lnTo>
                <a:close/>
                <a:moveTo>
                  <a:pt x="906371" y="3115457"/>
                </a:moveTo>
                <a:lnTo>
                  <a:pt x="508563" y="3115457"/>
                </a:lnTo>
                <a:lnTo>
                  <a:pt x="508563" y="3548223"/>
                </a:lnTo>
                <a:lnTo>
                  <a:pt x="906371" y="3548223"/>
                </a:lnTo>
                <a:close/>
                <a:moveTo>
                  <a:pt x="906371" y="2664692"/>
                </a:moveTo>
                <a:lnTo>
                  <a:pt x="508563" y="2664692"/>
                </a:lnTo>
                <a:lnTo>
                  <a:pt x="508563" y="3097456"/>
                </a:lnTo>
                <a:lnTo>
                  <a:pt x="906371" y="3097456"/>
                </a:lnTo>
                <a:close/>
                <a:moveTo>
                  <a:pt x="906371" y="2213928"/>
                </a:moveTo>
                <a:lnTo>
                  <a:pt x="508564" y="2213928"/>
                </a:lnTo>
                <a:lnTo>
                  <a:pt x="508563" y="2646692"/>
                </a:lnTo>
                <a:lnTo>
                  <a:pt x="906371" y="2646692"/>
                </a:lnTo>
                <a:close/>
                <a:moveTo>
                  <a:pt x="906371" y="1763161"/>
                </a:moveTo>
                <a:lnTo>
                  <a:pt x="508564" y="1763161"/>
                </a:lnTo>
                <a:lnTo>
                  <a:pt x="508564" y="2195928"/>
                </a:lnTo>
                <a:lnTo>
                  <a:pt x="906371" y="2195928"/>
                </a:lnTo>
                <a:close/>
                <a:moveTo>
                  <a:pt x="906371" y="1312397"/>
                </a:moveTo>
                <a:lnTo>
                  <a:pt x="508564" y="1312397"/>
                </a:lnTo>
                <a:lnTo>
                  <a:pt x="508564" y="1745161"/>
                </a:lnTo>
                <a:lnTo>
                  <a:pt x="906371" y="1745161"/>
                </a:lnTo>
                <a:close/>
                <a:moveTo>
                  <a:pt x="906371" y="861632"/>
                </a:moveTo>
                <a:lnTo>
                  <a:pt x="508564" y="861632"/>
                </a:lnTo>
                <a:lnTo>
                  <a:pt x="508564" y="1294397"/>
                </a:lnTo>
                <a:lnTo>
                  <a:pt x="906371" y="1294397"/>
                </a:lnTo>
                <a:close/>
                <a:moveTo>
                  <a:pt x="906371" y="410868"/>
                </a:moveTo>
                <a:lnTo>
                  <a:pt x="508564" y="410868"/>
                </a:lnTo>
                <a:lnTo>
                  <a:pt x="508564" y="843632"/>
                </a:lnTo>
                <a:lnTo>
                  <a:pt x="906371" y="843632"/>
                </a:lnTo>
                <a:close/>
                <a:moveTo>
                  <a:pt x="1322177" y="11229222"/>
                </a:moveTo>
                <a:lnTo>
                  <a:pt x="924371" y="11229222"/>
                </a:lnTo>
                <a:lnTo>
                  <a:pt x="924371" y="11661995"/>
                </a:lnTo>
                <a:lnTo>
                  <a:pt x="1322177" y="11661995"/>
                </a:lnTo>
                <a:close/>
                <a:moveTo>
                  <a:pt x="1322177" y="10778457"/>
                </a:moveTo>
                <a:lnTo>
                  <a:pt x="924371" y="10778457"/>
                </a:lnTo>
                <a:lnTo>
                  <a:pt x="924371" y="11211222"/>
                </a:lnTo>
                <a:lnTo>
                  <a:pt x="1322177" y="11211222"/>
                </a:lnTo>
                <a:close/>
                <a:moveTo>
                  <a:pt x="1322177" y="10327692"/>
                </a:moveTo>
                <a:lnTo>
                  <a:pt x="924371" y="10327692"/>
                </a:lnTo>
                <a:lnTo>
                  <a:pt x="924371" y="10760457"/>
                </a:lnTo>
                <a:lnTo>
                  <a:pt x="1322177" y="10760457"/>
                </a:lnTo>
                <a:close/>
                <a:moveTo>
                  <a:pt x="1322177" y="9876927"/>
                </a:moveTo>
                <a:lnTo>
                  <a:pt x="924371" y="9876927"/>
                </a:lnTo>
                <a:lnTo>
                  <a:pt x="924371" y="10309692"/>
                </a:lnTo>
                <a:lnTo>
                  <a:pt x="1322177" y="10309692"/>
                </a:lnTo>
                <a:close/>
                <a:moveTo>
                  <a:pt x="1322177" y="9426162"/>
                </a:moveTo>
                <a:lnTo>
                  <a:pt x="924371" y="9426162"/>
                </a:lnTo>
                <a:lnTo>
                  <a:pt x="924371" y="9858927"/>
                </a:lnTo>
                <a:lnTo>
                  <a:pt x="1322177" y="9858927"/>
                </a:lnTo>
                <a:close/>
                <a:moveTo>
                  <a:pt x="1322177" y="8975397"/>
                </a:moveTo>
                <a:lnTo>
                  <a:pt x="924371" y="8975397"/>
                </a:lnTo>
                <a:lnTo>
                  <a:pt x="924371" y="9408162"/>
                </a:lnTo>
                <a:lnTo>
                  <a:pt x="1322177" y="9408162"/>
                </a:lnTo>
                <a:close/>
                <a:moveTo>
                  <a:pt x="1322177" y="8524632"/>
                </a:moveTo>
                <a:lnTo>
                  <a:pt x="924371" y="8524632"/>
                </a:lnTo>
                <a:lnTo>
                  <a:pt x="924371" y="8957397"/>
                </a:lnTo>
                <a:lnTo>
                  <a:pt x="1322177" y="8957397"/>
                </a:lnTo>
                <a:close/>
                <a:moveTo>
                  <a:pt x="1322177" y="8073867"/>
                </a:moveTo>
                <a:lnTo>
                  <a:pt x="924371" y="8073867"/>
                </a:lnTo>
                <a:lnTo>
                  <a:pt x="924371" y="8506632"/>
                </a:lnTo>
                <a:lnTo>
                  <a:pt x="1322177" y="8506632"/>
                </a:lnTo>
                <a:close/>
                <a:moveTo>
                  <a:pt x="1322177" y="7623102"/>
                </a:moveTo>
                <a:lnTo>
                  <a:pt x="924371" y="7623102"/>
                </a:lnTo>
                <a:lnTo>
                  <a:pt x="924371" y="8055867"/>
                </a:lnTo>
                <a:lnTo>
                  <a:pt x="1322177" y="8055867"/>
                </a:lnTo>
                <a:close/>
                <a:moveTo>
                  <a:pt x="1322177" y="7172337"/>
                </a:moveTo>
                <a:lnTo>
                  <a:pt x="924371" y="7172337"/>
                </a:lnTo>
                <a:lnTo>
                  <a:pt x="924371" y="7605102"/>
                </a:lnTo>
                <a:lnTo>
                  <a:pt x="1322177" y="7605102"/>
                </a:lnTo>
                <a:close/>
                <a:moveTo>
                  <a:pt x="1322177" y="6721572"/>
                </a:moveTo>
                <a:lnTo>
                  <a:pt x="924371" y="6721572"/>
                </a:lnTo>
                <a:lnTo>
                  <a:pt x="924371" y="7154337"/>
                </a:lnTo>
                <a:lnTo>
                  <a:pt x="1322177" y="7154337"/>
                </a:lnTo>
                <a:close/>
                <a:moveTo>
                  <a:pt x="1322177" y="6270807"/>
                </a:moveTo>
                <a:lnTo>
                  <a:pt x="924371" y="6270807"/>
                </a:lnTo>
                <a:lnTo>
                  <a:pt x="924371" y="6703572"/>
                </a:lnTo>
                <a:lnTo>
                  <a:pt x="1322177" y="6703572"/>
                </a:lnTo>
                <a:close/>
                <a:moveTo>
                  <a:pt x="1322177" y="5820043"/>
                </a:moveTo>
                <a:lnTo>
                  <a:pt x="924371" y="5820043"/>
                </a:lnTo>
                <a:lnTo>
                  <a:pt x="924371" y="6252807"/>
                </a:lnTo>
                <a:lnTo>
                  <a:pt x="1322177" y="6252807"/>
                </a:lnTo>
                <a:close/>
                <a:moveTo>
                  <a:pt x="1322177" y="5369278"/>
                </a:moveTo>
                <a:lnTo>
                  <a:pt x="924371" y="5369278"/>
                </a:lnTo>
                <a:lnTo>
                  <a:pt x="924371" y="5802043"/>
                </a:lnTo>
                <a:lnTo>
                  <a:pt x="1322177" y="5802043"/>
                </a:lnTo>
                <a:close/>
                <a:moveTo>
                  <a:pt x="1322177" y="4918514"/>
                </a:moveTo>
                <a:lnTo>
                  <a:pt x="924371" y="4918514"/>
                </a:lnTo>
                <a:lnTo>
                  <a:pt x="924371" y="5351279"/>
                </a:lnTo>
                <a:lnTo>
                  <a:pt x="1322177" y="5351279"/>
                </a:lnTo>
                <a:close/>
                <a:moveTo>
                  <a:pt x="1322177" y="4467748"/>
                </a:moveTo>
                <a:lnTo>
                  <a:pt x="924371" y="4467748"/>
                </a:lnTo>
                <a:lnTo>
                  <a:pt x="924371" y="4900515"/>
                </a:lnTo>
                <a:lnTo>
                  <a:pt x="1322177" y="4900515"/>
                </a:lnTo>
                <a:close/>
                <a:moveTo>
                  <a:pt x="1322177" y="4016987"/>
                </a:moveTo>
                <a:lnTo>
                  <a:pt x="924371" y="4016986"/>
                </a:lnTo>
                <a:lnTo>
                  <a:pt x="924371" y="4449747"/>
                </a:lnTo>
                <a:lnTo>
                  <a:pt x="1322177" y="4449747"/>
                </a:lnTo>
                <a:close/>
                <a:moveTo>
                  <a:pt x="1322178" y="3566223"/>
                </a:moveTo>
                <a:lnTo>
                  <a:pt x="924371" y="3566223"/>
                </a:lnTo>
                <a:lnTo>
                  <a:pt x="924371" y="3998986"/>
                </a:lnTo>
                <a:lnTo>
                  <a:pt x="1322177" y="3998987"/>
                </a:lnTo>
                <a:close/>
                <a:moveTo>
                  <a:pt x="1322178" y="3115457"/>
                </a:moveTo>
                <a:lnTo>
                  <a:pt x="924371" y="3115457"/>
                </a:lnTo>
                <a:lnTo>
                  <a:pt x="924371" y="3548223"/>
                </a:lnTo>
                <a:lnTo>
                  <a:pt x="1322178" y="3548223"/>
                </a:lnTo>
                <a:close/>
                <a:moveTo>
                  <a:pt x="1322178" y="2664693"/>
                </a:moveTo>
                <a:lnTo>
                  <a:pt x="924371" y="2664692"/>
                </a:lnTo>
                <a:lnTo>
                  <a:pt x="924371" y="3097456"/>
                </a:lnTo>
                <a:lnTo>
                  <a:pt x="1322178" y="3097456"/>
                </a:lnTo>
                <a:close/>
                <a:moveTo>
                  <a:pt x="1322178" y="2213928"/>
                </a:moveTo>
                <a:lnTo>
                  <a:pt x="924371" y="2213928"/>
                </a:lnTo>
                <a:lnTo>
                  <a:pt x="924371" y="2646692"/>
                </a:lnTo>
                <a:lnTo>
                  <a:pt x="1322178" y="2646693"/>
                </a:lnTo>
                <a:close/>
                <a:moveTo>
                  <a:pt x="1322178" y="1763161"/>
                </a:moveTo>
                <a:lnTo>
                  <a:pt x="924371" y="1763161"/>
                </a:lnTo>
                <a:lnTo>
                  <a:pt x="924371" y="2195928"/>
                </a:lnTo>
                <a:lnTo>
                  <a:pt x="1322178" y="2195928"/>
                </a:lnTo>
                <a:close/>
                <a:moveTo>
                  <a:pt x="1322178" y="1312397"/>
                </a:moveTo>
                <a:lnTo>
                  <a:pt x="924371" y="1312397"/>
                </a:lnTo>
                <a:lnTo>
                  <a:pt x="924371" y="1745161"/>
                </a:lnTo>
                <a:lnTo>
                  <a:pt x="1322178" y="1745161"/>
                </a:lnTo>
                <a:close/>
                <a:moveTo>
                  <a:pt x="1322178" y="861632"/>
                </a:moveTo>
                <a:lnTo>
                  <a:pt x="924371" y="861632"/>
                </a:lnTo>
                <a:lnTo>
                  <a:pt x="924371" y="1294397"/>
                </a:lnTo>
                <a:lnTo>
                  <a:pt x="1322178" y="1294397"/>
                </a:lnTo>
                <a:close/>
                <a:moveTo>
                  <a:pt x="1322178" y="410868"/>
                </a:moveTo>
                <a:lnTo>
                  <a:pt x="924371" y="410868"/>
                </a:lnTo>
                <a:lnTo>
                  <a:pt x="924371" y="843632"/>
                </a:lnTo>
                <a:lnTo>
                  <a:pt x="1322178" y="843632"/>
                </a:lnTo>
                <a:close/>
                <a:moveTo>
                  <a:pt x="1737984" y="11229222"/>
                </a:moveTo>
                <a:lnTo>
                  <a:pt x="1340177" y="11229222"/>
                </a:lnTo>
                <a:lnTo>
                  <a:pt x="1340177" y="11661995"/>
                </a:lnTo>
                <a:lnTo>
                  <a:pt x="1737984" y="11661995"/>
                </a:lnTo>
                <a:close/>
                <a:moveTo>
                  <a:pt x="1737984" y="10778457"/>
                </a:moveTo>
                <a:lnTo>
                  <a:pt x="1340177" y="10778457"/>
                </a:lnTo>
                <a:lnTo>
                  <a:pt x="1340177" y="11211222"/>
                </a:lnTo>
                <a:lnTo>
                  <a:pt x="1737984" y="11211222"/>
                </a:lnTo>
                <a:close/>
                <a:moveTo>
                  <a:pt x="1737984" y="10327692"/>
                </a:moveTo>
                <a:lnTo>
                  <a:pt x="1340177" y="10327692"/>
                </a:lnTo>
                <a:lnTo>
                  <a:pt x="1340177" y="10760457"/>
                </a:lnTo>
                <a:lnTo>
                  <a:pt x="1737984" y="10760457"/>
                </a:lnTo>
                <a:close/>
                <a:moveTo>
                  <a:pt x="1737984" y="9876927"/>
                </a:moveTo>
                <a:lnTo>
                  <a:pt x="1340177" y="9876927"/>
                </a:lnTo>
                <a:lnTo>
                  <a:pt x="1340177" y="10309692"/>
                </a:lnTo>
                <a:lnTo>
                  <a:pt x="1737984" y="10309692"/>
                </a:lnTo>
                <a:close/>
                <a:moveTo>
                  <a:pt x="1737984" y="9426162"/>
                </a:moveTo>
                <a:lnTo>
                  <a:pt x="1340177" y="9426162"/>
                </a:lnTo>
                <a:lnTo>
                  <a:pt x="1340177" y="9858927"/>
                </a:lnTo>
                <a:lnTo>
                  <a:pt x="1737984" y="9858927"/>
                </a:lnTo>
                <a:close/>
                <a:moveTo>
                  <a:pt x="1737984" y="8975397"/>
                </a:moveTo>
                <a:lnTo>
                  <a:pt x="1340177" y="8975397"/>
                </a:lnTo>
                <a:lnTo>
                  <a:pt x="1340177" y="9408162"/>
                </a:lnTo>
                <a:lnTo>
                  <a:pt x="1737984" y="9408162"/>
                </a:lnTo>
                <a:close/>
                <a:moveTo>
                  <a:pt x="1737984" y="8524632"/>
                </a:moveTo>
                <a:lnTo>
                  <a:pt x="1340177" y="8524632"/>
                </a:lnTo>
                <a:lnTo>
                  <a:pt x="1340177" y="8957397"/>
                </a:lnTo>
                <a:lnTo>
                  <a:pt x="1737984" y="8957397"/>
                </a:lnTo>
                <a:close/>
                <a:moveTo>
                  <a:pt x="1737984" y="8073867"/>
                </a:moveTo>
                <a:lnTo>
                  <a:pt x="1340177" y="8073867"/>
                </a:lnTo>
                <a:lnTo>
                  <a:pt x="1340177" y="8506632"/>
                </a:lnTo>
                <a:lnTo>
                  <a:pt x="1737984" y="8506632"/>
                </a:lnTo>
                <a:close/>
                <a:moveTo>
                  <a:pt x="1737984" y="7623102"/>
                </a:moveTo>
                <a:lnTo>
                  <a:pt x="1340177" y="7623102"/>
                </a:lnTo>
                <a:lnTo>
                  <a:pt x="1340177" y="8055867"/>
                </a:lnTo>
                <a:lnTo>
                  <a:pt x="1737984" y="8055867"/>
                </a:lnTo>
                <a:close/>
                <a:moveTo>
                  <a:pt x="1737984" y="7172337"/>
                </a:moveTo>
                <a:lnTo>
                  <a:pt x="1340177" y="7172337"/>
                </a:lnTo>
                <a:lnTo>
                  <a:pt x="1340177" y="7605102"/>
                </a:lnTo>
                <a:lnTo>
                  <a:pt x="1737984" y="7605102"/>
                </a:lnTo>
                <a:close/>
                <a:moveTo>
                  <a:pt x="1737984" y="6721572"/>
                </a:moveTo>
                <a:lnTo>
                  <a:pt x="1340177" y="6721572"/>
                </a:lnTo>
                <a:lnTo>
                  <a:pt x="1340177" y="7154337"/>
                </a:lnTo>
                <a:lnTo>
                  <a:pt x="1737984" y="7154337"/>
                </a:lnTo>
                <a:close/>
                <a:moveTo>
                  <a:pt x="1737984" y="6270807"/>
                </a:moveTo>
                <a:lnTo>
                  <a:pt x="1340177" y="6270807"/>
                </a:lnTo>
                <a:lnTo>
                  <a:pt x="1340177" y="6703572"/>
                </a:lnTo>
                <a:lnTo>
                  <a:pt x="1737984" y="6703572"/>
                </a:lnTo>
                <a:close/>
                <a:moveTo>
                  <a:pt x="1737984" y="5820043"/>
                </a:moveTo>
                <a:lnTo>
                  <a:pt x="1340177" y="5820043"/>
                </a:lnTo>
                <a:lnTo>
                  <a:pt x="1340177" y="6252807"/>
                </a:lnTo>
                <a:lnTo>
                  <a:pt x="1737984" y="6252807"/>
                </a:lnTo>
                <a:close/>
                <a:moveTo>
                  <a:pt x="1737984" y="5369278"/>
                </a:moveTo>
                <a:lnTo>
                  <a:pt x="1340177" y="5369278"/>
                </a:lnTo>
                <a:lnTo>
                  <a:pt x="1340177" y="5802043"/>
                </a:lnTo>
                <a:lnTo>
                  <a:pt x="1737984" y="5802043"/>
                </a:lnTo>
                <a:close/>
                <a:moveTo>
                  <a:pt x="1737984" y="4918514"/>
                </a:moveTo>
                <a:lnTo>
                  <a:pt x="1340177" y="4918514"/>
                </a:lnTo>
                <a:lnTo>
                  <a:pt x="1340177" y="5351279"/>
                </a:lnTo>
                <a:lnTo>
                  <a:pt x="1737984" y="5351279"/>
                </a:lnTo>
                <a:close/>
                <a:moveTo>
                  <a:pt x="1737984" y="4467748"/>
                </a:moveTo>
                <a:lnTo>
                  <a:pt x="1340177" y="4467748"/>
                </a:lnTo>
                <a:lnTo>
                  <a:pt x="1340177" y="4900515"/>
                </a:lnTo>
                <a:lnTo>
                  <a:pt x="1737984" y="4900515"/>
                </a:lnTo>
                <a:close/>
                <a:moveTo>
                  <a:pt x="1737984" y="4016987"/>
                </a:moveTo>
                <a:lnTo>
                  <a:pt x="1340177" y="4016987"/>
                </a:lnTo>
                <a:lnTo>
                  <a:pt x="1340177" y="4449747"/>
                </a:lnTo>
                <a:lnTo>
                  <a:pt x="1737984" y="4449747"/>
                </a:lnTo>
                <a:close/>
                <a:moveTo>
                  <a:pt x="1737985" y="3566223"/>
                </a:moveTo>
                <a:lnTo>
                  <a:pt x="1340178" y="3566223"/>
                </a:lnTo>
                <a:lnTo>
                  <a:pt x="1340177" y="3998987"/>
                </a:lnTo>
                <a:lnTo>
                  <a:pt x="1737984" y="3998987"/>
                </a:lnTo>
                <a:close/>
                <a:moveTo>
                  <a:pt x="1737985" y="3115457"/>
                </a:moveTo>
                <a:lnTo>
                  <a:pt x="1340178" y="3115457"/>
                </a:lnTo>
                <a:lnTo>
                  <a:pt x="1340178" y="3548223"/>
                </a:lnTo>
                <a:lnTo>
                  <a:pt x="1737985" y="3548223"/>
                </a:lnTo>
                <a:close/>
                <a:moveTo>
                  <a:pt x="1737985" y="2664693"/>
                </a:moveTo>
                <a:lnTo>
                  <a:pt x="1340178" y="2664693"/>
                </a:lnTo>
                <a:lnTo>
                  <a:pt x="1340178" y="3097456"/>
                </a:lnTo>
                <a:lnTo>
                  <a:pt x="1737985" y="3097456"/>
                </a:lnTo>
                <a:close/>
                <a:moveTo>
                  <a:pt x="1737985" y="2213928"/>
                </a:moveTo>
                <a:lnTo>
                  <a:pt x="1340178" y="2213928"/>
                </a:lnTo>
                <a:lnTo>
                  <a:pt x="1340178" y="2646693"/>
                </a:lnTo>
                <a:lnTo>
                  <a:pt x="1737985" y="2646693"/>
                </a:lnTo>
                <a:close/>
                <a:moveTo>
                  <a:pt x="1737985" y="1763161"/>
                </a:moveTo>
                <a:lnTo>
                  <a:pt x="1340178" y="1763161"/>
                </a:lnTo>
                <a:lnTo>
                  <a:pt x="1340178" y="2195928"/>
                </a:lnTo>
                <a:lnTo>
                  <a:pt x="1737985" y="2195928"/>
                </a:lnTo>
                <a:close/>
                <a:moveTo>
                  <a:pt x="1737985" y="1312397"/>
                </a:moveTo>
                <a:lnTo>
                  <a:pt x="1340178" y="1312397"/>
                </a:lnTo>
                <a:lnTo>
                  <a:pt x="1340178" y="1745161"/>
                </a:lnTo>
                <a:lnTo>
                  <a:pt x="1737985" y="1745161"/>
                </a:lnTo>
                <a:close/>
                <a:moveTo>
                  <a:pt x="1737985" y="861632"/>
                </a:moveTo>
                <a:lnTo>
                  <a:pt x="1340178" y="861632"/>
                </a:lnTo>
                <a:lnTo>
                  <a:pt x="1340178" y="1294397"/>
                </a:lnTo>
                <a:lnTo>
                  <a:pt x="1737985" y="1294397"/>
                </a:lnTo>
                <a:close/>
                <a:moveTo>
                  <a:pt x="1737985" y="410868"/>
                </a:moveTo>
                <a:lnTo>
                  <a:pt x="1340178" y="410868"/>
                </a:lnTo>
                <a:lnTo>
                  <a:pt x="1340178" y="843632"/>
                </a:lnTo>
                <a:lnTo>
                  <a:pt x="1737985" y="843632"/>
                </a:lnTo>
                <a:close/>
                <a:moveTo>
                  <a:pt x="2153792" y="11229222"/>
                </a:moveTo>
                <a:lnTo>
                  <a:pt x="1755984" y="11229222"/>
                </a:lnTo>
                <a:lnTo>
                  <a:pt x="1755984" y="11661995"/>
                </a:lnTo>
                <a:lnTo>
                  <a:pt x="2153792" y="11661995"/>
                </a:lnTo>
                <a:close/>
                <a:moveTo>
                  <a:pt x="2153792" y="10778457"/>
                </a:moveTo>
                <a:lnTo>
                  <a:pt x="1755984" y="10778457"/>
                </a:lnTo>
                <a:lnTo>
                  <a:pt x="1755984" y="11211222"/>
                </a:lnTo>
                <a:lnTo>
                  <a:pt x="2153792" y="11211222"/>
                </a:lnTo>
                <a:close/>
                <a:moveTo>
                  <a:pt x="2153792" y="10327692"/>
                </a:moveTo>
                <a:lnTo>
                  <a:pt x="1755984" y="10327692"/>
                </a:lnTo>
                <a:lnTo>
                  <a:pt x="1755984" y="10760457"/>
                </a:lnTo>
                <a:lnTo>
                  <a:pt x="2153792" y="10760457"/>
                </a:lnTo>
                <a:close/>
                <a:moveTo>
                  <a:pt x="2153792" y="9876927"/>
                </a:moveTo>
                <a:lnTo>
                  <a:pt x="1755984" y="9876927"/>
                </a:lnTo>
                <a:lnTo>
                  <a:pt x="1755984" y="10309692"/>
                </a:lnTo>
                <a:lnTo>
                  <a:pt x="2153792" y="10309692"/>
                </a:lnTo>
                <a:close/>
                <a:moveTo>
                  <a:pt x="2153792" y="9426162"/>
                </a:moveTo>
                <a:lnTo>
                  <a:pt x="1755984" y="9426162"/>
                </a:lnTo>
                <a:lnTo>
                  <a:pt x="1755984" y="9858927"/>
                </a:lnTo>
                <a:lnTo>
                  <a:pt x="2153792" y="9858927"/>
                </a:lnTo>
                <a:close/>
                <a:moveTo>
                  <a:pt x="2153792" y="8975397"/>
                </a:moveTo>
                <a:lnTo>
                  <a:pt x="1755984" y="8975397"/>
                </a:lnTo>
                <a:lnTo>
                  <a:pt x="1755984" y="9408162"/>
                </a:lnTo>
                <a:lnTo>
                  <a:pt x="2153792" y="9408162"/>
                </a:lnTo>
                <a:close/>
                <a:moveTo>
                  <a:pt x="2153792" y="8524632"/>
                </a:moveTo>
                <a:lnTo>
                  <a:pt x="1755984" y="8524632"/>
                </a:lnTo>
                <a:lnTo>
                  <a:pt x="1755984" y="8957397"/>
                </a:lnTo>
                <a:lnTo>
                  <a:pt x="2153792" y="8957397"/>
                </a:lnTo>
                <a:close/>
                <a:moveTo>
                  <a:pt x="2153792" y="8073867"/>
                </a:moveTo>
                <a:lnTo>
                  <a:pt x="1755984" y="8073867"/>
                </a:lnTo>
                <a:lnTo>
                  <a:pt x="1755984" y="8506632"/>
                </a:lnTo>
                <a:lnTo>
                  <a:pt x="2153792" y="8506632"/>
                </a:lnTo>
                <a:close/>
                <a:moveTo>
                  <a:pt x="2153792" y="7623102"/>
                </a:moveTo>
                <a:lnTo>
                  <a:pt x="1755984" y="7623102"/>
                </a:lnTo>
                <a:lnTo>
                  <a:pt x="1755984" y="8055867"/>
                </a:lnTo>
                <a:lnTo>
                  <a:pt x="2153792" y="8055867"/>
                </a:lnTo>
                <a:close/>
                <a:moveTo>
                  <a:pt x="2153792" y="7172337"/>
                </a:moveTo>
                <a:lnTo>
                  <a:pt x="1755984" y="7172337"/>
                </a:lnTo>
                <a:lnTo>
                  <a:pt x="1755984" y="7605102"/>
                </a:lnTo>
                <a:lnTo>
                  <a:pt x="2153792" y="7605102"/>
                </a:lnTo>
                <a:close/>
                <a:moveTo>
                  <a:pt x="2153792" y="6721572"/>
                </a:moveTo>
                <a:lnTo>
                  <a:pt x="1755984" y="6721572"/>
                </a:lnTo>
                <a:lnTo>
                  <a:pt x="1755984" y="7154337"/>
                </a:lnTo>
                <a:lnTo>
                  <a:pt x="2153792" y="7154337"/>
                </a:lnTo>
                <a:close/>
                <a:moveTo>
                  <a:pt x="2153792" y="6270807"/>
                </a:moveTo>
                <a:lnTo>
                  <a:pt x="1755984" y="6270807"/>
                </a:lnTo>
                <a:lnTo>
                  <a:pt x="1755984" y="6703572"/>
                </a:lnTo>
                <a:lnTo>
                  <a:pt x="2153792" y="6703572"/>
                </a:lnTo>
                <a:close/>
                <a:moveTo>
                  <a:pt x="2153792" y="5820043"/>
                </a:moveTo>
                <a:lnTo>
                  <a:pt x="1755984" y="5820043"/>
                </a:lnTo>
                <a:lnTo>
                  <a:pt x="1755984" y="6252807"/>
                </a:lnTo>
                <a:lnTo>
                  <a:pt x="2153792" y="6252807"/>
                </a:lnTo>
                <a:close/>
                <a:moveTo>
                  <a:pt x="2153792" y="5369278"/>
                </a:moveTo>
                <a:lnTo>
                  <a:pt x="1755984" y="5369278"/>
                </a:lnTo>
                <a:lnTo>
                  <a:pt x="1755984" y="5802043"/>
                </a:lnTo>
                <a:lnTo>
                  <a:pt x="2153792" y="5802043"/>
                </a:lnTo>
                <a:close/>
                <a:moveTo>
                  <a:pt x="2153792" y="4918514"/>
                </a:moveTo>
                <a:lnTo>
                  <a:pt x="1755984" y="4918514"/>
                </a:lnTo>
                <a:lnTo>
                  <a:pt x="1755984" y="5351279"/>
                </a:lnTo>
                <a:lnTo>
                  <a:pt x="2153792" y="5351279"/>
                </a:lnTo>
                <a:close/>
                <a:moveTo>
                  <a:pt x="2153792" y="4467748"/>
                </a:moveTo>
                <a:lnTo>
                  <a:pt x="1755984" y="4467748"/>
                </a:lnTo>
                <a:lnTo>
                  <a:pt x="1755984" y="4900515"/>
                </a:lnTo>
                <a:lnTo>
                  <a:pt x="2153792" y="4900515"/>
                </a:lnTo>
                <a:close/>
                <a:moveTo>
                  <a:pt x="2153792" y="4016987"/>
                </a:moveTo>
                <a:lnTo>
                  <a:pt x="1755984" y="4016987"/>
                </a:lnTo>
                <a:lnTo>
                  <a:pt x="1755984" y="4449747"/>
                </a:lnTo>
                <a:lnTo>
                  <a:pt x="2153792" y="4449747"/>
                </a:lnTo>
                <a:close/>
                <a:moveTo>
                  <a:pt x="2153792" y="3566223"/>
                </a:moveTo>
                <a:lnTo>
                  <a:pt x="1755985" y="3566223"/>
                </a:lnTo>
                <a:lnTo>
                  <a:pt x="1755984" y="3998987"/>
                </a:lnTo>
                <a:lnTo>
                  <a:pt x="2153792" y="3998987"/>
                </a:lnTo>
                <a:close/>
                <a:moveTo>
                  <a:pt x="2153792" y="3115457"/>
                </a:moveTo>
                <a:lnTo>
                  <a:pt x="1755985" y="3115457"/>
                </a:lnTo>
                <a:lnTo>
                  <a:pt x="1755985" y="3548223"/>
                </a:lnTo>
                <a:lnTo>
                  <a:pt x="2153792" y="3548223"/>
                </a:lnTo>
                <a:close/>
                <a:moveTo>
                  <a:pt x="2153792" y="2664693"/>
                </a:moveTo>
                <a:lnTo>
                  <a:pt x="1755985" y="2664693"/>
                </a:lnTo>
                <a:lnTo>
                  <a:pt x="1755985" y="3097456"/>
                </a:lnTo>
                <a:lnTo>
                  <a:pt x="2153792" y="3097456"/>
                </a:lnTo>
                <a:close/>
                <a:moveTo>
                  <a:pt x="2153792" y="2213928"/>
                </a:moveTo>
                <a:lnTo>
                  <a:pt x="1755985" y="2213928"/>
                </a:lnTo>
                <a:lnTo>
                  <a:pt x="1755985" y="2646693"/>
                </a:lnTo>
                <a:lnTo>
                  <a:pt x="2153792" y="2646693"/>
                </a:lnTo>
                <a:close/>
                <a:moveTo>
                  <a:pt x="2153792" y="1763162"/>
                </a:moveTo>
                <a:lnTo>
                  <a:pt x="1755985" y="1763161"/>
                </a:lnTo>
                <a:lnTo>
                  <a:pt x="1755985" y="2195928"/>
                </a:lnTo>
                <a:lnTo>
                  <a:pt x="2153792" y="2195928"/>
                </a:lnTo>
                <a:close/>
                <a:moveTo>
                  <a:pt x="2153792" y="1312397"/>
                </a:moveTo>
                <a:lnTo>
                  <a:pt x="1755985" y="1312397"/>
                </a:lnTo>
                <a:lnTo>
                  <a:pt x="1755985" y="1745161"/>
                </a:lnTo>
                <a:lnTo>
                  <a:pt x="2153792" y="1745162"/>
                </a:lnTo>
                <a:close/>
                <a:moveTo>
                  <a:pt x="2153792" y="861632"/>
                </a:moveTo>
                <a:lnTo>
                  <a:pt x="1755985" y="861632"/>
                </a:lnTo>
                <a:lnTo>
                  <a:pt x="1755985" y="1294397"/>
                </a:lnTo>
                <a:lnTo>
                  <a:pt x="2153792" y="1294397"/>
                </a:lnTo>
                <a:close/>
                <a:moveTo>
                  <a:pt x="2153792" y="410868"/>
                </a:moveTo>
                <a:lnTo>
                  <a:pt x="1755985" y="410868"/>
                </a:lnTo>
                <a:lnTo>
                  <a:pt x="1755985" y="843632"/>
                </a:lnTo>
                <a:lnTo>
                  <a:pt x="2153792" y="843632"/>
                </a:lnTo>
                <a:close/>
                <a:moveTo>
                  <a:pt x="2540434" y="392868"/>
                </a:moveTo>
                <a:lnTo>
                  <a:pt x="2540434" y="410868"/>
                </a:lnTo>
                <a:lnTo>
                  <a:pt x="2171792" y="410868"/>
                </a:lnTo>
                <a:lnTo>
                  <a:pt x="2171792" y="843632"/>
                </a:lnTo>
                <a:lnTo>
                  <a:pt x="2540434" y="843632"/>
                </a:lnTo>
                <a:lnTo>
                  <a:pt x="2540434" y="861632"/>
                </a:lnTo>
                <a:lnTo>
                  <a:pt x="2171792" y="861632"/>
                </a:lnTo>
                <a:lnTo>
                  <a:pt x="2171792" y="1294397"/>
                </a:lnTo>
                <a:lnTo>
                  <a:pt x="2540434" y="1294397"/>
                </a:lnTo>
                <a:lnTo>
                  <a:pt x="2540434" y="1312397"/>
                </a:lnTo>
                <a:lnTo>
                  <a:pt x="2171792" y="1312397"/>
                </a:lnTo>
                <a:lnTo>
                  <a:pt x="2171792" y="1745162"/>
                </a:lnTo>
                <a:lnTo>
                  <a:pt x="2540434" y="1745162"/>
                </a:lnTo>
                <a:lnTo>
                  <a:pt x="2540434" y="1763162"/>
                </a:lnTo>
                <a:lnTo>
                  <a:pt x="2171792" y="1763162"/>
                </a:lnTo>
                <a:lnTo>
                  <a:pt x="2171792" y="2195928"/>
                </a:lnTo>
                <a:lnTo>
                  <a:pt x="2540434" y="2195928"/>
                </a:lnTo>
                <a:lnTo>
                  <a:pt x="2540434" y="2213928"/>
                </a:lnTo>
                <a:lnTo>
                  <a:pt x="2171792" y="2213928"/>
                </a:lnTo>
                <a:lnTo>
                  <a:pt x="2171792" y="2646693"/>
                </a:lnTo>
                <a:lnTo>
                  <a:pt x="2540434" y="2646693"/>
                </a:lnTo>
                <a:lnTo>
                  <a:pt x="2540434" y="2664693"/>
                </a:lnTo>
                <a:lnTo>
                  <a:pt x="2171792" y="2664693"/>
                </a:lnTo>
                <a:lnTo>
                  <a:pt x="2171792" y="3097456"/>
                </a:lnTo>
                <a:lnTo>
                  <a:pt x="2540434" y="3097456"/>
                </a:lnTo>
                <a:lnTo>
                  <a:pt x="2540434" y="3115457"/>
                </a:lnTo>
                <a:lnTo>
                  <a:pt x="2171792" y="3115457"/>
                </a:lnTo>
                <a:lnTo>
                  <a:pt x="2171792" y="3548223"/>
                </a:lnTo>
                <a:lnTo>
                  <a:pt x="2540434" y="3548223"/>
                </a:lnTo>
                <a:lnTo>
                  <a:pt x="2540434" y="3566223"/>
                </a:lnTo>
                <a:lnTo>
                  <a:pt x="2171792" y="3566223"/>
                </a:lnTo>
                <a:lnTo>
                  <a:pt x="2171792" y="3998987"/>
                </a:lnTo>
                <a:lnTo>
                  <a:pt x="2540434" y="3998987"/>
                </a:lnTo>
                <a:lnTo>
                  <a:pt x="2540434" y="4016987"/>
                </a:lnTo>
                <a:lnTo>
                  <a:pt x="2171792" y="4016987"/>
                </a:lnTo>
                <a:lnTo>
                  <a:pt x="2171792" y="4449747"/>
                </a:lnTo>
                <a:lnTo>
                  <a:pt x="2540434" y="4449747"/>
                </a:lnTo>
                <a:lnTo>
                  <a:pt x="2540434" y="4467748"/>
                </a:lnTo>
                <a:lnTo>
                  <a:pt x="2171792" y="4467748"/>
                </a:lnTo>
                <a:lnTo>
                  <a:pt x="2171792" y="4900515"/>
                </a:lnTo>
                <a:lnTo>
                  <a:pt x="2540434" y="4900515"/>
                </a:lnTo>
                <a:lnTo>
                  <a:pt x="2540434" y="4918514"/>
                </a:lnTo>
                <a:lnTo>
                  <a:pt x="2171792" y="4918514"/>
                </a:lnTo>
                <a:lnTo>
                  <a:pt x="2171792" y="5351279"/>
                </a:lnTo>
                <a:lnTo>
                  <a:pt x="2540434" y="5351279"/>
                </a:lnTo>
                <a:lnTo>
                  <a:pt x="2540434" y="5369278"/>
                </a:lnTo>
                <a:lnTo>
                  <a:pt x="2171792" y="5369278"/>
                </a:lnTo>
                <a:lnTo>
                  <a:pt x="2171792" y="5802043"/>
                </a:lnTo>
                <a:lnTo>
                  <a:pt x="2540434" y="5802043"/>
                </a:lnTo>
                <a:lnTo>
                  <a:pt x="2540434" y="5820043"/>
                </a:lnTo>
                <a:lnTo>
                  <a:pt x="2171792" y="5820043"/>
                </a:lnTo>
                <a:lnTo>
                  <a:pt x="2171792" y="6252807"/>
                </a:lnTo>
                <a:lnTo>
                  <a:pt x="2540434" y="6252807"/>
                </a:lnTo>
                <a:lnTo>
                  <a:pt x="2540434" y="6270807"/>
                </a:lnTo>
                <a:lnTo>
                  <a:pt x="2171792" y="6270807"/>
                </a:lnTo>
                <a:lnTo>
                  <a:pt x="2171792" y="6703572"/>
                </a:lnTo>
                <a:lnTo>
                  <a:pt x="2540433" y="6703572"/>
                </a:lnTo>
                <a:lnTo>
                  <a:pt x="2540433" y="6721572"/>
                </a:lnTo>
                <a:lnTo>
                  <a:pt x="2171792" y="6721572"/>
                </a:lnTo>
                <a:lnTo>
                  <a:pt x="2171792" y="7154337"/>
                </a:lnTo>
                <a:lnTo>
                  <a:pt x="2540433" y="7154337"/>
                </a:lnTo>
                <a:lnTo>
                  <a:pt x="2540433" y="7172337"/>
                </a:lnTo>
                <a:lnTo>
                  <a:pt x="2171792" y="7172337"/>
                </a:lnTo>
                <a:lnTo>
                  <a:pt x="2171792" y="7605102"/>
                </a:lnTo>
                <a:lnTo>
                  <a:pt x="2540433" y="7605102"/>
                </a:lnTo>
                <a:lnTo>
                  <a:pt x="2540433" y="7623102"/>
                </a:lnTo>
                <a:lnTo>
                  <a:pt x="2171792" y="7623102"/>
                </a:lnTo>
                <a:lnTo>
                  <a:pt x="2171792" y="8055867"/>
                </a:lnTo>
                <a:lnTo>
                  <a:pt x="2540433" y="8055867"/>
                </a:lnTo>
                <a:lnTo>
                  <a:pt x="2540433" y="8073867"/>
                </a:lnTo>
                <a:lnTo>
                  <a:pt x="2171792" y="8073867"/>
                </a:lnTo>
                <a:lnTo>
                  <a:pt x="2171792" y="8506632"/>
                </a:lnTo>
                <a:lnTo>
                  <a:pt x="2540433" y="8506632"/>
                </a:lnTo>
                <a:lnTo>
                  <a:pt x="2540433" y="8524632"/>
                </a:lnTo>
                <a:lnTo>
                  <a:pt x="2171792" y="8524632"/>
                </a:lnTo>
                <a:lnTo>
                  <a:pt x="2171792" y="8957397"/>
                </a:lnTo>
                <a:lnTo>
                  <a:pt x="2540433" y="8957397"/>
                </a:lnTo>
                <a:lnTo>
                  <a:pt x="2540433" y="8975397"/>
                </a:lnTo>
                <a:lnTo>
                  <a:pt x="2171792" y="8975397"/>
                </a:lnTo>
                <a:lnTo>
                  <a:pt x="2171792" y="9408162"/>
                </a:lnTo>
                <a:lnTo>
                  <a:pt x="2540433" y="9408162"/>
                </a:lnTo>
                <a:lnTo>
                  <a:pt x="2540433" y="9426162"/>
                </a:lnTo>
                <a:lnTo>
                  <a:pt x="2171792" y="9426162"/>
                </a:lnTo>
                <a:lnTo>
                  <a:pt x="2171792" y="9858927"/>
                </a:lnTo>
                <a:lnTo>
                  <a:pt x="2540433" y="9858927"/>
                </a:lnTo>
                <a:lnTo>
                  <a:pt x="2540433" y="9876927"/>
                </a:lnTo>
                <a:lnTo>
                  <a:pt x="2171792" y="9876927"/>
                </a:lnTo>
                <a:lnTo>
                  <a:pt x="2171792" y="10309692"/>
                </a:lnTo>
                <a:lnTo>
                  <a:pt x="2540433" y="10309692"/>
                </a:lnTo>
                <a:lnTo>
                  <a:pt x="2540433" y="10327692"/>
                </a:lnTo>
                <a:lnTo>
                  <a:pt x="2171792" y="10327692"/>
                </a:lnTo>
                <a:lnTo>
                  <a:pt x="2171792" y="10760457"/>
                </a:lnTo>
                <a:lnTo>
                  <a:pt x="2540433" y="10760457"/>
                </a:lnTo>
                <a:lnTo>
                  <a:pt x="2540433" y="10778457"/>
                </a:lnTo>
                <a:lnTo>
                  <a:pt x="2171792" y="10778457"/>
                </a:lnTo>
                <a:lnTo>
                  <a:pt x="2171792" y="11211222"/>
                </a:lnTo>
                <a:lnTo>
                  <a:pt x="2540433" y="11211222"/>
                </a:lnTo>
                <a:lnTo>
                  <a:pt x="2540433" y="11229222"/>
                </a:lnTo>
                <a:lnTo>
                  <a:pt x="2171792" y="11229222"/>
                </a:lnTo>
                <a:lnTo>
                  <a:pt x="2171792" y="11661995"/>
                </a:lnTo>
                <a:lnTo>
                  <a:pt x="2540433" y="11661995"/>
                </a:lnTo>
                <a:lnTo>
                  <a:pt x="2540433" y="11679995"/>
                </a:lnTo>
                <a:lnTo>
                  <a:pt x="2171792" y="11679995"/>
                </a:lnTo>
                <a:lnTo>
                  <a:pt x="2171792" y="12083132"/>
                </a:lnTo>
                <a:lnTo>
                  <a:pt x="2153792" y="12083480"/>
                </a:lnTo>
                <a:lnTo>
                  <a:pt x="2153792" y="11679995"/>
                </a:lnTo>
                <a:lnTo>
                  <a:pt x="1755984" y="11679995"/>
                </a:lnTo>
                <a:lnTo>
                  <a:pt x="1755984" y="12092109"/>
                </a:lnTo>
                <a:lnTo>
                  <a:pt x="1737984" y="12092550"/>
                </a:lnTo>
                <a:lnTo>
                  <a:pt x="1737984" y="11679995"/>
                </a:lnTo>
                <a:lnTo>
                  <a:pt x="1340177" y="11679995"/>
                </a:lnTo>
                <a:lnTo>
                  <a:pt x="1340177" y="12102292"/>
                </a:lnTo>
                <a:lnTo>
                  <a:pt x="1322177" y="12102732"/>
                </a:lnTo>
                <a:lnTo>
                  <a:pt x="1322177" y="11679995"/>
                </a:lnTo>
                <a:lnTo>
                  <a:pt x="924371" y="11679995"/>
                </a:lnTo>
                <a:lnTo>
                  <a:pt x="924371" y="12106172"/>
                </a:lnTo>
                <a:lnTo>
                  <a:pt x="906371" y="12106265"/>
                </a:lnTo>
                <a:lnTo>
                  <a:pt x="906371" y="11679995"/>
                </a:lnTo>
                <a:lnTo>
                  <a:pt x="508563" y="11679995"/>
                </a:lnTo>
                <a:lnTo>
                  <a:pt x="508563" y="12102915"/>
                </a:lnTo>
                <a:lnTo>
                  <a:pt x="505095" y="12102594"/>
                </a:lnTo>
                <a:lnTo>
                  <a:pt x="490563" y="12094968"/>
                </a:lnTo>
                <a:lnTo>
                  <a:pt x="490563" y="11679995"/>
                </a:lnTo>
                <a:lnTo>
                  <a:pt x="362151" y="11679995"/>
                </a:lnTo>
                <a:lnTo>
                  <a:pt x="356301" y="11661995"/>
                </a:lnTo>
                <a:lnTo>
                  <a:pt x="490563" y="11661995"/>
                </a:lnTo>
                <a:lnTo>
                  <a:pt x="490563" y="11229222"/>
                </a:lnTo>
                <a:lnTo>
                  <a:pt x="252228" y="11229222"/>
                </a:lnTo>
                <a:lnTo>
                  <a:pt x="234787" y="11214687"/>
                </a:lnTo>
                <a:lnTo>
                  <a:pt x="231104" y="11211222"/>
                </a:lnTo>
                <a:lnTo>
                  <a:pt x="490563" y="11211222"/>
                </a:lnTo>
                <a:lnTo>
                  <a:pt x="490563" y="10778457"/>
                </a:lnTo>
                <a:lnTo>
                  <a:pt x="97256" y="10778457"/>
                </a:lnTo>
                <a:lnTo>
                  <a:pt x="80314" y="10742837"/>
                </a:lnTo>
                <a:lnTo>
                  <a:pt x="74756" y="10704486"/>
                </a:lnTo>
                <a:lnTo>
                  <a:pt x="74756" y="10701211"/>
                </a:lnTo>
                <a:lnTo>
                  <a:pt x="77879" y="10662129"/>
                </a:lnTo>
                <a:cubicBezTo>
                  <a:pt x="80178" y="10648243"/>
                  <a:pt x="83528" y="10634267"/>
                  <a:pt x="87477" y="10620389"/>
                </a:cubicBezTo>
                <a:lnTo>
                  <a:pt x="92756" y="10595963"/>
                </a:lnTo>
                <a:lnTo>
                  <a:pt x="92756" y="10760457"/>
                </a:lnTo>
                <a:lnTo>
                  <a:pt x="490563" y="10760457"/>
                </a:lnTo>
                <a:lnTo>
                  <a:pt x="490563" y="10327692"/>
                </a:lnTo>
                <a:lnTo>
                  <a:pt x="130171" y="10327692"/>
                </a:lnTo>
                <a:lnTo>
                  <a:pt x="132997" y="10309692"/>
                </a:lnTo>
                <a:lnTo>
                  <a:pt x="490563" y="10309692"/>
                </a:lnTo>
                <a:lnTo>
                  <a:pt x="490563" y="9876927"/>
                </a:lnTo>
                <a:lnTo>
                  <a:pt x="340011" y="9876927"/>
                </a:lnTo>
                <a:lnTo>
                  <a:pt x="344391" y="9858927"/>
                </a:lnTo>
                <a:lnTo>
                  <a:pt x="490563" y="9858927"/>
                </a:lnTo>
                <a:lnTo>
                  <a:pt x="490563" y="9560190"/>
                </a:lnTo>
                <a:lnTo>
                  <a:pt x="496033" y="9511355"/>
                </a:lnTo>
                <a:cubicBezTo>
                  <a:pt x="497336" y="9489286"/>
                  <a:pt x="497576" y="9467031"/>
                  <a:pt x="496995" y="9444774"/>
                </a:cubicBezTo>
                <a:lnTo>
                  <a:pt x="490563" y="9370407"/>
                </a:lnTo>
                <a:lnTo>
                  <a:pt x="490563" y="8975397"/>
                </a:lnTo>
                <a:lnTo>
                  <a:pt x="413444" y="8975397"/>
                </a:lnTo>
                <a:lnTo>
                  <a:pt x="406924" y="8957397"/>
                </a:lnTo>
                <a:lnTo>
                  <a:pt x="490563" y="8957397"/>
                </a:lnTo>
                <a:lnTo>
                  <a:pt x="490563" y="8524632"/>
                </a:lnTo>
                <a:lnTo>
                  <a:pt x="227926" y="8524632"/>
                </a:lnTo>
                <a:lnTo>
                  <a:pt x="219887" y="8506632"/>
                </a:lnTo>
                <a:lnTo>
                  <a:pt x="490563" y="8506632"/>
                </a:lnTo>
                <a:lnTo>
                  <a:pt x="490563" y="8073867"/>
                </a:lnTo>
                <a:lnTo>
                  <a:pt x="110391" y="8073867"/>
                </a:lnTo>
                <a:lnTo>
                  <a:pt x="116152" y="8055867"/>
                </a:lnTo>
                <a:lnTo>
                  <a:pt x="490563" y="8055867"/>
                </a:lnTo>
                <a:lnTo>
                  <a:pt x="490563" y="7623102"/>
                </a:lnTo>
                <a:lnTo>
                  <a:pt x="204857" y="7623102"/>
                </a:lnTo>
                <a:lnTo>
                  <a:pt x="202461" y="7605102"/>
                </a:lnTo>
                <a:lnTo>
                  <a:pt x="490563" y="7605102"/>
                </a:lnTo>
                <a:lnTo>
                  <a:pt x="490563" y="7172337"/>
                </a:lnTo>
                <a:lnTo>
                  <a:pt x="264933" y="7172337"/>
                </a:lnTo>
                <a:lnTo>
                  <a:pt x="262285" y="7154337"/>
                </a:lnTo>
                <a:lnTo>
                  <a:pt x="490563" y="7154337"/>
                </a:lnTo>
                <a:lnTo>
                  <a:pt x="490563" y="6721572"/>
                </a:lnTo>
                <a:lnTo>
                  <a:pt x="224153" y="6721572"/>
                </a:lnTo>
                <a:lnTo>
                  <a:pt x="229390" y="6703572"/>
                </a:lnTo>
                <a:lnTo>
                  <a:pt x="490563" y="6703572"/>
                </a:lnTo>
                <a:lnTo>
                  <a:pt x="490563" y="6270807"/>
                </a:lnTo>
                <a:lnTo>
                  <a:pt x="242732" y="6270807"/>
                </a:lnTo>
                <a:lnTo>
                  <a:pt x="241448" y="6252807"/>
                </a:lnTo>
                <a:lnTo>
                  <a:pt x="490563" y="6252807"/>
                </a:lnTo>
                <a:lnTo>
                  <a:pt x="490563" y="5820043"/>
                </a:lnTo>
                <a:lnTo>
                  <a:pt x="260173" y="5820043"/>
                </a:lnTo>
                <a:lnTo>
                  <a:pt x="261027" y="5802043"/>
                </a:lnTo>
                <a:lnTo>
                  <a:pt x="490563" y="5802043"/>
                </a:lnTo>
                <a:lnTo>
                  <a:pt x="490563" y="5369278"/>
                </a:lnTo>
                <a:lnTo>
                  <a:pt x="266640" y="5369278"/>
                </a:lnTo>
                <a:lnTo>
                  <a:pt x="265115" y="5351279"/>
                </a:lnTo>
                <a:lnTo>
                  <a:pt x="490563" y="5351279"/>
                </a:lnTo>
                <a:lnTo>
                  <a:pt x="490563" y="4918514"/>
                </a:lnTo>
                <a:lnTo>
                  <a:pt x="198603" y="4918514"/>
                </a:lnTo>
                <a:lnTo>
                  <a:pt x="197175" y="4900515"/>
                </a:lnTo>
                <a:lnTo>
                  <a:pt x="490563" y="4900515"/>
                </a:lnTo>
                <a:lnTo>
                  <a:pt x="490563" y="4467748"/>
                </a:lnTo>
                <a:lnTo>
                  <a:pt x="237320" y="4467748"/>
                </a:lnTo>
                <a:lnTo>
                  <a:pt x="236258" y="4449747"/>
                </a:lnTo>
                <a:lnTo>
                  <a:pt x="490563" y="4449747"/>
                </a:lnTo>
                <a:lnTo>
                  <a:pt x="490563" y="4016986"/>
                </a:lnTo>
                <a:lnTo>
                  <a:pt x="243549" y="4016986"/>
                </a:lnTo>
                <a:lnTo>
                  <a:pt x="240391" y="3998986"/>
                </a:lnTo>
                <a:lnTo>
                  <a:pt x="490563" y="3998986"/>
                </a:lnTo>
                <a:lnTo>
                  <a:pt x="490563" y="3566223"/>
                </a:lnTo>
                <a:lnTo>
                  <a:pt x="105751" y="3566223"/>
                </a:lnTo>
                <a:lnTo>
                  <a:pt x="100925" y="3548223"/>
                </a:lnTo>
                <a:lnTo>
                  <a:pt x="490563" y="3548223"/>
                </a:lnTo>
                <a:lnTo>
                  <a:pt x="490563" y="3115457"/>
                </a:lnTo>
                <a:lnTo>
                  <a:pt x="155670" y="3115457"/>
                </a:lnTo>
                <a:lnTo>
                  <a:pt x="150201" y="3097456"/>
                </a:lnTo>
                <a:lnTo>
                  <a:pt x="490563" y="3097456"/>
                </a:lnTo>
                <a:lnTo>
                  <a:pt x="490563" y="2664692"/>
                </a:lnTo>
                <a:lnTo>
                  <a:pt x="92756" y="2664692"/>
                </a:lnTo>
                <a:lnTo>
                  <a:pt x="92756" y="2920698"/>
                </a:lnTo>
                <a:lnTo>
                  <a:pt x="79160" y="2884842"/>
                </a:lnTo>
                <a:lnTo>
                  <a:pt x="74756" y="2875639"/>
                </a:lnTo>
                <a:lnTo>
                  <a:pt x="74756" y="2664692"/>
                </a:lnTo>
                <a:lnTo>
                  <a:pt x="97" y="2664692"/>
                </a:lnTo>
                <a:lnTo>
                  <a:pt x="0" y="2664047"/>
                </a:lnTo>
                <a:lnTo>
                  <a:pt x="2590" y="2646692"/>
                </a:lnTo>
                <a:lnTo>
                  <a:pt x="74756" y="2646692"/>
                </a:lnTo>
                <a:lnTo>
                  <a:pt x="74756" y="2449874"/>
                </a:lnTo>
                <a:lnTo>
                  <a:pt x="76507" y="2446068"/>
                </a:lnTo>
                <a:lnTo>
                  <a:pt x="92757" y="2384215"/>
                </a:lnTo>
                <a:lnTo>
                  <a:pt x="92756" y="2646692"/>
                </a:lnTo>
                <a:lnTo>
                  <a:pt x="490563" y="2646692"/>
                </a:lnTo>
                <a:lnTo>
                  <a:pt x="490564" y="2213928"/>
                </a:lnTo>
                <a:lnTo>
                  <a:pt x="104793" y="2213928"/>
                </a:lnTo>
                <a:lnTo>
                  <a:pt x="104384" y="2195928"/>
                </a:lnTo>
                <a:lnTo>
                  <a:pt x="490564" y="2195928"/>
                </a:lnTo>
                <a:lnTo>
                  <a:pt x="490564" y="1763161"/>
                </a:lnTo>
                <a:lnTo>
                  <a:pt x="92757" y="1763161"/>
                </a:lnTo>
                <a:lnTo>
                  <a:pt x="92757" y="2030837"/>
                </a:lnTo>
                <a:lnTo>
                  <a:pt x="84815" y="1922714"/>
                </a:lnTo>
                <a:lnTo>
                  <a:pt x="74757" y="1688355"/>
                </a:lnTo>
                <a:lnTo>
                  <a:pt x="74757" y="1649040"/>
                </a:lnTo>
                <a:lnTo>
                  <a:pt x="78677" y="1621991"/>
                </a:lnTo>
                <a:cubicBezTo>
                  <a:pt x="81869" y="1610652"/>
                  <a:pt x="86223" y="1599851"/>
                  <a:pt x="90871" y="1589191"/>
                </a:cubicBezTo>
                <a:lnTo>
                  <a:pt x="92757" y="1584872"/>
                </a:lnTo>
                <a:lnTo>
                  <a:pt x="92757" y="1745161"/>
                </a:lnTo>
                <a:lnTo>
                  <a:pt x="490564" y="1745161"/>
                </a:lnTo>
                <a:lnTo>
                  <a:pt x="490564" y="1312397"/>
                </a:lnTo>
                <a:lnTo>
                  <a:pt x="139741" y="1312397"/>
                </a:lnTo>
                <a:lnTo>
                  <a:pt x="135228" y="1294397"/>
                </a:lnTo>
                <a:lnTo>
                  <a:pt x="490564" y="1294397"/>
                </a:lnTo>
                <a:lnTo>
                  <a:pt x="490564" y="861632"/>
                </a:lnTo>
                <a:lnTo>
                  <a:pt x="202676" y="861632"/>
                </a:lnTo>
                <a:lnTo>
                  <a:pt x="206753" y="843632"/>
                </a:lnTo>
                <a:lnTo>
                  <a:pt x="490564" y="843632"/>
                </a:lnTo>
                <a:lnTo>
                  <a:pt x="490564" y="410868"/>
                </a:lnTo>
                <a:lnTo>
                  <a:pt x="249232" y="410868"/>
                </a:lnTo>
                <a:lnTo>
                  <a:pt x="249342" y="405185"/>
                </a:lnTo>
                <a:lnTo>
                  <a:pt x="248195" y="392868"/>
                </a:lnTo>
                <a:lnTo>
                  <a:pt x="490564" y="392868"/>
                </a:lnTo>
                <a:lnTo>
                  <a:pt x="490564" y="1"/>
                </a:lnTo>
                <a:lnTo>
                  <a:pt x="508564" y="1"/>
                </a:lnTo>
                <a:lnTo>
                  <a:pt x="508564" y="392868"/>
                </a:lnTo>
                <a:lnTo>
                  <a:pt x="906371" y="392868"/>
                </a:lnTo>
                <a:lnTo>
                  <a:pt x="906371" y="0"/>
                </a:lnTo>
                <a:lnTo>
                  <a:pt x="924371" y="0"/>
                </a:lnTo>
                <a:lnTo>
                  <a:pt x="924371" y="392868"/>
                </a:lnTo>
                <a:lnTo>
                  <a:pt x="1322178" y="392868"/>
                </a:lnTo>
                <a:lnTo>
                  <a:pt x="1322178" y="0"/>
                </a:lnTo>
                <a:lnTo>
                  <a:pt x="1340178" y="0"/>
                </a:lnTo>
                <a:lnTo>
                  <a:pt x="1340178" y="392868"/>
                </a:lnTo>
                <a:lnTo>
                  <a:pt x="1737985" y="392868"/>
                </a:lnTo>
                <a:lnTo>
                  <a:pt x="1737985" y="0"/>
                </a:lnTo>
                <a:lnTo>
                  <a:pt x="1755985" y="0"/>
                </a:lnTo>
                <a:lnTo>
                  <a:pt x="1755985" y="392868"/>
                </a:lnTo>
                <a:lnTo>
                  <a:pt x="2153792" y="392868"/>
                </a:lnTo>
                <a:lnTo>
                  <a:pt x="2153792" y="5"/>
                </a:lnTo>
                <a:lnTo>
                  <a:pt x="2171792" y="5"/>
                </a:lnTo>
                <a:lnTo>
                  <a:pt x="2171792" y="392868"/>
                </a:lnTo>
                <a:close/>
              </a:path>
            </a:pathLst>
          </a:custGeom>
          <a:solidFill>
            <a:srgbClr val="FFFFFF">
              <a:alpha val="1921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ldrich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-4457700" y="-2781449"/>
            <a:ext cx="21107400" cy="12687749"/>
          </a:xfrm>
          <a:custGeom>
            <a:avLst/>
            <a:gdLst/>
            <a:ahLst/>
            <a:cxnLst/>
            <a:rect l="l" t="t" r="r" b="b"/>
            <a:pathLst>
              <a:path w="21107400" h="12687749" extrusionOk="0">
                <a:moveTo>
                  <a:pt x="4457701" y="2782799"/>
                </a:moveTo>
                <a:lnTo>
                  <a:pt x="4457701" y="9639449"/>
                </a:lnTo>
                <a:lnTo>
                  <a:pt x="16649700" y="9639449"/>
                </a:lnTo>
                <a:lnTo>
                  <a:pt x="16649700" y="2782799"/>
                </a:lnTo>
                <a:close/>
                <a:moveTo>
                  <a:pt x="2868751" y="0"/>
                </a:moveTo>
                <a:lnTo>
                  <a:pt x="18238650" y="0"/>
                </a:lnTo>
                <a:lnTo>
                  <a:pt x="18238650" y="150"/>
                </a:lnTo>
                <a:lnTo>
                  <a:pt x="21107400" y="150"/>
                </a:lnTo>
                <a:lnTo>
                  <a:pt x="21107400" y="12687749"/>
                </a:lnTo>
                <a:lnTo>
                  <a:pt x="18573750" y="12687749"/>
                </a:lnTo>
                <a:lnTo>
                  <a:pt x="16649700" y="12687749"/>
                </a:lnTo>
                <a:lnTo>
                  <a:pt x="3203851" y="12687749"/>
                </a:lnTo>
                <a:lnTo>
                  <a:pt x="3203851" y="12687599"/>
                </a:lnTo>
                <a:lnTo>
                  <a:pt x="0" y="12687599"/>
                </a:lnTo>
                <a:lnTo>
                  <a:pt x="0" y="0"/>
                </a:lnTo>
                <a:lnTo>
                  <a:pt x="2868751" y="0"/>
                </a:lnTo>
                <a:close/>
              </a:path>
            </a:pathLst>
          </a:cu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 rot="-5400000" flipH="1">
            <a:off x="3946868" y="-4240951"/>
            <a:ext cx="4128156" cy="12362130"/>
          </a:xfrm>
          <a:custGeom>
            <a:avLst/>
            <a:gdLst/>
            <a:ahLst/>
            <a:cxnLst/>
            <a:rect l="l" t="t" r="r" b="b"/>
            <a:pathLst>
              <a:path w="4128156" h="12362130" extrusionOk="0">
                <a:moveTo>
                  <a:pt x="389946" y="11639155"/>
                </a:moveTo>
                <a:lnTo>
                  <a:pt x="53573" y="11639155"/>
                </a:lnTo>
                <a:lnTo>
                  <a:pt x="53573" y="11989703"/>
                </a:lnTo>
                <a:lnTo>
                  <a:pt x="389946" y="11989703"/>
                </a:lnTo>
                <a:close/>
                <a:moveTo>
                  <a:pt x="389946" y="11274028"/>
                </a:moveTo>
                <a:lnTo>
                  <a:pt x="53573" y="11274028"/>
                </a:lnTo>
                <a:lnTo>
                  <a:pt x="53573" y="11624575"/>
                </a:lnTo>
                <a:lnTo>
                  <a:pt x="389946" y="11624575"/>
                </a:lnTo>
                <a:close/>
                <a:moveTo>
                  <a:pt x="389946" y="10908900"/>
                </a:moveTo>
                <a:lnTo>
                  <a:pt x="53573" y="10908900"/>
                </a:lnTo>
                <a:lnTo>
                  <a:pt x="53573" y="11259448"/>
                </a:lnTo>
                <a:lnTo>
                  <a:pt x="389946" y="11259448"/>
                </a:lnTo>
                <a:close/>
                <a:moveTo>
                  <a:pt x="389946" y="10543772"/>
                </a:moveTo>
                <a:lnTo>
                  <a:pt x="53573" y="10543772"/>
                </a:lnTo>
                <a:lnTo>
                  <a:pt x="53573" y="10894320"/>
                </a:lnTo>
                <a:lnTo>
                  <a:pt x="389946" y="10894320"/>
                </a:lnTo>
                <a:close/>
                <a:moveTo>
                  <a:pt x="389946" y="10178645"/>
                </a:moveTo>
                <a:lnTo>
                  <a:pt x="53573" y="10178645"/>
                </a:lnTo>
                <a:lnTo>
                  <a:pt x="53573" y="10529192"/>
                </a:lnTo>
                <a:lnTo>
                  <a:pt x="389946" y="10529192"/>
                </a:lnTo>
                <a:close/>
                <a:moveTo>
                  <a:pt x="389946" y="9813518"/>
                </a:moveTo>
                <a:lnTo>
                  <a:pt x="53573" y="9813518"/>
                </a:lnTo>
                <a:lnTo>
                  <a:pt x="53573" y="10164065"/>
                </a:lnTo>
                <a:lnTo>
                  <a:pt x="389946" y="10164065"/>
                </a:lnTo>
                <a:close/>
                <a:moveTo>
                  <a:pt x="389946" y="9448390"/>
                </a:moveTo>
                <a:lnTo>
                  <a:pt x="53573" y="9448390"/>
                </a:lnTo>
                <a:lnTo>
                  <a:pt x="53573" y="9798938"/>
                </a:lnTo>
                <a:lnTo>
                  <a:pt x="389946" y="9798938"/>
                </a:lnTo>
                <a:close/>
                <a:moveTo>
                  <a:pt x="389946" y="9083262"/>
                </a:moveTo>
                <a:lnTo>
                  <a:pt x="53573" y="9083262"/>
                </a:lnTo>
                <a:lnTo>
                  <a:pt x="53573" y="9433810"/>
                </a:lnTo>
                <a:lnTo>
                  <a:pt x="389946" y="9433810"/>
                </a:lnTo>
                <a:close/>
                <a:moveTo>
                  <a:pt x="389946" y="8718135"/>
                </a:moveTo>
                <a:lnTo>
                  <a:pt x="53573" y="8718135"/>
                </a:lnTo>
                <a:lnTo>
                  <a:pt x="53573" y="9068682"/>
                </a:lnTo>
                <a:lnTo>
                  <a:pt x="389946" y="9068682"/>
                </a:lnTo>
                <a:close/>
                <a:moveTo>
                  <a:pt x="389946" y="8353008"/>
                </a:moveTo>
                <a:lnTo>
                  <a:pt x="53573" y="8353008"/>
                </a:lnTo>
                <a:lnTo>
                  <a:pt x="53573" y="8703555"/>
                </a:lnTo>
                <a:lnTo>
                  <a:pt x="389946" y="8703555"/>
                </a:lnTo>
                <a:close/>
                <a:moveTo>
                  <a:pt x="389946" y="7987881"/>
                </a:moveTo>
                <a:lnTo>
                  <a:pt x="53573" y="7987881"/>
                </a:lnTo>
                <a:lnTo>
                  <a:pt x="53573" y="8338428"/>
                </a:lnTo>
                <a:lnTo>
                  <a:pt x="389946" y="8338428"/>
                </a:lnTo>
                <a:close/>
                <a:moveTo>
                  <a:pt x="389946" y="7622754"/>
                </a:moveTo>
                <a:lnTo>
                  <a:pt x="53573" y="7622754"/>
                </a:lnTo>
                <a:lnTo>
                  <a:pt x="53573" y="7973301"/>
                </a:lnTo>
                <a:lnTo>
                  <a:pt x="389946" y="7973301"/>
                </a:lnTo>
                <a:close/>
                <a:moveTo>
                  <a:pt x="389946" y="7257625"/>
                </a:moveTo>
                <a:lnTo>
                  <a:pt x="53573" y="7257625"/>
                </a:lnTo>
                <a:lnTo>
                  <a:pt x="53573" y="7608174"/>
                </a:lnTo>
                <a:lnTo>
                  <a:pt x="389946" y="7608174"/>
                </a:lnTo>
                <a:close/>
                <a:moveTo>
                  <a:pt x="389946" y="6892501"/>
                </a:moveTo>
                <a:lnTo>
                  <a:pt x="53573" y="6892501"/>
                </a:lnTo>
                <a:lnTo>
                  <a:pt x="53573" y="7243044"/>
                </a:lnTo>
                <a:lnTo>
                  <a:pt x="389946" y="7243044"/>
                </a:lnTo>
                <a:close/>
                <a:moveTo>
                  <a:pt x="389946" y="6527374"/>
                </a:moveTo>
                <a:lnTo>
                  <a:pt x="53573" y="6527374"/>
                </a:lnTo>
                <a:lnTo>
                  <a:pt x="53573" y="6877920"/>
                </a:lnTo>
                <a:lnTo>
                  <a:pt x="389946" y="6877920"/>
                </a:lnTo>
                <a:close/>
                <a:moveTo>
                  <a:pt x="389946" y="6187383"/>
                </a:moveTo>
                <a:lnTo>
                  <a:pt x="53574" y="6187383"/>
                </a:lnTo>
                <a:lnTo>
                  <a:pt x="53574" y="6357302"/>
                </a:lnTo>
                <a:lnTo>
                  <a:pt x="53573" y="6357302"/>
                </a:lnTo>
                <a:lnTo>
                  <a:pt x="53573" y="6512794"/>
                </a:lnTo>
                <a:lnTo>
                  <a:pt x="389946" y="6512794"/>
                </a:lnTo>
                <a:close/>
                <a:moveTo>
                  <a:pt x="389947" y="5822255"/>
                </a:moveTo>
                <a:lnTo>
                  <a:pt x="53574" y="5822255"/>
                </a:lnTo>
                <a:lnTo>
                  <a:pt x="53574" y="6172803"/>
                </a:lnTo>
                <a:lnTo>
                  <a:pt x="389947" y="6172803"/>
                </a:lnTo>
                <a:close/>
                <a:moveTo>
                  <a:pt x="389947" y="5457129"/>
                </a:moveTo>
                <a:lnTo>
                  <a:pt x="53574" y="5457129"/>
                </a:lnTo>
                <a:lnTo>
                  <a:pt x="53574" y="5807676"/>
                </a:lnTo>
                <a:lnTo>
                  <a:pt x="389947" y="5807676"/>
                </a:lnTo>
                <a:close/>
                <a:moveTo>
                  <a:pt x="389947" y="5092001"/>
                </a:moveTo>
                <a:lnTo>
                  <a:pt x="53574" y="5092001"/>
                </a:lnTo>
                <a:lnTo>
                  <a:pt x="53574" y="5442548"/>
                </a:lnTo>
                <a:lnTo>
                  <a:pt x="389947" y="5442548"/>
                </a:lnTo>
                <a:close/>
                <a:moveTo>
                  <a:pt x="389947" y="4726873"/>
                </a:moveTo>
                <a:lnTo>
                  <a:pt x="53574" y="4726873"/>
                </a:lnTo>
                <a:lnTo>
                  <a:pt x="53574" y="5077421"/>
                </a:lnTo>
                <a:lnTo>
                  <a:pt x="389947" y="5077421"/>
                </a:lnTo>
                <a:close/>
                <a:moveTo>
                  <a:pt x="389947" y="4361745"/>
                </a:moveTo>
                <a:lnTo>
                  <a:pt x="53574" y="4361745"/>
                </a:lnTo>
                <a:lnTo>
                  <a:pt x="53574" y="4712293"/>
                </a:lnTo>
                <a:lnTo>
                  <a:pt x="389947" y="4712293"/>
                </a:lnTo>
                <a:close/>
                <a:moveTo>
                  <a:pt x="389947" y="3996618"/>
                </a:moveTo>
                <a:lnTo>
                  <a:pt x="53574" y="3996618"/>
                </a:lnTo>
                <a:lnTo>
                  <a:pt x="53574" y="4347165"/>
                </a:lnTo>
                <a:lnTo>
                  <a:pt x="389947" y="4347165"/>
                </a:lnTo>
                <a:close/>
                <a:moveTo>
                  <a:pt x="389947" y="3631491"/>
                </a:moveTo>
                <a:lnTo>
                  <a:pt x="53574" y="3631491"/>
                </a:lnTo>
                <a:lnTo>
                  <a:pt x="53574" y="3982038"/>
                </a:lnTo>
                <a:lnTo>
                  <a:pt x="389947" y="3982038"/>
                </a:lnTo>
                <a:close/>
                <a:moveTo>
                  <a:pt x="389947" y="3266363"/>
                </a:moveTo>
                <a:lnTo>
                  <a:pt x="53574" y="3266363"/>
                </a:lnTo>
                <a:lnTo>
                  <a:pt x="53574" y="3616911"/>
                </a:lnTo>
                <a:lnTo>
                  <a:pt x="389947" y="3616911"/>
                </a:lnTo>
                <a:close/>
                <a:moveTo>
                  <a:pt x="389947" y="2901235"/>
                </a:moveTo>
                <a:lnTo>
                  <a:pt x="53574" y="2901235"/>
                </a:lnTo>
                <a:lnTo>
                  <a:pt x="53574" y="3251783"/>
                </a:lnTo>
                <a:lnTo>
                  <a:pt x="389947" y="3251783"/>
                </a:lnTo>
                <a:close/>
                <a:moveTo>
                  <a:pt x="389947" y="2536108"/>
                </a:moveTo>
                <a:lnTo>
                  <a:pt x="53574" y="2536108"/>
                </a:lnTo>
                <a:lnTo>
                  <a:pt x="53574" y="2886655"/>
                </a:lnTo>
                <a:lnTo>
                  <a:pt x="389947" y="2886655"/>
                </a:lnTo>
                <a:close/>
                <a:moveTo>
                  <a:pt x="389947" y="2170981"/>
                </a:moveTo>
                <a:lnTo>
                  <a:pt x="53574" y="2170981"/>
                </a:lnTo>
                <a:lnTo>
                  <a:pt x="53574" y="2521528"/>
                </a:lnTo>
                <a:lnTo>
                  <a:pt x="389947" y="2521528"/>
                </a:lnTo>
                <a:close/>
                <a:moveTo>
                  <a:pt x="389947" y="1805854"/>
                </a:moveTo>
                <a:lnTo>
                  <a:pt x="53574" y="1805854"/>
                </a:lnTo>
                <a:lnTo>
                  <a:pt x="53574" y="2156401"/>
                </a:lnTo>
                <a:lnTo>
                  <a:pt x="389947" y="2156401"/>
                </a:lnTo>
                <a:close/>
                <a:moveTo>
                  <a:pt x="389947" y="1440727"/>
                </a:moveTo>
                <a:lnTo>
                  <a:pt x="53574" y="1440727"/>
                </a:lnTo>
                <a:lnTo>
                  <a:pt x="53574" y="1791274"/>
                </a:lnTo>
                <a:lnTo>
                  <a:pt x="389947" y="1791274"/>
                </a:lnTo>
                <a:close/>
                <a:moveTo>
                  <a:pt x="389947" y="1075598"/>
                </a:moveTo>
                <a:lnTo>
                  <a:pt x="53574" y="1075598"/>
                </a:lnTo>
                <a:lnTo>
                  <a:pt x="53574" y="1426147"/>
                </a:lnTo>
                <a:lnTo>
                  <a:pt x="389947" y="1426147"/>
                </a:lnTo>
                <a:close/>
                <a:moveTo>
                  <a:pt x="389947" y="710474"/>
                </a:moveTo>
                <a:lnTo>
                  <a:pt x="53574" y="710474"/>
                </a:lnTo>
                <a:lnTo>
                  <a:pt x="53574" y="1061017"/>
                </a:lnTo>
                <a:lnTo>
                  <a:pt x="389947" y="1061017"/>
                </a:lnTo>
                <a:close/>
                <a:moveTo>
                  <a:pt x="389947" y="345347"/>
                </a:moveTo>
                <a:lnTo>
                  <a:pt x="53574" y="345347"/>
                </a:lnTo>
                <a:lnTo>
                  <a:pt x="53574" y="695893"/>
                </a:lnTo>
                <a:lnTo>
                  <a:pt x="389947" y="695893"/>
                </a:lnTo>
                <a:close/>
                <a:moveTo>
                  <a:pt x="741535" y="11639155"/>
                </a:moveTo>
                <a:lnTo>
                  <a:pt x="405166" y="11639155"/>
                </a:lnTo>
                <a:lnTo>
                  <a:pt x="405166" y="11989703"/>
                </a:lnTo>
                <a:lnTo>
                  <a:pt x="741535" y="11989703"/>
                </a:lnTo>
                <a:close/>
                <a:moveTo>
                  <a:pt x="741535" y="11274028"/>
                </a:moveTo>
                <a:lnTo>
                  <a:pt x="405166" y="11274028"/>
                </a:lnTo>
                <a:lnTo>
                  <a:pt x="405166" y="11624575"/>
                </a:lnTo>
                <a:lnTo>
                  <a:pt x="741535" y="11624575"/>
                </a:lnTo>
                <a:close/>
                <a:moveTo>
                  <a:pt x="741535" y="10908900"/>
                </a:moveTo>
                <a:lnTo>
                  <a:pt x="405166" y="10908900"/>
                </a:lnTo>
                <a:lnTo>
                  <a:pt x="405166" y="11259448"/>
                </a:lnTo>
                <a:lnTo>
                  <a:pt x="741535" y="11259448"/>
                </a:lnTo>
                <a:close/>
                <a:moveTo>
                  <a:pt x="741535" y="10543772"/>
                </a:moveTo>
                <a:lnTo>
                  <a:pt x="405166" y="10543772"/>
                </a:lnTo>
                <a:lnTo>
                  <a:pt x="405166" y="10894320"/>
                </a:lnTo>
                <a:lnTo>
                  <a:pt x="741535" y="10894320"/>
                </a:lnTo>
                <a:close/>
                <a:moveTo>
                  <a:pt x="741535" y="10178645"/>
                </a:moveTo>
                <a:lnTo>
                  <a:pt x="405166" y="10178645"/>
                </a:lnTo>
                <a:lnTo>
                  <a:pt x="405166" y="10529192"/>
                </a:lnTo>
                <a:lnTo>
                  <a:pt x="741535" y="10529192"/>
                </a:lnTo>
                <a:close/>
                <a:moveTo>
                  <a:pt x="741535" y="9813518"/>
                </a:moveTo>
                <a:lnTo>
                  <a:pt x="405166" y="9813518"/>
                </a:lnTo>
                <a:lnTo>
                  <a:pt x="405166" y="10164065"/>
                </a:lnTo>
                <a:lnTo>
                  <a:pt x="741535" y="10164065"/>
                </a:lnTo>
                <a:close/>
                <a:moveTo>
                  <a:pt x="741535" y="9448390"/>
                </a:moveTo>
                <a:lnTo>
                  <a:pt x="405166" y="9448390"/>
                </a:lnTo>
                <a:lnTo>
                  <a:pt x="405166" y="9798938"/>
                </a:lnTo>
                <a:lnTo>
                  <a:pt x="741535" y="9798938"/>
                </a:lnTo>
                <a:close/>
                <a:moveTo>
                  <a:pt x="741535" y="9083262"/>
                </a:moveTo>
                <a:lnTo>
                  <a:pt x="405166" y="9083262"/>
                </a:lnTo>
                <a:lnTo>
                  <a:pt x="405166" y="9433810"/>
                </a:lnTo>
                <a:lnTo>
                  <a:pt x="741535" y="9433810"/>
                </a:lnTo>
                <a:close/>
                <a:moveTo>
                  <a:pt x="741535" y="8718135"/>
                </a:moveTo>
                <a:lnTo>
                  <a:pt x="405166" y="8718135"/>
                </a:lnTo>
                <a:lnTo>
                  <a:pt x="405166" y="9068682"/>
                </a:lnTo>
                <a:lnTo>
                  <a:pt x="741535" y="9068682"/>
                </a:lnTo>
                <a:close/>
                <a:moveTo>
                  <a:pt x="741535" y="8353008"/>
                </a:moveTo>
                <a:lnTo>
                  <a:pt x="405166" y="8353008"/>
                </a:lnTo>
                <a:lnTo>
                  <a:pt x="405166" y="8703555"/>
                </a:lnTo>
                <a:lnTo>
                  <a:pt x="741535" y="8703555"/>
                </a:lnTo>
                <a:close/>
                <a:moveTo>
                  <a:pt x="741535" y="7987881"/>
                </a:moveTo>
                <a:lnTo>
                  <a:pt x="405166" y="7987881"/>
                </a:lnTo>
                <a:lnTo>
                  <a:pt x="405166" y="8338428"/>
                </a:lnTo>
                <a:lnTo>
                  <a:pt x="741535" y="8338428"/>
                </a:lnTo>
                <a:close/>
                <a:moveTo>
                  <a:pt x="741535" y="7622754"/>
                </a:moveTo>
                <a:lnTo>
                  <a:pt x="405166" y="7622754"/>
                </a:lnTo>
                <a:lnTo>
                  <a:pt x="405166" y="7973301"/>
                </a:lnTo>
                <a:lnTo>
                  <a:pt x="741535" y="7973301"/>
                </a:lnTo>
                <a:close/>
                <a:moveTo>
                  <a:pt x="741535" y="7257625"/>
                </a:moveTo>
                <a:lnTo>
                  <a:pt x="405166" y="7257625"/>
                </a:lnTo>
                <a:lnTo>
                  <a:pt x="405166" y="7608174"/>
                </a:lnTo>
                <a:lnTo>
                  <a:pt x="741535" y="7608174"/>
                </a:lnTo>
                <a:close/>
                <a:moveTo>
                  <a:pt x="741535" y="6892501"/>
                </a:moveTo>
                <a:lnTo>
                  <a:pt x="405166" y="6892501"/>
                </a:lnTo>
                <a:lnTo>
                  <a:pt x="405166" y="7243044"/>
                </a:lnTo>
                <a:lnTo>
                  <a:pt x="741535" y="7243044"/>
                </a:lnTo>
                <a:close/>
                <a:moveTo>
                  <a:pt x="741535" y="6527374"/>
                </a:moveTo>
                <a:lnTo>
                  <a:pt x="405166" y="6527374"/>
                </a:lnTo>
                <a:lnTo>
                  <a:pt x="405166" y="6877920"/>
                </a:lnTo>
                <a:lnTo>
                  <a:pt x="741535" y="6877920"/>
                </a:lnTo>
                <a:close/>
                <a:moveTo>
                  <a:pt x="741535" y="6187383"/>
                </a:moveTo>
                <a:lnTo>
                  <a:pt x="405167" y="6187383"/>
                </a:lnTo>
                <a:lnTo>
                  <a:pt x="405167" y="6357302"/>
                </a:lnTo>
                <a:lnTo>
                  <a:pt x="405166" y="6357302"/>
                </a:lnTo>
                <a:lnTo>
                  <a:pt x="405166" y="6512794"/>
                </a:lnTo>
                <a:lnTo>
                  <a:pt x="741535" y="6512794"/>
                </a:lnTo>
                <a:close/>
                <a:moveTo>
                  <a:pt x="741536" y="5822255"/>
                </a:moveTo>
                <a:lnTo>
                  <a:pt x="405167" y="5822255"/>
                </a:lnTo>
                <a:lnTo>
                  <a:pt x="405167" y="6172803"/>
                </a:lnTo>
                <a:lnTo>
                  <a:pt x="741536" y="6172803"/>
                </a:lnTo>
                <a:close/>
                <a:moveTo>
                  <a:pt x="741536" y="5457129"/>
                </a:moveTo>
                <a:lnTo>
                  <a:pt x="405167" y="5457129"/>
                </a:lnTo>
                <a:lnTo>
                  <a:pt x="405167" y="5807676"/>
                </a:lnTo>
                <a:lnTo>
                  <a:pt x="741536" y="5807676"/>
                </a:lnTo>
                <a:close/>
                <a:moveTo>
                  <a:pt x="741536" y="5092001"/>
                </a:moveTo>
                <a:lnTo>
                  <a:pt x="405167" y="5092001"/>
                </a:lnTo>
                <a:lnTo>
                  <a:pt x="405167" y="5442548"/>
                </a:lnTo>
                <a:lnTo>
                  <a:pt x="741536" y="5442548"/>
                </a:lnTo>
                <a:close/>
                <a:moveTo>
                  <a:pt x="741536" y="4726873"/>
                </a:moveTo>
                <a:lnTo>
                  <a:pt x="405167" y="4726873"/>
                </a:lnTo>
                <a:lnTo>
                  <a:pt x="405167" y="5077421"/>
                </a:lnTo>
                <a:lnTo>
                  <a:pt x="741536" y="5077421"/>
                </a:lnTo>
                <a:close/>
                <a:moveTo>
                  <a:pt x="741536" y="4361745"/>
                </a:moveTo>
                <a:lnTo>
                  <a:pt x="405167" y="4361745"/>
                </a:lnTo>
                <a:lnTo>
                  <a:pt x="405167" y="4712293"/>
                </a:lnTo>
                <a:lnTo>
                  <a:pt x="741536" y="4712293"/>
                </a:lnTo>
                <a:close/>
                <a:moveTo>
                  <a:pt x="741536" y="3996618"/>
                </a:moveTo>
                <a:lnTo>
                  <a:pt x="405167" y="3996618"/>
                </a:lnTo>
                <a:lnTo>
                  <a:pt x="405167" y="4347165"/>
                </a:lnTo>
                <a:lnTo>
                  <a:pt x="741536" y="4347165"/>
                </a:lnTo>
                <a:close/>
                <a:moveTo>
                  <a:pt x="741536" y="3631491"/>
                </a:moveTo>
                <a:lnTo>
                  <a:pt x="405167" y="3631491"/>
                </a:lnTo>
                <a:lnTo>
                  <a:pt x="405167" y="3982038"/>
                </a:lnTo>
                <a:lnTo>
                  <a:pt x="741536" y="3982038"/>
                </a:lnTo>
                <a:close/>
                <a:moveTo>
                  <a:pt x="741536" y="3266363"/>
                </a:moveTo>
                <a:lnTo>
                  <a:pt x="405167" y="3266363"/>
                </a:lnTo>
                <a:lnTo>
                  <a:pt x="405167" y="3616911"/>
                </a:lnTo>
                <a:lnTo>
                  <a:pt x="741536" y="3616911"/>
                </a:lnTo>
                <a:close/>
                <a:moveTo>
                  <a:pt x="741536" y="2901235"/>
                </a:moveTo>
                <a:lnTo>
                  <a:pt x="405167" y="2901235"/>
                </a:lnTo>
                <a:lnTo>
                  <a:pt x="405167" y="3251783"/>
                </a:lnTo>
                <a:lnTo>
                  <a:pt x="741536" y="3251783"/>
                </a:lnTo>
                <a:close/>
                <a:moveTo>
                  <a:pt x="741536" y="2536108"/>
                </a:moveTo>
                <a:lnTo>
                  <a:pt x="405167" y="2536108"/>
                </a:lnTo>
                <a:lnTo>
                  <a:pt x="405167" y="2886655"/>
                </a:lnTo>
                <a:lnTo>
                  <a:pt x="741536" y="2886655"/>
                </a:lnTo>
                <a:close/>
                <a:moveTo>
                  <a:pt x="741536" y="2170981"/>
                </a:moveTo>
                <a:lnTo>
                  <a:pt x="405167" y="2170981"/>
                </a:lnTo>
                <a:lnTo>
                  <a:pt x="405167" y="2521528"/>
                </a:lnTo>
                <a:lnTo>
                  <a:pt x="741536" y="2521528"/>
                </a:lnTo>
                <a:close/>
                <a:moveTo>
                  <a:pt x="741536" y="1805854"/>
                </a:moveTo>
                <a:lnTo>
                  <a:pt x="405167" y="1805854"/>
                </a:lnTo>
                <a:lnTo>
                  <a:pt x="405167" y="2156401"/>
                </a:lnTo>
                <a:lnTo>
                  <a:pt x="741536" y="2156401"/>
                </a:lnTo>
                <a:close/>
                <a:moveTo>
                  <a:pt x="741536" y="1440727"/>
                </a:moveTo>
                <a:lnTo>
                  <a:pt x="405167" y="1440727"/>
                </a:lnTo>
                <a:lnTo>
                  <a:pt x="405167" y="1791274"/>
                </a:lnTo>
                <a:lnTo>
                  <a:pt x="741536" y="1791274"/>
                </a:lnTo>
                <a:close/>
                <a:moveTo>
                  <a:pt x="741536" y="1075598"/>
                </a:moveTo>
                <a:lnTo>
                  <a:pt x="405167" y="1075598"/>
                </a:lnTo>
                <a:lnTo>
                  <a:pt x="405167" y="1426147"/>
                </a:lnTo>
                <a:lnTo>
                  <a:pt x="741536" y="1426147"/>
                </a:lnTo>
                <a:close/>
                <a:moveTo>
                  <a:pt x="741536" y="710474"/>
                </a:moveTo>
                <a:lnTo>
                  <a:pt x="405167" y="710474"/>
                </a:lnTo>
                <a:lnTo>
                  <a:pt x="405167" y="1061017"/>
                </a:lnTo>
                <a:lnTo>
                  <a:pt x="741536" y="1061017"/>
                </a:lnTo>
                <a:close/>
                <a:moveTo>
                  <a:pt x="741536" y="345347"/>
                </a:moveTo>
                <a:lnTo>
                  <a:pt x="405167" y="345347"/>
                </a:lnTo>
                <a:lnTo>
                  <a:pt x="405167" y="695893"/>
                </a:lnTo>
                <a:lnTo>
                  <a:pt x="741536" y="695893"/>
                </a:lnTo>
                <a:close/>
                <a:moveTo>
                  <a:pt x="1093125" y="12004282"/>
                </a:moveTo>
                <a:lnTo>
                  <a:pt x="756755" y="12004282"/>
                </a:lnTo>
                <a:lnTo>
                  <a:pt x="756755" y="12354830"/>
                </a:lnTo>
                <a:lnTo>
                  <a:pt x="1093125" y="12354830"/>
                </a:lnTo>
                <a:close/>
                <a:moveTo>
                  <a:pt x="1093125" y="11639155"/>
                </a:moveTo>
                <a:lnTo>
                  <a:pt x="756755" y="11639155"/>
                </a:lnTo>
                <a:lnTo>
                  <a:pt x="756755" y="11989703"/>
                </a:lnTo>
                <a:lnTo>
                  <a:pt x="1093125" y="11989703"/>
                </a:lnTo>
                <a:close/>
                <a:moveTo>
                  <a:pt x="1093125" y="11274028"/>
                </a:moveTo>
                <a:lnTo>
                  <a:pt x="756755" y="11274028"/>
                </a:lnTo>
                <a:lnTo>
                  <a:pt x="756755" y="11624575"/>
                </a:lnTo>
                <a:lnTo>
                  <a:pt x="1093125" y="11624575"/>
                </a:lnTo>
                <a:close/>
                <a:moveTo>
                  <a:pt x="1093125" y="10908900"/>
                </a:moveTo>
                <a:lnTo>
                  <a:pt x="756755" y="10908900"/>
                </a:lnTo>
                <a:lnTo>
                  <a:pt x="756755" y="11259448"/>
                </a:lnTo>
                <a:lnTo>
                  <a:pt x="1093125" y="11259448"/>
                </a:lnTo>
                <a:close/>
                <a:moveTo>
                  <a:pt x="1093125" y="10543772"/>
                </a:moveTo>
                <a:lnTo>
                  <a:pt x="756755" y="10543772"/>
                </a:lnTo>
                <a:lnTo>
                  <a:pt x="756755" y="10894320"/>
                </a:lnTo>
                <a:lnTo>
                  <a:pt x="1093125" y="10894320"/>
                </a:lnTo>
                <a:close/>
                <a:moveTo>
                  <a:pt x="1093125" y="10178645"/>
                </a:moveTo>
                <a:lnTo>
                  <a:pt x="756755" y="10178645"/>
                </a:lnTo>
                <a:lnTo>
                  <a:pt x="756755" y="10529192"/>
                </a:lnTo>
                <a:lnTo>
                  <a:pt x="1093125" y="10529192"/>
                </a:lnTo>
                <a:close/>
                <a:moveTo>
                  <a:pt x="1093125" y="9813518"/>
                </a:moveTo>
                <a:lnTo>
                  <a:pt x="756756" y="9813518"/>
                </a:lnTo>
                <a:lnTo>
                  <a:pt x="756755" y="10164065"/>
                </a:lnTo>
                <a:lnTo>
                  <a:pt x="1093125" y="10164065"/>
                </a:lnTo>
                <a:close/>
                <a:moveTo>
                  <a:pt x="1093125" y="9448390"/>
                </a:moveTo>
                <a:lnTo>
                  <a:pt x="756756" y="9448390"/>
                </a:lnTo>
                <a:lnTo>
                  <a:pt x="756756" y="9798938"/>
                </a:lnTo>
                <a:lnTo>
                  <a:pt x="1093125" y="9798938"/>
                </a:lnTo>
                <a:close/>
                <a:moveTo>
                  <a:pt x="1093125" y="9083262"/>
                </a:moveTo>
                <a:lnTo>
                  <a:pt x="756756" y="9083262"/>
                </a:lnTo>
                <a:lnTo>
                  <a:pt x="756756" y="9433810"/>
                </a:lnTo>
                <a:lnTo>
                  <a:pt x="1093125" y="9433810"/>
                </a:lnTo>
                <a:close/>
                <a:moveTo>
                  <a:pt x="1093125" y="8718135"/>
                </a:moveTo>
                <a:lnTo>
                  <a:pt x="756756" y="8718135"/>
                </a:lnTo>
                <a:lnTo>
                  <a:pt x="756756" y="9068682"/>
                </a:lnTo>
                <a:lnTo>
                  <a:pt x="1093125" y="9068682"/>
                </a:lnTo>
                <a:close/>
                <a:moveTo>
                  <a:pt x="1093125" y="8353008"/>
                </a:moveTo>
                <a:lnTo>
                  <a:pt x="756756" y="8353008"/>
                </a:lnTo>
                <a:lnTo>
                  <a:pt x="756756" y="8703555"/>
                </a:lnTo>
                <a:lnTo>
                  <a:pt x="1093125" y="8703555"/>
                </a:lnTo>
                <a:close/>
                <a:moveTo>
                  <a:pt x="1093125" y="7987881"/>
                </a:moveTo>
                <a:lnTo>
                  <a:pt x="756756" y="7987881"/>
                </a:lnTo>
                <a:lnTo>
                  <a:pt x="756756" y="8338428"/>
                </a:lnTo>
                <a:lnTo>
                  <a:pt x="1093125" y="8338428"/>
                </a:lnTo>
                <a:close/>
                <a:moveTo>
                  <a:pt x="1093125" y="7622754"/>
                </a:moveTo>
                <a:lnTo>
                  <a:pt x="756756" y="7622754"/>
                </a:lnTo>
                <a:lnTo>
                  <a:pt x="756756" y="7973301"/>
                </a:lnTo>
                <a:lnTo>
                  <a:pt x="1093125" y="7973301"/>
                </a:lnTo>
                <a:close/>
                <a:moveTo>
                  <a:pt x="1093125" y="7257625"/>
                </a:moveTo>
                <a:lnTo>
                  <a:pt x="756755" y="7257625"/>
                </a:lnTo>
                <a:lnTo>
                  <a:pt x="756756" y="7608174"/>
                </a:lnTo>
                <a:lnTo>
                  <a:pt x="1093125" y="7608174"/>
                </a:lnTo>
                <a:close/>
                <a:moveTo>
                  <a:pt x="1093125" y="6892501"/>
                </a:moveTo>
                <a:lnTo>
                  <a:pt x="756755" y="6892501"/>
                </a:lnTo>
                <a:lnTo>
                  <a:pt x="756755" y="7243044"/>
                </a:lnTo>
                <a:lnTo>
                  <a:pt x="1093125" y="7243044"/>
                </a:lnTo>
                <a:close/>
                <a:moveTo>
                  <a:pt x="1093125" y="6527374"/>
                </a:moveTo>
                <a:lnTo>
                  <a:pt x="756755" y="6527374"/>
                </a:lnTo>
                <a:lnTo>
                  <a:pt x="756755" y="6877920"/>
                </a:lnTo>
                <a:lnTo>
                  <a:pt x="1093125" y="6877920"/>
                </a:lnTo>
                <a:close/>
                <a:moveTo>
                  <a:pt x="1093125" y="6187383"/>
                </a:moveTo>
                <a:lnTo>
                  <a:pt x="756756" y="6187383"/>
                </a:lnTo>
                <a:lnTo>
                  <a:pt x="756756" y="6357302"/>
                </a:lnTo>
                <a:lnTo>
                  <a:pt x="756755" y="6357302"/>
                </a:lnTo>
                <a:lnTo>
                  <a:pt x="756755" y="6512794"/>
                </a:lnTo>
                <a:lnTo>
                  <a:pt x="1093125" y="6512794"/>
                </a:lnTo>
                <a:close/>
                <a:moveTo>
                  <a:pt x="1093126" y="5822255"/>
                </a:moveTo>
                <a:lnTo>
                  <a:pt x="756756" y="5822255"/>
                </a:lnTo>
                <a:lnTo>
                  <a:pt x="756756" y="6172803"/>
                </a:lnTo>
                <a:lnTo>
                  <a:pt x="1093126" y="6172803"/>
                </a:lnTo>
                <a:close/>
                <a:moveTo>
                  <a:pt x="1093126" y="5457129"/>
                </a:moveTo>
                <a:lnTo>
                  <a:pt x="756756" y="5457129"/>
                </a:lnTo>
                <a:lnTo>
                  <a:pt x="756756" y="5807676"/>
                </a:lnTo>
                <a:lnTo>
                  <a:pt x="1093126" y="5807676"/>
                </a:lnTo>
                <a:close/>
                <a:moveTo>
                  <a:pt x="1093126" y="5092001"/>
                </a:moveTo>
                <a:lnTo>
                  <a:pt x="756756" y="5092001"/>
                </a:lnTo>
                <a:lnTo>
                  <a:pt x="756756" y="5442548"/>
                </a:lnTo>
                <a:lnTo>
                  <a:pt x="1093126" y="5442548"/>
                </a:lnTo>
                <a:close/>
                <a:moveTo>
                  <a:pt x="1093126" y="4726873"/>
                </a:moveTo>
                <a:lnTo>
                  <a:pt x="756756" y="4726873"/>
                </a:lnTo>
                <a:lnTo>
                  <a:pt x="756756" y="5077421"/>
                </a:lnTo>
                <a:lnTo>
                  <a:pt x="1093126" y="5077421"/>
                </a:lnTo>
                <a:close/>
                <a:moveTo>
                  <a:pt x="1093126" y="4361745"/>
                </a:moveTo>
                <a:lnTo>
                  <a:pt x="756756" y="4361745"/>
                </a:lnTo>
                <a:lnTo>
                  <a:pt x="756756" y="4712293"/>
                </a:lnTo>
                <a:lnTo>
                  <a:pt x="1093126" y="4712293"/>
                </a:lnTo>
                <a:close/>
                <a:moveTo>
                  <a:pt x="1093126" y="3996618"/>
                </a:moveTo>
                <a:lnTo>
                  <a:pt x="756756" y="3996618"/>
                </a:lnTo>
                <a:lnTo>
                  <a:pt x="756756" y="4347165"/>
                </a:lnTo>
                <a:lnTo>
                  <a:pt x="1093126" y="4347165"/>
                </a:lnTo>
                <a:close/>
                <a:moveTo>
                  <a:pt x="1093126" y="3631491"/>
                </a:moveTo>
                <a:lnTo>
                  <a:pt x="756757" y="3631491"/>
                </a:lnTo>
                <a:lnTo>
                  <a:pt x="756756" y="3982038"/>
                </a:lnTo>
                <a:lnTo>
                  <a:pt x="1093126" y="3982038"/>
                </a:lnTo>
                <a:close/>
                <a:moveTo>
                  <a:pt x="1093126" y="3266363"/>
                </a:moveTo>
                <a:lnTo>
                  <a:pt x="756757" y="3266363"/>
                </a:lnTo>
                <a:lnTo>
                  <a:pt x="756757" y="3616911"/>
                </a:lnTo>
                <a:lnTo>
                  <a:pt x="1093126" y="3616911"/>
                </a:lnTo>
                <a:close/>
                <a:moveTo>
                  <a:pt x="1093126" y="2901235"/>
                </a:moveTo>
                <a:lnTo>
                  <a:pt x="756757" y="2901235"/>
                </a:lnTo>
                <a:lnTo>
                  <a:pt x="756757" y="3251783"/>
                </a:lnTo>
                <a:lnTo>
                  <a:pt x="1093126" y="3251783"/>
                </a:lnTo>
                <a:close/>
                <a:moveTo>
                  <a:pt x="1093126" y="2536108"/>
                </a:moveTo>
                <a:lnTo>
                  <a:pt x="756757" y="2536108"/>
                </a:lnTo>
                <a:lnTo>
                  <a:pt x="756757" y="2886655"/>
                </a:lnTo>
                <a:lnTo>
                  <a:pt x="1093126" y="2886655"/>
                </a:lnTo>
                <a:close/>
                <a:moveTo>
                  <a:pt x="1093126" y="2170981"/>
                </a:moveTo>
                <a:lnTo>
                  <a:pt x="756757" y="2170981"/>
                </a:lnTo>
                <a:lnTo>
                  <a:pt x="756757" y="2521528"/>
                </a:lnTo>
                <a:lnTo>
                  <a:pt x="1093126" y="2521528"/>
                </a:lnTo>
                <a:close/>
                <a:moveTo>
                  <a:pt x="1093126" y="1805854"/>
                </a:moveTo>
                <a:lnTo>
                  <a:pt x="756757" y="1805854"/>
                </a:lnTo>
                <a:lnTo>
                  <a:pt x="756757" y="2156401"/>
                </a:lnTo>
                <a:lnTo>
                  <a:pt x="1093126" y="2156401"/>
                </a:lnTo>
                <a:close/>
                <a:moveTo>
                  <a:pt x="1093126" y="1440727"/>
                </a:moveTo>
                <a:lnTo>
                  <a:pt x="756757" y="1440727"/>
                </a:lnTo>
                <a:lnTo>
                  <a:pt x="756757" y="1791274"/>
                </a:lnTo>
                <a:lnTo>
                  <a:pt x="1093126" y="1791274"/>
                </a:lnTo>
                <a:close/>
                <a:moveTo>
                  <a:pt x="1093126" y="1075598"/>
                </a:moveTo>
                <a:lnTo>
                  <a:pt x="756756" y="1075598"/>
                </a:lnTo>
                <a:lnTo>
                  <a:pt x="756757" y="1426147"/>
                </a:lnTo>
                <a:lnTo>
                  <a:pt x="1093126" y="1426147"/>
                </a:lnTo>
                <a:close/>
                <a:moveTo>
                  <a:pt x="1093126" y="710474"/>
                </a:moveTo>
                <a:lnTo>
                  <a:pt x="756756" y="710474"/>
                </a:lnTo>
                <a:lnTo>
                  <a:pt x="756756" y="1061017"/>
                </a:lnTo>
                <a:lnTo>
                  <a:pt x="1093126" y="1061017"/>
                </a:lnTo>
                <a:close/>
                <a:moveTo>
                  <a:pt x="1093126" y="345347"/>
                </a:moveTo>
                <a:lnTo>
                  <a:pt x="756756" y="345347"/>
                </a:lnTo>
                <a:lnTo>
                  <a:pt x="756756" y="695893"/>
                </a:lnTo>
                <a:lnTo>
                  <a:pt x="1093126" y="695893"/>
                </a:lnTo>
                <a:close/>
                <a:moveTo>
                  <a:pt x="1444715" y="12004284"/>
                </a:moveTo>
                <a:lnTo>
                  <a:pt x="1108345" y="12004282"/>
                </a:lnTo>
                <a:lnTo>
                  <a:pt x="1108345" y="12354830"/>
                </a:lnTo>
                <a:lnTo>
                  <a:pt x="1444715" y="12354830"/>
                </a:lnTo>
                <a:close/>
                <a:moveTo>
                  <a:pt x="1444715" y="11639156"/>
                </a:moveTo>
                <a:lnTo>
                  <a:pt x="1108345" y="11639155"/>
                </a:lnTo>
                <a:lnTo>
                  <a:pt x="1108345" y="11989703"/>
                </a:lnTo>
                <a:lnTo>
                  <a:pt x="1444715" y="11989703"/>
                </a:lnTo>
                <a:close/>
                <a:moveTo>
                  <a:pt x="1444715" y="11274028"/>
                </a:moveTo>
                <a:lnTo>
                  <a:pt x="1108345" y="11274028"/>
                </a:lnTo>
                <a:lnTo>
                  <a:pt x="1108345" y="11624575"/>
                </a:lnTo>
                <a:lnTo>
                  <a:pt x="1444715" y="11624575"/>
                </a:lnTo>
                <a:close/>
                <a:moveTo>
                  <a:pt x="1444715" y="10908901"/>
                </a:moveTo>
                <a:lnTo>
                  <a:pt x="1108345" y="10908900"/>
                </a:lnTo>
                <a:lnTo>
                  <a:pt x="1108345" y="11259448"/>
                </a:lnTo>
                <a:lnTo>
                  <a:pt x="1444715" y="11259448"/>
                </a:lnTo>
                <a:close/>
                <a:moveTo>
                  <a:pt x="1444715" y="10543773"/>
                </a:moveTo>
                <a:lnTo>
                  <a:pt x="1108345" y="10543772"/>
                </a:lnTo>
                <a:lnTo>
                  <a:pt x="1108345" y="10894320"/>
                </a:lnTo>
                <a:lnTo>
                  <a:pt x="1444715" y="10894320"/>
                </a:lnTo>
                <a:close/>
                <a:moveTo>
                  <a:pt x="1444715" y="10178645"/>
                </a:moveTo>
                <a:lnTo>
                  <a:pt x="1108345" y="10178645"/>
                </a:lnTo>
                <a:lnTo>
                  <a:pt x="1108345" y="10529192"/>
                </a:lnTo>
                <a:lnTo>
                  <a:pt x="1444715" y="10529192"/>
                </a:lnTo>
                <a:close/>
                <a:moveTo>
                  <a:pt x="1444715" y="9813518"/>
                </a:moveTo>
                <a:lnTo>
                  <a:pt x="1108346" y="9813518"/>
                </a:lnTo>
                <a:lnTo>
                  <a:pt x="1108345" y="10164065"/>
                </a:lnTo>
                <a:lnTo>
                  <a:pt x="1444715" y="10164065"/>
                </a:lnTo>
                <a:close/>
                <a:moveTo>
                  <a:pt x="1444715" y="9448390"/>
                </a:moveTo>
                <a:lnTo>
                  <a:pt x="1108346" y="9448390"/>
                </a:lnTo>
                <a:lnTo>
                  <a:pt x="1108346" y="9798938"/>
                </a:lnTo>
                <a:lnTo>
                  <a:pt x="1444715" y="9798938"/>
                </a:lnTo>
                <a:close/>
                <a:moveTo>
                  <a:pt x="1444715" y="9083262"/>
                </a:moveTo>
                <a:lnTo>
                  <a:pt x="1108346" y="9083262"/>
                </a:lnTo>
                <a:lnTo>
                  <a:pt x="1108346" y="9433810"/>
                </a:lnTo>
                <a:lnTo>
                  <a:pt x="1444715" y="9433810"/>
                </a:lnTo>
                <a:close/>
                <a:moveTo>
                  <a:pt x="1444715" y="8718135"/>
                </a:moveTo>
                <a:lnTo>
                  <a:pt x="1108346" y="8718135"/>
                </a:lnTo>
                <a:lnTo>
                  <a:pt x="1108346" y="9068682"/>
                </a:lnTo>
                <a:lnTo>
                  <a:pt x="1444715" y="9068682"/>
                </a:lnTo>
                <a:close/>
                <a:moveTo>
                  <a:pt x="1444715" y="8353008"/>
                </a:moveTo>
                <a:lnTo>
                  <a:pt x="1108346" y="8353008"/>
                </a:lnTo>
                <a:lnTo>
                  <a:pt x="1108346" y="8703555"/>
                </a:lnTo>
                <a:lnTo>
                  <a:pt x="1444715" y="8703555"/>
                </a:lnTo>
                <a:close/>
                <a:moveTo>
                  <a:pt x="1444715" y="7987881"/>
                </a:moveTo>
                <a:lnTo>
                  <a:pt x="1108346" y="7987881"/>
                </a:lnTo>
                <a:lnTo>
                  <a:pt x="1108346" y="8338428"/>
                </a:lnTo>
                <a:lnTo>
                  <a:pt x="1444715" y="8338428"/>
                </a:lnTo>
                <a:close/>
                <a:moveTo>
                  <a:pt x="1444715" y="7622754"/>
                </a:moveTo>
                <a:lnTo>
                  <a:pt x="1108346" y="7622754"/>
                </a:lnTo>
                <a:lnTo>
                  <a:pt x="1108346" y="7973301"/>
                </a:lnTo>
                <a:lnTo>
                  <a:pt x="1444715" y="7973301"/>
                </a:lnTo>
                <a:close/>
                <a:moveTo>
                  <a:pt x="1444715" y="7257625"/>
                </a:moveTo>
                <a:lnTo>
                  <a:pt x="1108346" y="7257625"/>
                </a:lnTo>
                <a:lnTo>
                  <a:pt x="1108346" y="7608174"/>
                </a:lnTo>
                <a:lnTo>
                  <a:pt x="1444715" y="7608174"/>
                </a:lnTo>
                <a:close/>
                <a:moveTo>
                  <a:pt x="1444715" y="6892501"/>
                </a:moveTo>
                <a:lnTo>
                  <a:pt x="1108345" y="6892501"/>
                </a:lnTo>
                <a:lnTo>
                  <a:pt x="1108346" y="7243044"/>
                </a:lnTo>
                <a:lnTo>
                  <a:pt x="1444715" y="7243044"/>
                </a:lnTo>
                <a:close/>
                <a:moveTo>
                  <a:pt x="1444715" y="6527374"/>
                </a:moveTo>
                <a:lnTo>
                  <a:pt x="1108345" y="6527374"/>
                </a:lnTo>
                <a:lnTo>
                  <a:pt x="1108345" y="6877920"/>
                </a:lnTo>
                <a:lnTo>
                  <a:pt x="1444715" y="6877920"/>
                </a:lnTo>
                <a:close/>
                <a:moveTo>
                  <a:pt x="1444715" y="6187385"/>
                </a:moveTo>
                <a:lnTo>
                  <a:pt x="1108346" y="6187383"/>
                </a:lnTo>
                <a:lnTo>
                  <a:pt x="1108346" y="6357302"/>
                </a:lnTo>
                <a:lnTo>
                  <a:pt x="1108345" y="6357302"/>
                </a:lnTo>
                <a:lnTo>
                  <a:pt x="1108345" y="6512794"/>
                </a:lnTo>
                <a:lnTo>
                  <a:pt x="1444715" y="6512794"/>
                </a:lnTo>
                <a:close/>
                <a:moveTo>
                  <a:pt x="1444716" y="5822257"/>
                </a:moveTo>
                <a:lnTo>
                  <a:pt x="1108346" y="5822255"/>
                </a:lnTo>
                <a:lnTo>
                  <a:pt x="1108346" y="6172803"/>
                </a:lnTo>
                <a:lnTo>
                  <a:pt x="1444716" y="6172803"/>
                </a:lnTo>
                <a:close/>
                <a:moveTo>
                  <a:pt x="1444716" y="5457129"/>
                </a:moveTo>
                <a:lnTo>
                  <a:pt x="1108346" y="5457129"/>
                </a:lnTo>
                <a:lnTo>
                  <a:pt x="1108346" y="5807676"/>
                </a:lnTo>
                <a:lnTo>
                  <a:pt x="1444716" y="5807676"/>
                </a:lnTo>
                <a:close/>
                <a:moveTo>
                  <a:pt x="1444716" y="5092001"/>
                </a:moveTo>
                <a:lnTo>
                  <a:pt x="1108346" y="5092001"/>
                </a:lnTo>
                <a:lnTo>
                  <a:pt x="1108346" y="5442548"/>
                </a:lnTo>
                <a:lnTo>
                  <a:pt x="1444716" y="5442548"/>
                </a:lnTo>
                <a:close/>
                <a:moveTo>
                  <a:pt x="1444716" y="4726874"/>
                </a:moveTo>
                <a:lnTo>
                  <a:pt x="1108346" y="4726873"/>
                </a:lnTo>
                <a:lnTo>
                  <a:pt x="1108346" y="5077421"/>
                </a:lnTo>
                <a:lnTo>
                  <a:pt x="1444716" y="5077421"/>
                </a:lnTo>
                <a:close/>
                <a:moveTo>
                  <a:pt x="1444716" y="4361746"/>
                </a:moveTo>
                <a:lnTo>
                  <a:pt x="1108346" y="4361745"/>
                </a:lnTo>
                <a:lnTo>
                  <a:pt x="1108346" y="4712293"/>
                </a:lnTo>
                <a:lnTo>
                  <a:pt x="1444716" y="4712293"/>
                </a:lnTo>
                <a:close/>
                <a:moveTo>
                  <a:pt x="1444716" y="3996618"/>
                </a:moveTo>
                <a:lnTo>
                  <a:pt x="1108346" y="3996618"/>
                </a:lnTo>
                <a:lnTo>
                  <a:pt x="1108346" y="4347165"/>
                </a:lnTo>
                <a:lnTo>
                  <a:pt x="1444716" y="4347165"/>
                </a:lnTo>
                <a:close/>
                <a:moveTo>
                  <a:pt x="1444716" y="3631491"/>
                </a:moveTo>
                <a:lnTo>
                  <a:pt x="1108347" y="3631491"/>
                </a:lnTo>
                <a:lnTo>
                  <a:pt x="1108346" y="3982038"/>
                </a:lnTo>
                <a:lnTo>
                  <a:pt x="1444716" y="3982038"/>
                </a:lnTo>
                <a:close/>
                <a:moveTo>
                  <a:pt x="1444716" y="3266363"/>
                </a:moveTo>
                <a:lnTo>
                  <a:pt x="1108347" y="3266363"/>
                </a:lnTo>
                <a:lnTo>
                  <a:pt x="1108347" y="3616911"/>
                </a:lnTo>
                <a:lnTo>
                  <a:pt x="1444716" y="3616911"/>
                </a:lnTo>
                <a:close/>
                <a:moveTo>
                  <a:pt x="1444716" y="2901235"/>
                </a:moveTo>
                <a:lnTo>
                  <a:pt x="1108347" y="2901235"/>
                </a:lnTo>
                <a:lnTo>
                  <a:pt x="1108347" y="3251783"/>
                </a:lnTo>
                <a:lnTo>
                  <a:pt x="1444716" y="3251783"/>
                </a:lnTo>
                <a:close/>
                <a:moveTo>
                  <a:pt x="1444716" y="2536108"/>
                </a:moveTo>
                <a:lnTo>
                  <a:pt x="1108347" y="2536108"/>
                </a:lnTo>
                <a:lnTo>
                  <a:pt x="1108347" y="2886655"/>
                </a:lnTo>
                <a:lnTo>
                  <a:pt x="1444716" y="2886655"/>
                </a:lnTo>
                <a:close/>
                <a:moveTo>
                  <a:pt x="1444716" y="2170981"/>
                </a:moveTo>
                <a:lnTo>
                  <a:pt x="1108347" y="2170981"/>
                </a:lnTo>
                <a:lnTo>
                  <a:pt x="1108347" y="2521528"/>
                </a:lnTo>
                <a:lnTo>
                  <a:pt x="1444716" y="2521528"/>
                </a:lnTo>
                <a:close/>
                <a:moveTo>
                  <a:pt x="1444716" y="1805854"/>
                </a:moveTo>
                <a:lnTo>
                  <a:pt x="1108347" y="1805854"/>
                </a:lnTo>
                <a:lnTo>
                  <a:pt x="1108347" y="2156401"/>
                </a:lnTo>
                <a:lnTo>
                  <a:pt x="1444716" y="2156401"/>
                </a:lnTo>
                <a:close/>
                <a:moveTo>
                  <a:pt x="1444716" y="1440727"/>
                </a:moveTo>
                <a:lnTo>
                  <a:pt x="1108347" y="1440727"/>
                </a:lnTo>
                <a:lnTo>
                  <a:pt x="1108347" y="1791274"/>
                </a:lnTo>
                <a:lnTo>
                  <a:pt x="1444716" y="1791274"/>
                </a:lnTo>
                <a:close/>
                <a:moveTo>
                  <a:pt x="1444716" y="1075598"/>
                </a:moveTo>
                <a:lnTo>
                  <a:pt x="1108347" y="1075598"/>
                </a:lnTo>
                <a:lnTo>
                  <a:pt x="1108347" y="1426147"/>
                </a:lnTo>
                <a:lnTo>
                  <a:pt x="1444716" y="1426147"/>
                </a:lnTo>
                <a:close/>
                <a:moveTo>
                  <a:pt x="1444716" y="710474"/>
                </a:moveTo>
                <a:lnTo>
                  <a:pt x="1108346" y="710474"/>
                </a:lnTo>
                <a:lnTo>
                  <a:pt x="1108347" y="1061017"/>
                </a:lnTo>
                <a:lnTo>
                  <a:pt x="1444716" y="1061017"/>
                </a:lnTo>
                <a:close/>
                <a:moveTo>
                  <a:pt x="1459936" y="0"/>
                </a:moveTo>
                <a:lnTo>
                  <a:pt x="1459936" y="207762"/>
                </a:lnTo>
                <a:lnTo>
                  <a:pt x="1457855" y="210563"/>
                </a:lnTo>
                <a:lnTo>
                  <a:pt x="1444716" y="220832"/>
                </a:lnTo>
                <a:lnTo>
                  <a:pt x="1444716" y="0"/>
                </a:lnTo>
                <a:close/>
                <a:moveTo>
                  <a:pt x="1796305" y="12004284"/>
                </a:moveTo>
                <a:lnTo>
                  <a:pt x="1459935" y="12004284"/>
                </a:lnTo>
                <a:lnTo>
                  <a:pt x="1459935" y="12354830"/>
                </a:lnTo>
                <a:lnTo>
                  <a:pt x="1796305" y="12354830"/>
                </a:lnTo>
                <a:close/>
                <a:moveTo>
                  <a:pt x="1796305" y="11639156"/>
                </a:moveTo>
                <a:lnTo>
                  <a:pt x="1459935" y="11639156"/>
                </a:lnTo>
                <a:lnTo>
                  <a:pt x="1459935" y="11989703"/>
                </a:lnTo>
                <a:lnTo>
                  <a:pt x="1796305" y="11989703"/>
                </a:lnTo>
                <a:close/>
                <a:moveTo>
                  <a:pt x="1796305" y="11274028"/>
                </a:moveTo>
                <a:lnTo>
                  <a:pt x="1459935" y="11274028"/>
                </a:lnTo>
                <a:lnTo>
                  <a:pt x="1459935" y="11624575"/>
                </a:lnTo>
                <a:lnTo>
                  <a:pt x="1796305" y="11624575"/>
                </a:lnTo>
                <a:close/>
                <a:moveTo>
                  <a:pt x="1796305" y="10908901"/>
                </a:moveTo>
                <a:lnTo>
                  <a:pt x="1459935" y="10908901"/>
                </a:lnTo>
                <a:lnTo>
                  <a:pt x="1459935" y="11259448"/>
                </a:lnTo>
                <a:lnTo>
                  <a:pt x="1796305" y="11259448"/>
                </a:lnTo>
                <a:close/>
                <a:moveTo>
                  <a:pt x="1796305" y="10543773"/>
                </a:moveTo>
                <a:lnTo>
                  <a:pt x="1459935" y="10543773"/>
                </a:lnTo>
                <a:lnTo>
                  <a:pt x="1459935" y="10894320"/>
                </a:lnTo>
                <a:lnTo>
                  <a:pt x="1796305" y="10894320"/>
                </a:lnTo>
                <a:close/>
                <a:moveTo>
                  <a:pt x="1796305" y="10178645"/>
                </a:moveTo>
                <a:lnTo>
                  <a:pt x="1459935" y="10178645"/>
                </a:lnTo>
                <a:lnTo>
                  <a:pt x="1459935" y="10529192"/>
                </a:lnTo>
                <a:lnTo>
                  <a:pt x="1796305" y="10529192"/>
                </a:lnTo>
                <a:close/>
                <a:moveTo>
                  <a:pt x="1796305" y="9813518"/>
                </a:moveTo>
                <a:lnTo>
                  <a:pt x="1459935" y="9813518"/>
                </a:lnTo>
                <a:lnTo>
                  <a:pt x="1459935" y="10164065"/>
                </a:lnTo>
                <a:lnTo>
                  <a:pt x="1796305" y="10164065"/>
                </a:lnTo>
                <a:close/>
                <a:moveTo>
                  <a:pt x="1796305" y="9448390"/>
                </a:moveTo>
                <a:lnTo>
                  <a:pt x="1459935" y="9448390"/>
                </a:lnTo>
                <a:lnTo>
                  <a:pt x="1459935" y="9798938"/>
                </a:lnTo>
                <a:lnTo>
                  <a:pt x="1796305" y="9798938"/>
                </a:lnTo>
                <a:close/>
                <a:moveTo>
                  <a:pt x="1796305" y="9083262"/>
                </a:moveTo>
                <a:lnTo>
                  <a:pt x="1459935" y="9083262"/>
                </a:lnTo>
                <a:lnTo>
                  <a:pt x="1459935" y="9433810"/>
                </a:lnTo>
                <a:lnTo>
                  <a:pt x="1796305" y="9433810"/>
                </a:lnTo>
                <a:close/>
                <a:moveTo>
                  <a:pt x="1796305" y="8718135"/>
                </a:moveTo>
                <a:lnTo>
                  <a:pt x="1459935" y="8718135"/>
                </a:lnTo>
                <a:lnTo>
                  <a:pt x="1459935" y="9068682"/>
                </a:lnTo>
                <a:lnTo>
                  <a:pt x="1796305" y="9068682"/>
                </a:lnTo>
                <a:close/>
                <a:moveTo>
                  <a:pt x="1796305" y="8353008"/>
                </a:moveTo>
                <a:lnTo>
                  <a:pt x="1459935" y="8353008"/>
                </a:lnTo>
                <a:lnTo>
                  <a:pt x="1459935" y="8703555"/>
                </a:lnTo>
                <a:lnTo>
                  <a:pt x="1796305" y="8703555"/>
                </a:lnTo>
                <a:close/>
                <a:moveTo>
                  <a:pt x="1796305" y="7987881"/>
                </a:moveTo>
                <a:lnTo>
                  <a:pt x="1459935" y="7987881"/>
                </a:lnTo>
                <a:lnTo>
                  <a:pt x="1459935" y="8338428"/>
                </a:lnTo>
                <a:lnTo>
                  <a:pt x="1796305" y="8338428"/>
                </a:lnTo>
                <a:close/>
                <a:moveTo>
                  <a:pt x="1796305" y="7622754"/>
                </a:moveTo>
                <a:lnTo>
                  <a:pt x="1459935" y="7622754"/>
                </a:lnTo>
                <a:lnTo>
                  <a:pt x="1459935" y="7973301"/>
                </a:lnTo>
                <a:lnTo>
                  <a:pt x="1796305" y="7973301"/>
                </a:lnTo>
                <a:close/>
                <a:moveTo>
                  <a:pt x="1796305" y="7257625"/>
                </a:moveTo>
                <a:lnTo>
                  <a:pt x="1459935" y="7257625"/>
                </a:lnTo>
                <a:lnTo>
                  <a:pt x="1459935" y="7608174"/>
                </a:lnTo>
                <a:lnTo>
                  <a:pt x="1796305" y="7608174"/>
                </a:lnTo>
                <a:close/>
                <a:moveTo>
                  <a:pt x="1796305" y="6892501"/>
                </a:moveTo>
                <a:lnTo>
                  <a:pt x="1459935" y="6892501"/>
                </a:lnTo>
                <a:lnTo>
                  <a:pt x="1459935" y="7243044"/>
                </a:lnTo>
                <a:lnTo>
                  <a:pt x="1796305" y="7243044"/>
                </a:lnTo>
                <a:close/>
                <a:moveTo>
                  <a:pt x="1796305" y="6527374"/>
                </a:moveTo>
                <a:lnTo>
                  <a:pt x="1459935" y="6527374"/>
                </a:lnTo>
                <a:lnTo>
                  <a:pt x="1459935" y="6877920"/>
                </a:lnTo>
                <a:lnTo>
                  <a:pt x="1796305" y="6877920"/>
                </a:lnTo>
                <a:close/>
                <a:moveTo>
                  <a:pt x="1796305" y="6187385"/>
                </a:moveTo>
                <a:lnTo>
                  <a:pt x="1459936" y="6187385"/>
                </a:lnTo>
                <a:lnTo>
                  <a:pt x="1459936" y="6357302"/>
                </a:lnTo>
                <a:lnTo>
                  <a:pt x="1459935" y="6357302"/>
                </a:lnTo>
                <a:lnTo>
                  <a:pt x="1459935" y="6512794"/>
                </a:lnTo>
                <a:lnTo>
                  <a:pt x="1796305" y="6512794"/>
                </a:lnTo>
                <a:close/>
                <a:moveTo>
                  <a:pt x="1796306" y="5822257"/>
                </a:moveTo>
                <a:lnTo>
                  <a:pt x="1459936" y="5822257"/>
                </a:lnTo>
                <a:lnTo>
                  <a:pt x="1459936" y="6172803"/>
                </a:lnTo>
                <a:lnTo>
                  <a:pt x="1796306" y="6172803"/>
                </a:lnTo>
                <a:close/>
                <a:moveTo>
                  <a:pt x="1796306" y="5457129"/>
                </a:moveTo>
                <a:lnTo>
                  <a:pt x="1459936" y="5457129"/>
                </a:lnTo>
                <a:lnTo>
                  <a:pt x="1459936" y="5807676"/>
                </a:lnTo>
                <a:lnTo>
                  <a:pt x="1796306" y="5807676"/>
                </a:lnTo>
                <a:close/>
                <a:moveTo>
                  <a:pt x="1796306" y="5092001"/>
                </a:moveTo>
                <a:lnTo>
                  <a:pt x="1459936" y="5092001"/>
                </a:lnTo>
                <a:lnTo>
                  <a:pt x="1459936" y="5442548"/>
                </a:lnTo>
                <a:lnTo>
                  <a:pt x="1796306" y="5442548"/>
                </a:lnTo>
                <a:close/>
                <a:moveTo>
                  <a:pt x="1796306" y="4726874"/>
                </a:moveTo>
                <a:lnTo>
                  <a:pt x="1459936" y="4726874"/>
                </a:lnTo>
                <a:lnTo>
                  <a:pt x="1459936" y="5077421"/>
                </a:lnTo>
                <a:lnTo>
                  <a:pt x="1796306" y="5077421"/>
                </a:lnTo>
                <a:close/>
                <a:moveTo>
                  <a:pt x="1796306" y="4361746"/>
                </a:moveTo>
                <a:lnTo>
                  <a:pt x="1459936" y="4361746"/>
                </a:lnTo>
                <a:lnTo>
                  <a:pt x="1459936" y="4712293"/>
                </a:lnTo>
                <a:lnTo>
                  <a:pt x="1796306" y="4712293"/>
                </a:lnTo>
                <a:close/>
                <a:moveTo>
                  <a:pt x="1796306" y="3996618"/>
                </a:moveTo>
                <a:lnTo>
                  <a:pt x="1459936" y="3996618"/>
                </a:lnTo>
                <a:lnTo>
                  <a:pt x="1459936" y="4347165"/>
                </a:lnTo>
                <a:lnTo>
                  <a:pt x="1796306" y="4347165"/>
                </a:lnTo>
                <a:close/>
                <a:moveTo>
                  <a:pt x="1796306" y="3631491"/>
                </a:moveTo>
                <a:lnTo>
                  <a:pt x="1459936" y="3631491"/>
                </a:lnTo>
                <a:lnTo>
                  <a:pt x="1459936" y="3982038"/>
                </a:lnTo>
                <a:lnTo>
                  <a:pt x="1796306" y="3982038"/>
                </a:lnTo>
                <a:close/>
                <a:moveTo>
                  <a:pt x="1796306" y="3266363"/>
                </a:moveTo>
                <a:lnTo>
                  <a:pt x="1459936" y="3266363"/>
                </a:lnTo>
                <a:lnTo>
                  <a:pt x="1459936" y="3616911"/>
                </a:lnTo>
                <a:lnTo>
                  <a:pt x="1796306" y="3616911"/>
                </a:lnTo>
                <a:close/>
                <a:moveTo>
                  <a:pt x="1796306" y="2901235"/>
                </a:moveTo>
                <a:lnTo>
                  <a:pt x="1459936" y="2901235"/>
                </a:lnTo>
                <a:lnTo>
                  <a:pt x="1459936" y="3251783"/>
                </a:lnTo>
                <a:lnTo>
                  <a:pt x="1796306" y="3251783"/>
                </a:lnTo>
                <a:close/>
                <a:moveTo>
                  <a:pt x="1796306" y="2536108"/>
                </a:moveTo>
                <a:lnTo>
                  <a:pt x="1459936" y="2536108"/>
                </a:lnTo>
                <a:lnTo>
                  <a:pt x="1459936" y="2886655"/>
                </a:lnTo>
                <a:lnTo>
                  <a:pt x="1796306" y="2886655"/>
                </a:lnTo>
                <a:close/>
                <a:moveTo>
                  <a:pt x="1796306" y="2170981"/>
                </a:moveTo>
                <a:lnTo>
                  <a:pt x="1459936" y="2170981"/>
                </a:lnTo>
                <a:lnTo>
                  <a:pt x="1459936" y="2521528"/>
                </a:lnTo>
                <a:lnTo>
                  <a:pt x="1796306" y="2521528"/>
                </a:lnTo>
                <a:close/>
                <a:moveTo>
                  <a:pt x="1796306" y="1805854"/>
                </a:moveTo>
                <a:lnTo>
                  <a:pt x="1459936" y="1805854"/>
                </a:lnTo>
                <a:lnTo>
                  <a:pt x="1459936" y="2156401"/>
                </a:lnTo>
                <a:lnTo>
                  <a:pt x="1796306" y="2156401"/>
                </a:lnTo>
                <a:close/>
                <a:moveTo>
                  <a:pt x="1796306" y="1440727"/>
                </a:moveTo>
                <a:lnTo>
                  <a:pt x="1459936" y="1440727"/>
                </a:lnTo>
                <a:lnTo>
                  <a:pt x="1459936" y="1791274"/>
                </a:lnTo>
                <a:lnTo>
                  <a:pt x="1796306" y="1791274"/>
                </a:lnTo>
                <a:close/>
                <a:moveTo>
                  <a:pt x="1796306" y="1075598"/>
                </a:moveTo>
                <a:lnTo>
                  <a:pt x="1459936" y="1075598"/>
                </a:lnTo>
                <a:lnTo>
                  <a:pt x="1459936" y="1426147"/>
                </a:lnTo>
                <a:lnTo>
                  <a:pt x="1796306" y="1426147"/>
                </a:lnTo>
                <a:close/>
                <a:moveTo>
                  <a:pt x="2147895" y="12004284"/>
                </a:moveTo>
                <a:lnTo>
                  <a:pt x="1811525" y="12004284"/>
                </a:lnTo>
                <a:lnTo>
                  <a:pt x="1811525" y="12354830"/>
                </a:lnTo>
                <a:lnTo>
                  <a:pt x="2147895" y="12354830"/>
                </a:lnTo>
                <a:close/>
                <a:moveTo>
                  <a:pt x="2147895" y="11639156"/>
                </a:moveTo>
                <a:lnTo>
                  <a:pt x="1811525" y="11639156"/>
                </a:lnTo>
                <a:lnTo>
                  <a:pt x="1811525" y="11989703"/>
                </a:lnTo>
                <a:lnTo>
                  <a:pt x="2147895" y="11989703"/>
                </a:lnTo>
                <a:close/>
                <a:moveTo>
                  <a:pt x="2147895" y="11274028"/>
                </a:moveTo>
                <a:lnTo>
                  <a:pt x="1811525" y="11274028"/>
                </a:lnTo>
                <a:lnTo>
                  <a:pt x="1811525" y="11624575"/>
                </a:lnTo>
                <a:lnTo>
                  <a:pt x="2147895" y="11624575"/>
                </a:lnTo>
                <a:close/>
                <a:moveTo>
                  <a:pt x="2147895" y="10908901"/>
                </a:moveTo>
                <a:lnTo>
                  <a:pt x="1811525" y="10908901"/>
                </a:lnTo>
                <a:lnTo>
                  <a:pt x="1811525" y="11259448"/>
                </a:lnTo>
                <a:lnTo>
                  <a:pt x="2147895" y="11259448"/>
                </a:lnTo>
                <a:close/>
                <a:moveTo>
                  <a:pt x="2147896" y="10543773"/>
                </a:moveTo>
                <a:lnTo>
                  <a:pt x="1811525" y="10543773"/>
                </a:lnTo>
                <a:lnTo>
                  <a:pt x="1811525" y="10894320"/>
                </a:lnTo>
                <a:lnTo>
                  <a:pt x="2147895" y="10894320"/>
                </a:lnTo>
                <a:close/>
                <a:moveTo>
                  <a:pt x="2147896" y="10178645"/>
                </a:moveTo>
                <a:lnTo>
                  <a:pt x="1811525" y="10178645"/>
                </a:lnTo>
                <a:lnTo>
                  <a:pt x="1811525" y="10529192"/>
                </a:lnTo>
                <a:lnTo>
                  <a:pt x="2147896" y="10529192"/>
                </a:lnTo>
                <a:close/>
                <a:moveTo>
                  <a:pt x="2147896" y="9813518"/>
                </a:moveTo>
                <a:lnTo>
                  <a:pt x="1811525" y="9813518"/>
                </a:lnTo>
                <a:lnTo>
                  <a:pt x="1811525" y="10164065"/>
                </a:lnTo>
                <a:lnTo>
                  <a:pt x="2147896" y="10164065"/>
                </a:lnTo>
                <a:close/>
                <a:moveTo>
                  <a:pt x="2147896" y="9448390"/>
                </a:moveTo>
                <a:lnTo>
                  <a:pt x="1811525" y="9448390"/>
                </a:lnTo>
                <a:lnTo>
                  <a:pt x="1811525" y="9798938"/>
                </a:lnTo>
                <a:lnTo>
                  <a:pt x="2147896" y="9798938"/>
                </a:lnTo>
                <a:close/>
                <a:moveTo>
                  <a:pt x="2147896" y="9083262"/>
                </a:moveTo>
                <a:lnTo>
                  <a:pt x="1811525" y="9083262"/>
                </a:lnTo>
                <a:lnTo>
                  <a:pt x="1811525" y="9433810"/>
                </a:lnTo>
                <a:lnTo>
                  <a:pt x="2147896" y="9433810"/>
                </a:lnTo>
                <a:close/>
                <a:moveTo>
                  <a:pt x="2147896" y="8718135"/>
                </a:moveTo>
                <a:lnTo>
                  <a:pt x="1811525" y="8718135"/>
                </a:lnTo>
                <a:lnTo>
                  <a:pt x="1811525" y="9068682"/>
                </a:lnTo>
                <a:lnTo>
                  <a:pt x="2147896" y="9068682"/>
                </a:lnTo>
                <a:close/>
                <a:moveTo>
                  <a:pt x="2147896" y="8353008"/>
                </a:moveTo>
                <a:lnTo>
                  <a:pt x="1811525" y="8353008"/>
                </a:lnTo>
                <a:lnTo>
                  <a:pt x="1811525" y="8703555"/>
                </a:lnTo>
                <a:lnTo>
                  <a:pt x="2147896" y="8703555"/>
                </a:lnTo>
                <a:close/>
                <a:moveTo>
                  <a:pt x="2147896" y="7987881"/>
                </a:moveTo>
                <a:lnTo>
                  <a:pt x="1811525" y="7987881"/>
                </a:lnTo>
                <a:lnTo>
                  <a:pt x="1811525" y="8338428"/>
                </a:lnTo>
                <a:lnTo>
                  <a:pt x="2147896" y="8338428"/>
                </a:lnTo>
                <a:close/>
                <a:moveTo>
                  <a:pt x="2147896" y="7622754"/>
                </a:moveTo>
                <a:lnTo>
                  <a:pt x="1811525" y="7622754"/>
                </a:lnTo>
                <a:lnTo>
                  <a:pt x="1811525" y="7973301"/>
                </a:lnTo>
                <a:lnTo>
                  <a:pt x="2147896" y="7973301"/>
                </a:lnTo>
                <a:close/>
                <a:moveTo>
                  <a:pt x="2147896" y="7257625"/>
                </a:moveTo>
                <a:lnTo>
                  <a:pt x="1811525" y="7257625"/>
                </a:lnTo>
                <a:lnTo>
                  <a:pt x="1811525" y="7608174"/>
                </a:lnTo>
                <a:lnTo>
                  <a:pt x="2147896" y="7608174"/>
                </a:lnTo>
                <a:close/>
                <a:moveTo>
                  <a:pt x="2147896" y="6892501"/>
                </a:moveTo>
                <a:lnTo>
                  <a:pt x="1811525" y="6892501"/>
                </a:lnTo>
                <a:lnTo>
                  <a:pt x="1811525" y="7243044"/>
                </a:lnTo>
                <a:lnTo>
                  <a:pt x="2147896" y="7243044"/>
                </a:lnTo>
                <a:close/>
                <a:moveTo>
                  <a:pt x="2147896" y="6527374"/>
                </a:moveTo>
                <a:lnTo>
                  <a:pt x="1811525" y="6527374"/>
                </a:lnTo>
                <a:lnTo>
                  <a:pt x="1811525" y="6877920"/>
                </a:lnTo>
                <a:lnTo>
                  <a:pt x="2147896" y="6877920"/>
                </a:lnTo>
                <a:close/>
                <a:moveTo>
                  <a:pt x="2147896" y="6187385"/>
                </a:moveTo>
                <a:lnTo>
                  <a:pt x="1811526" y="6187385"/>
                </a:lnTo>
                <a:lnTo>
                  <a:pt x="1811526" y="6357302"/>
                </a:lnTo>
                <a:lnTo>
                  <a:pt x="1811525" y="6357302"/>
                </a:lnTo>
                <a:lnTo>
                  <a:pt x="1811525" y="6512794"/>
                </a:lnTo>
                <a:lnTo>
                  <a:pt x="2147896" y="6512794"/>
                </a:lnTo>
                <a:lnTo>
                  <a:pt x="2147896" y="6357302"/>
                </a:lnTo>
                <a:close/>
                <a:moveTo>
                  <a:pt x="2147896" y="5822257"/>
                </a:moveTo>
                <a:lnTo>
                  <a:pt x="1811526" y="5822257"/>
                </a:lnTo>
                <a:lnTo>
                  <a:pt x="1811526" y="6172803"/>
                </a:lnTo>
                <a:lnTo>
                  <a:pt x="2147896" y="6172803"/>
                </a:lnTo>
                <a:close/>
                <a:moveTo>
                  <a:pt x="2147896" y="5457129"/>
                </a:moveTo>
                <a:lnTo>
                  <a:pt x="1811526" y="5457129"/>
                </a:lnTo>
                <a:lnTo>
                  <a:pt x="1811526" y="5807676"/>
                </a:lnTo>
                <a:lnTo>
                  <a:pt x="2147896" y="5807676"/>
                </a:lnTo>
                <a:close/>
                <a:moveTo>
                  <a:pt x="2147896" y="5092001"/>
                </a:moveTo>
                <a:lnTo>
                  <a:pt x="1811526" y="5092001"/>
                </a:lnTo>
                <a:lnTo>
                  <a:pt x="1811526" y="5442548"/>
                </a:lnTo>
                <a:lnTo>
                  <a:pt x="2147896" y="5442548"/>
                </a:lnTo>
                <a:close/>
                <a:moveTo>
                  <a:pt x="2147896" y="4726874"/>
                </a:moveTo>
                <a:lnTo>
                  <a:pt x="1811526" y="4726874"/>
                </a:lnTo>
                <a:lnTo>
                  <a:pt x="1811526" y="5077421"/>
                </a:lnTo>
                <a:lnTo>
                  <a:pt x="2147896" y="5077421"/>
                </a:lnTo>
                <a:close/>
                <a:moveTo>
                  <a:pt x="2147897" y="4361746"/>
                </a:moveTo>
                <a:lnTo>
                  <a:pt x="1811526" y="4361746"/>
                </a:lnTo>
                <a:lnTo>
                  <a:pt x="1811526" y="4712293"/>
                </a:lnTo>
                <a:lnTo>
                  <a:pt x="2147896" y="4712293"/>
                </a:lnTo>
                <a:close/>
                <a:moveTo>
                  <a:pt x="2147897" y="3996618"/>
                </a:moveTo>
                <a:lnTo>
                  <a:pt x="1811526" y="3996618"/>
                </a:lnTo>
                <a:lnTo>
                  <a:pt x="1811526" y="4347165"/>
                </a:lnTo>
                <a:lnTo>
                  <a:pt x="2147897" y="4347165"/>
                </a:lnTo>
                <a:close/>
                <a:moveTo>
                  <a:pt x="2147897" y="3631491"/>
                </a:moveTo>
                <a:lnTo>
                  <a:pt x="1811526" y="3631491"/>
                </a:lnTo>
                <a:lnTo>
                  <a:pt x="1811526" y="3982038"/>
                </a:lnTo>
                <a:lnTo>
                  <a:pt x="2147897" y="3982038"/>
                </a:lnTo>
                <a:close/>
                <a:moveTo>
                  <a:pt x="2147897" y="3266363"/>
                </a:moveTo>
                <a:lnTo>
                  <a:pt x="1811526" y="3266363"/>
                </a:lnTo>
                <a:lnTo>
                  <a:pt x="1811526" y="3616911"/>
                </a:lnTo>
                <a:lnTo>
                  <a:pt x="2147897" y="3616911"/>
                </a:lnTo>
                <a:close/>
                <a:moveTo>
                  <a:pt x="2147897" y="2901235"/>
                </a:moveTo>
                <a:lnTo>
                  <a:pt x="1811526" y="2901235"/>
                </a:lnTo>
                <a:lnTo>
                  <a:pt x="1811526" y="3251783"/>
                </a:lnTo>
                <a:lnTo>
                  <a:pt x="2147897" y="3251783"/>
                </a:lnTo>
                <a:close/>
                <a:moveTo>
                  <a:pt x="2499484" y="11639156"/>
                </a:moveTo>
                <a:lnTo>
                  <a:pt x="2163115" y="11639156"/>
                </a:lnTo>
                <a:lnTo>
                  <a:pt x="2163115" y="11989703"/>
                </a:lnTo>
                <a:lnTo>
                  <a:pt x="2499484" y="11989703"/>
                </a:lnTo>
                <a:close/>
                <a:moveTo>
                  <a:pt x="2499484" y="11274028"/>
                </a:moveTo>
                <a:lnTo>
                  <a:pt x="2163115" y="11274028"/>
                </a:lnTo>
                <a:lnTo>
                  <a:pt x="2163115" y="11624575"/>
                </a:lnTo>
                <a:lnTo>
                  <a:pt x="2499484" y="11624575"/>
                </a:lnTo>
                <a:close/>
                <a:moveTo>
                  <a:pt x="2499484" y="10908900"/>
                </a:moveTo>
                <a:lnTo>
                  <a:pt x="2163115" y="10908901"/>
                </a:lnTo>
                <a:lnTo>
                  <a:pt x="2163115" y="11259448"/>
                </a:lnTo>
                <a:lnTo>
                  <a:pt x="2499484" y="11259448"/>
                </a:lnTo>
                <a:close/>
                <a:moveTo>
                  <a:pt x="2499484" y="10543773"/>
                </a:moveTo>
                <a:lnTo>
                  <a:pt x="2163115" y="10543773"/>
                </a:lnTo>
                <a:lnTo>
                  <a:pt x="2163115" y="10894320"/>
                </a:lnTo>
                <a:lnTo>
                  <a:pt x="2499484" y="10894320"/>
                </a:lnTo>
                <a:close/>
                <a:moveTo>
                  <a:pt x="2499484" y="10178645"/>
                </a:moveTo>
                <a:lnTo>
                  <a:pt x="2163115" y="10178645"/>
                </a:lnTo>
                <a:lnTo>
                  <a:pt x="2163115" y="10529192"/>
                </a:lnTo>
                <a:lnTo>
                  <a:pt x="2499484" y="10529192"/>
                </a:lnTo>
                <a:close/>
                <a:moveTo>
                  <a:pt x="2499484" y="9813518"/>
                </a:moveTo>
                <a:lnTo>
                  <a:pt x="2163115" y="9813518"/>
                </a:lnTo>
                <a:lnTo>
                  <a:pt x="2163115" y="10164065"/>
                </a:lnTo>
                <a:lnTo>
                  <a:pt x="2499484" y="10164065"/>
                </a:lnTo>
                <a:close/>
                <a:moveTo>
                  <a:pt x="2499484" y="9448390"/>
                </a:moveTo>
                <a:lnTo>
                  <a:pt x="2163115" y="9448390"/>
                </a:lnTo>
                <a:lnTo>
                  <a:pt x="2163115" y="9798938"/>
                </a:lnTo>
                <a:lnTo>
                  <a:pt x="2499484" y="9798938"/>
                </a:lnTo>
                <a:close/>
                <a:moveTo>
                  <a:pt x="2499484" y="9083262"/>
                </a:moveTo>
                <a:lnTo>
                  <a:pt x="2163115" y="9083262"/>
                </a:lnTo>
                <a:lnTo>
                  <a:pt x="2163115" y="9433810"/>
                </a:lnTo>
                <a:lnTo>
                  <a:pt x="2499484" y="9433810"/>
                </a:lnTo>
                <a:close/>
                <a:moveTo>
                  <a:pt x="2499484" y="8718135"/>
                </a:moveTo>
                <a:lnTo>
                  <a:pt x="2163115" y="8718135"/>
                </a:lnTo>
                <a:lnTo>
                  <a:pt x="2163115" y="9068682"/>
                </a:lnTo>
                <a:lnTo>
                  <a:pt x="2499484" y="9068682"/>
                </a:lnTo>
                <a:close/>
                <a:moveTo>
                  <a:pt x="2499484" y="8353008"/>
                </a:moveTo>
                <a:lnTo>
                  <a:pt x="2163115" y="8353008"/>
                </a:lnTo>
                <a:lnTo>
                  <a:pt x="2163115" y="8703555"/>
                </a:lnTo>
                <a:lnTo>
                  <a:pt x="2499484" y="8703555"/>
                </a:lnTo>
                <a:close/>
                <a:moveTo>
                  <a:pt x="2499484" y="7987881"/>
                </a:moveTo>
                <a:lnTo>
                  <a:pt x="2163115" y="7987881"/>
                </a:lnTo>
                <a:lnTo>
                  <a:pt x="2163115" y="8338428"/>
                </a:lnTo>
                <a:lnTo>
                  <a:pt x="2499484" y="8338428"/>
                </a:lnTo>
                <a:close/>
                <a:moveTo>
                  <a:pt x="2499484" y="7622754"/>
                </a:moveTo>
                <a:lnTo>
                  <a:pt x="2163115" y="7622754"/>
                </a:lnTo>
                <a:lnTo>
                  <a:pt x="2163115" y="7973301"/>
                </a:lnTo>
                <a:lnTo>
                  <a:pt x="2499484" y="7973301"/>
                </a:lnTo>
                <a:close/>
                <a:moveTo>
                  <a:pt x="2499484" y="7257625"/>
                </a:moveTo>
                <a:lnTo>
                  <a:pt x="2163115" y="7257625"/>
                </a:lnTo>
                <a:lnTo>
                  <a:pt x="2163115" y="7608174"/>
                </a:lnTo>
                <a:lnTo>
                  <a:pt x="2499484" y="7608174"/>
                </a:lnTo>
                <a:close/>
                <a:moveTo>
                  <a:pt x="2499484" y="6892501"/>
                </a:moveTo>
                <a:lnTo>
                  <a:pt x="2163115" y="6892501"/>
                </a:lnTo>
                <a:lnTo>
                  <a:pt x="2163115" y="7243044"/>
                </a:lnTo>
                <a:lnTo>
                  <a:pt x="2499484" y="7243044"/>
                </a:lnTo>
                <a:close/>
                <a:moveTo>
                  <a:pt x="2499485" y="6527374"/>
                </a:moveTo>
                <a:lnTo>
                  <a:pt x="2163115" y="6527374"/>
                </a:lnTo>
                <a:lnTo>
                  <a:pt x="2163115" y="6877920"/>
                </a:lnTo>
                <a:lnTo>
                  <a:pt x="2499484" y="6877921"/>
                </a:lnTo>
                <a:close/>
                <a:moveTo>
                  <a:pt x="2499485" y="6187384"/>
                </a:moveTo>
                <a:lnTo>
                  <a:pt x="2163116" y="6187385"/>
                </a:lnTo>
                <a:lnTo>
                  <a:pt x="2163116" y="6357302"/>
                </a:lnTo>
                <a:lnTo>
                  <a:pt x="2163115" y="6357302"/>
                </a:lnTo>
                <a:lnTo>
                  <a:pt x="2163115" y="6512794"/>
                </a:lnTo>
                <a:lnTo>
                  <a:pt x="2499485" y="6512794"/>
                </a:lnTo>
                <a:lnTo>
                  <a:pt x="2499485" y="6357302"/>
                </a:lnTo>
                <a:close/>
                <a:moveTo>
                  <a:pt x="2499485" y="5822257"/>
                </a:moveTo>
                <a:lnTo>
                  <a:pt x="2163116" y="5822257"/>
                </a:lnTo>
                <a:lnTo>
                  <a:pt x="2163116" y="6172803"/>
                </a:lnTo>
                <a:lnTo>
                  <a:pt x="2499485" y="6172803"/>
                </a:lnTo>
                <a:close/>
                <a:moveTo>
                  <a:pt x="2499485" y="5457129"/>
                </a:moveTo>
                <a:lnTo>
                  <a:pt x="2163116" y="5457129"/>
                </a:lnTo>
                <a:lnTo>
                  <a:pt x="2163116" y="5807676"/>
                </a:lnTo>
                <a:lnTo>
                  <a:pt x="2499485" y="5807676"/>
                </a:lnTo>
                <a:close/>
                <a:moveTo>
                  <a:pt x="2499485" y="5092001"/>
                </a:moveTo>
                <a:lnTo>
                  <a:pt x="2163116" y="5092001"/>
                </a:lnTo>
                <a:lnTo>
                  <a:pt x="2163116" y="5442548"/>
                </a:lnTo>
                <a:lnTo>
                  <a:pt x="2499485" y="5442548"/>
                </a:lnTo>
                <a:close/>
                <a:moveTo>
                  <a:pt x="2499485" y="4726873"/>
                </a:moveTo>
                <a:lnTo>
                  <a:pt x="2163116" y="4726874"/>
                </a:lnTo>
                <a:lnTo>
                  <a:pt x="2163116" y="5077421"/>
                </a:lnTo>
                <a:lnTo>
                  <a:pt x="2499485" y="5077421"/>
                </a:lnTo>
                <a:close/>
                <a:moveTo>
                  <a:pt x="2499485" y="4361746"/>
                </a:moveTo>
                <a:lnTo>
                  <a:pt x="2163116" y="4361746"/>
                </a:lnTo>
                <a:lnTo>
                  <a:pt x="2163116" y="4712293"/>
                </a:lnTo>
                <a:lnTo>
                  <a:pt x="2499485" y="4712293"/>
                </a:lnTo>
                <a:close/>
                <a:moveTo>
                  <a:pt x="2499485" y="3266363"/>
                </a:moveTo>
                <a:lnTo>
                  <a:pt x="2163116" y="3266363"/>
                </a:lnTo>
                <a:lnTo>
                  <a:pt x="2163116" y="3616911"/>
                </a:lnTo>
                <a:lnTo>
                  <a:pt x="2499485" y="3616911"/>
                </a:lnTo>
                <a:close/>
                <a:moveTo>
                  <a:pt x="2499485" y="2901235"/>
                </a:moveTo>
                <a:lnTo>
                  <a:pt x="2163116" y="2901235"/>
                </a:lnTo>
                <a:lnTo>
                  <a:pt x="2163116" y="3251783"/>
                </a:lnTo>
                <a:lnTo>
                  <a:pt x="2499485" y="3251783"/>
                </a:lnTo>
                <a:close/>
                <a:moveTo>
                  <a:pt x="2851074" y="11639156"/>
                </a:moveTo>
                <a:lnTo>
                  <a:pt x="2514704" y="11639156"/>
                </a:lnTo>
                <a:lnTo>
                  <a:pt x="2514704" y="11989703"/>
                </a:lnTo>
                <a:lnTo>
                  <a:pt x="2851074" y="11989703"/>
                </a:lnTo>
                <a:close/>
                <a:moveTo>
                  <a:pt x="2851074" y="11274028"/>
                </a:moveTo>
                <a:lnTo>
                  <a:pt x="2514704" y="11274028"/>
                </a:lnTo>
                <a:lnTo>
                  <a:pt x="2514704" y="11624575"/>
                </a:lnTo>
                <a:lnTo>
                  <a:pt x="2851074" y="11624575"/>
                </a:lnTo>
                <a:close/>
                <a:moveTo>
                  <a:pt x="2851074" y="10908900"/>
                </a:moveTo>
                <a:lnTo>
                  <a:pt x="2514704" y="10908900"/>
                </a:lnTo>
                <a:lnTo>
                  <a:pt x="2514704" y="11259448"/>
                </a:lnTo>
                <a:lnTo>
                  <a:pt x="2851074" y="11259448"/>
                </a:lnTo>
                <a:close/>
                <a:moveTo>
                  <a:pt x="2851074" y="10543773"/>
                </a:moveTo>
                <a:lnTo>
                  <a:pt x="2514704" y="10543773"/>
                </a:lnTo>
                <a:lnTo>
                  <a:pt x="2514704" y="10894320"/>
                </a:lnTo>
                <a:lnTo>
                  <a:pt x="2851074" y="10894320"/>
                </a:lnTo>
                <a:close/>
                <a:moveTo>
                  <a:pt x="2851074" y="10178645"/>
                </a:moveTo>
                <a:lnTo>
                  <a:pt x="2514704" y="10178645"/>
                </a:lnTo>
                <a:lnTo>
                  <a:pt x="2514704" y="10529192"/>
                </a:lnTo>
                <a:lnTo>
                  <a:pt x="2851074" y="10529192"/>
                </a:lnTo>
                <a:close/>
                <a:moveTo>
                  <a:pt x="2851074" y="9813518"/>
                </a:moveTo>
                <a:lnTo>
                  <a:pt x="2514704" y="9813518"/>
                </a:lnTo>
                <a:lnTo>
                  <a:pt x="2514704" y="10164065"/>
                </a:lnTo>
                <a:lnTo>
                  <a:pt x="2851074" y="10164065"/>
                </a:lnTo>
                <a:close/>
                <a:moveTo>
                  <a:pt x="2851074" y="9448390"/>
                </a:moveTo>
                <a:lnTo>
                  <a:pt x="2514704" y="9448390"/>
                </a:lnTo>
                <a:lnTo>
                  <a:pt x="2514704" y="9798938"/>
                </a:lnTo>
                <a:lnTo>
                  <a:pt x="2851074" y="9798938"/>
                </a:lnTo>
                <a:close/>
                <a:moveTo>
                  <a:pt x="2851074" y="9083262"/>
                </a:moveTo>
                <a:lnTo>
                  <a:pt x="2514704" y="9083262"/>
                </a:lnTo>
                <a:lnTo>
                  <a:pt x="2514704" y="9433810"/>
                </a:lnTo>
                <a:lnTo>
                  <a:pt x="2851074" y="9433810"/>
                </a:lnTo>
                <a:close/>
                <a:moveTo>
                  <a:pt x="2851074" y="8718135"/>
                </a:moveTo>
                <a:lnTo>
                  <a:pt x="2514704" y="8718135"/>
                </a:lnTo>
                <a:lnTo>
                  <a:pt x="2514704" y="9068682"/>
                </a:lnTo>
                <a:lnTo>
                  <a:pt x="2851074" y="9068682"/>
                </a:lnTo>
                <a:close/>
                <a:moveTo>
                  <a:pt x="2851074" y="8353008"/>
                </a:moveTo>
                <a:lnTo>
                  <a:pt x="2514704" y="8353008"/>
                </a:lnTo>
                <a:lnTo>
                  <a:pt x="2514704" y="8703555"/>
                </a:lnTo>
                <a:lnTo>
                  <a:pt x="2851074" y="8703555"/>
                </a:lnTo>
                <a:close/>
                <a:moveTo>
                  <a:pt x="2851074" y="7987881"/>
                </a:moveTo>
                <a:lnTo>
                  <a:pt x="2514704" y="7987881"/>
                </a:lnTo>
                <a:lnTo>
                  <a:pt x="2514704" y="8338428"/>
                </a:lnTo>
                <a:lnTo>
                  <a:pt x="2851074" y="8338428"/>
                </a:lnTo>
                <a:close/>
                <a:moveTo>
                  <a:pt x="2851074" y="7622754"/>
                </a:moveTo>
                <a:lnTo>
                  <a:pt x="2514704" y="7622754"/>
                </a:lnTo>
                <a:lnTo>
                  <a:pt x="2514704" y="7973301"/>
                </a:lnTo>
                <a:lnTo>
                  <a:pt x="2851074" y="7973301"/>
                </a:lnTo>
                <a:close/>
                <a:moveTo>
                  <a:pt x="2851074" y="7257625"/>
                </a:moveTo>
                <a:lnTo>
                  <a:pt x="2514704" y="7257625"/>
                </a:lnTo>
                <a:lnTo>
                  <a:pt x="2514704" y="7608174"/>
                </a:lnTo>
                <a:lnTo>
                  <a:pt x="2851074" y="7608174"/>
                </a:lnTo>
                <a:close/>
                <a:moveTo>
                  <a:pt x="2851074" y="6892501"/>
                </a:moveTo>
                <a:lnTo>
                  <a:pt x="2514704" y="6892501"/>
                </a:lnTo>
                <a:lnTo>
                  <a:pt x="2514704" y="7243044"/>
                </a:lnTo>
                <a:lnTo>
                  <a:pt x="2851074" y="7243044"/>
                </a:lnTo>
                <a:close/>
                <a:moveTo>
                  <a:pt x="2851075" y="6527374"/>
                </a:moveTo>
                <a:lnTo>
                  <a:pt x="2514705" y="6527374"/>
                </a:lnTo>
                <a:lnTo>
                  <a:pt x="2514704" y="6877921"/>
                </a:lnTo>
                <a:lnTo>
                  <a:pt x="2851074" y="6877921"/>
                </a:lnTo>
                <a:close/>
                <a:moveTo>
                  <a:pt x="2851075" y="6187384"/>
                </a:moveTo>
                <a:lnTo>
                  <a:pt x="2514705" y="6187384"/>
                </a:lnTo>
                <a:lnTo>
                  <a:pt x="2514705" y="6357302"/>
                </a:lnTo>
                <a:lnTo>
                  <a:pt x="2514705" y="6512794"/>
                </a:lnTo>
                <a:lnTo>
                  <a:pt x="2851075" y="6512794"/>
                </a:lnTo>
                <a:lnTo>
                  <a:pt x="2851075" y="6357302"/>
                </a:lnTo>
                <a:close/>
                <a:moveTo>
                  <a:pt x="2851075" y="5822257"/>
                </a:moveTo>
                <a:lnTo>
                  <a:pt x="2514705" y="5822257"/>
                </a:lnTo>
                <a:lnTo>
                  <a:pt x="2514705" y="6172803"/>
                </a:lnTo>
                <a:lnTo>
                  <a:pt x="2851075" y="6172803"/>
                </a:lnTo>
                <a:close/>
                <a:moveTo>
                  <a:pt x="2851075" y="5457129"/>
                </a:moveTo>
                <a:lnTo>
                  <a:pt x="2514705" y="5457129"/>
                </a:lnTo>
                <a:lnTo>
                  <a:pt x="2514705" y="5807676"/>
                </a:lnTo>
                <a:lnTo>
                  <a:pt x="2851075" y="5807676"/>
                </a:lnTo>
                <a:close/>
                <a:moveTo>
                  <a:pt x="3202664" y="11639156"/>
                </a:moveTo>
                <a:lnTo>
                  <a:pt x="2866294" y="11639156"/>
                </a:lnTo>
                <a:lnTo>
                  <a:pt x="2866294" y="11989703"/>
                </a:lnTo>
                <a:lnTo>
                  <a:pt x="3202664" y="11989703"/>
                </a:lnTo>
                <a:close/>
                <a:moveTo>
                  <a:pt x="3202665" y="11274028"/>
                </a:moveTo>
                <a:lnTo>
                  <a:pt x="2866294" y="11274028"/>
                </a:lnTo>
                <a:lnTo>
                  <a:pt x="2866294" y="11624575"/>
                </a:lnTo>
                <a:lnTo>
                  <a:pt x="3202664" y="11624575"/>
                </a:lnTo>
                <a:close/>
                <a:moveTo>
                  <a:pt x="3202665" y="10908900"/>
                </a:moveTo>
                <a:lnTo>
                  <a:pt x="2866294" y="10908900"/>
                </a:lnTo>
                <a:lnTo>
                  <a:pt x="2866294" y="11259448"/>
                </a:lnTo>
                <a:lnTo>
                  <a:pt x="3202665" y="11259448"/>
                </a:lnTo>
                <a:close/>
                <a:moveTo>
                  <a:pt x="3202665" y="10543773"/>
                </a:moveTo>
                <a:lnTo>
                  <a:pt x="2866294" y="10543773"/>
                </a:lnTo>
                <a:lnTo>
                  <a:pt x="2866294" y="10894320"/>
                </a:lnTo>
                <a:lnTo>
                  <a:pt x="3202665" y="10894320"/>
                </a:lnTo>
                <a:close/>
                <a:moveTo>
                  <a:pt x="3202665" y="10178645"/>
                </a:moveTo>
                <a:lnTo>
                  <a:pt x="2866294" y="10178645"/>
                </a:lnTo>
                <a:lnTo>
                  <a:pt x="2866294" y="10529192"/>
                </a:lnTo>
                <a:lnTo>
                  <a:pt x="3202665" y="10529192"/>
                </a:lnTo>
                <a:close/>
                <a:moveTo>
                  <a:pt x="3202665" y="9813518"/>
                </a:moveTo>
                <a:lnTo>
                  <a:pt x="2866294" y="9813518"/>
                </a:lnTo>
                <a:lnTo>
                  <a:pt x="2866294" y="10164065"/>
                </a:lnTo>
                <a:lnTo>
                  <a:pt x="3202665" y="10164065"/>
                </a:lnTo>
                <a:close/>
                <a:moveTo>
                  <a:pt x="3202665" y="9448390"/>
                </a:moveTo>
                <a:lnTo>
                  <a:pt x="2866294" y="9448390"/>
                </a:lnTo>
                <a:lnTo>
                  <a:pt x="2866294" y="9798938"/>
                </a:lnTo>
                <a:lnTo>
                  <a:pt x="3202665" y="9798938"/>
                </a:lnTo>
                <a:close/>
                <a:moveTo>
                  <a:pt x="3202665" y="8353008"/>
                </a:moveTo>
                <a:lnTo>
                  <a:pt x="2866294" y="8353008"/>
                </a:lnTo>
                <a:lnTo>
                  <a:pt x="2866294" y="8703555"/>
                </a:lnTo>
                <a:lnTo>
                  <a:pt x="3202665" y="8703555"/>
                </a:lnTo>
                <a:close/>
                <a:moveTo>
                  <a:pt x="3202665" y="7987881"/>
                </a:moveTo>
                <a:lnTo>
                  <a:pt x="2866294" y="7987881"/>
                </a:lnTo>
                <a:lnTo>
                  <a:pt x="2866294" y="8338428"/>
                </a:lnTo>
                <a:lnTo>
                  <a:pt x="3202665" y="8338428"/>
                </a:lnTo>
                <a:close/>
                <a:moveTo>
                  <a:pt x="3202665" y="7622754"/>
                </a:moveTo>
                <a:lnTo>
                  <a:pt x="2866294" y="7622754"/>
                </a:lnTo>
                <a:lnTo>
                  <a:pt x="2866294" y="7973301"/>
                </a:lnTo>
                <a:lnTo>
                  <a:pt x="3202665" y="7973301"/>
                </a:lnTo>
                <a:close/>
                <a:moveTo>
                  <a:pt x="3571906" y="11639155"/>
                </a:moveTo>
                <a:lnTo>
                  <a:pt x="3393038" y="11639155"/>
                </a:lnTo>
                <a:lnTo>
                  <a:pt x="3393038" y="11639156"/>
                </a:lnTo>
                <a:lnTo>
                  <a:pt x="3217884" y="11639156"/>
                </a:lnTo>
                <a:lnTo>
                  <a:pt x="3217884" y="11989703"/>
                </a:lnTo>
                <a:lnTo>
                  <a:pt x="3340430" y="11989703"/>
                </a:lnTo>
                <a:lnTo>
                  <a:pt x="3393038" y="11989703"/>
                </a:lnTo>
                <a:lnTo>
                  <a:pt x="3571906" y="11989703"/>
                </a:lnTo>
                <a:close/>
                <a:moveTo>
                  <a:pt x="3571906" y="11274028"/>
                </a:moveTo>
                <a:lnTo>
                  <a:pt x="3393038" y="11274028"/>
                </a:lnTo>
                <a:lnTo>
                  <a:pt x="3340430" y="11274028"/>
                </a:lnTo>
                <a:lnTo>
                  <a:pt x="3217885" y="11274028"/>
                </a:lnTo>
                <a:lnTo>
                  <a:pt x="3217884" y="11624575"/>
                </a:lnTo>
                <a:lnTo>
                  <a:pt x="3340430" y="11624575"/>
                </a:lnTo>
                <a:lnTo>
                  <a:pt x="3393038" y="11624575"/>
                </a:lnTo>
                <a:lnTo>
                  <a:pt x="3571906" y="11624575"/>
                </a:lnTo>
                <a:close/>
                <a:moveTo>
                  <a:pt x="3571906" y="10908900"/>
                </a:moveTo>
                <a:lnTo>
                  <a:pt x="3393038" y="10908900"/>
                </a:lnTo>
                <a:lnTo>
                  <a:pt x="3340430" y="10908900"/>
                </a:lnTo>
                <a:lnTo>
                  <a:pt x="3217885" y="10908900"/>
                </a:lnTo>
                <a:lnTo>
                  <a:pt x="3217885" y="11259448"/>
                </a:lnTo>
                <a:lnTo>
                  <a:pt x="3340430" y="11259448"/>
                </a:lnTo>
                <a:lnTo>
                  <a:pt x="3393038" y="11259448"/>
                </a:lnTo>
                <a:lnTo>
                  <a:pt x="3571906" y="11259448"/>
                </a:lnTo>
                <a:close/>
                <a:moveTo>
                  <a:pt x="3571906" y="10543772"/>
                </a:moveTo>
                <a:lnTo>
                  <a:pt x="3393038" y="10543772"/>
                </a:lnTo>
                <a:lnTo>
                  <a:pt x="3393038" y="10543773"/>
                </a:lnTo>
                <a:lnTo>
                  <a:pt x="3217885" y="10543773"/>
                </a:lnTo>
                <a:lnTo>
                  <a:pt x="3217885" y="10894320"/>
                </a:lnTo>
                <a:lnTo>
                  <a:pt x="3340430" y="10894320"/>
                </a:lnTo>
                <a:lnTo>
                  <a:pt x="3393038" y="10894320"/>
                </a:lnTo>
                <a:lnTo>
                  <a:pt x="3571906" y="10894320"/>
                </a:lnTo>
                <a:close/>
                <a:moveTo>
                  <a:pt x="3571906" y="10178645"/>
                </a:moveTo>
                <a:lnTo>
                  <a:pt x="3393038" y="10178645"/>
                </a:lnTo>
                <a:lnTo>
                  <a:pt x="3340430" y="10178645"/>
                </a:lnTo>
                <a:lnTo>
                  <a:pt x="3217885" y="10178645"/>
                </a:lnTo>
                <a:lnTo>
                  <a:pt x="3217885" y="10529192"/>
                </a:lnTo>
                <a:lnTo>
                  <a:pt x="3340430" y="10529192"/>
                </a:lnTo>
                <a:lnTo>
                  <a:pt x="3393038" y="10529192"/>
                </a:lnTo>
                <a:lnTo>
                  <a:pt x="3571906" y="10529192"/>
                </a:lnTo>
                <a:close/>
                <a:moveTo>
                  <a:pt x="3923499" y="11639155"/>
                </a:moveTo>
                <a:lnTo>
                  <a:pt x="3587126" y="11639155"/>
                </a:lnTo>
                <a:lnTo>
                  <a:pt x="3587126" y="11989703"/>
                </a:lnTo>
                <a:lnTo>
                  <a:pt x="3923499" y="11989703"/>
                </a:lnTo>
                <a:close/>
                <a:moveTo>
                  <a:pt x="4128156" y="11989703"/>
                </a:moveTo>
                <a:lnTo>
                  <a:pt x="4116441" y="12004282"/>
                </a:lnTo>
                <a:lnTo>
                  <a:pt x="3938719" y="12004282"/>
                </a:lnTo>
                <a:lnTo>
                  <a:pt x="3938719" y="12350495"/>
                </a:lnTo>
                <a:lnTo>
                  <a:pt x="3923499" y="12350612"/>
                </a:lnTo>
                <a:lnTo>
                  <a:pt x="3923499" y="12004282"/>
                </a:lnTo>
                <a:lnTo>
                  <a:pt x="3587126" y="12004282"/>
                </a:lnTo>
                <a:lnTo>
                  <a:pt x="3587126" y="12353198"/>
                </a:lnTo>
                <a:lnTo>
                  <a:pt x="3571906" y="12353316"/>
                </a:lnTo>
                <a:lnTo>
                  <a:pt x="3571906" y="12004282"/>
                </a:lnTo>
                <a:lnTo>
                  <a:pt x="3393038" y="12004282"/>
                </a:lnTo>
                <a:lnTo>
                  <a:pt x="3393038" y="12004284"/>
                </a:lnTo>
                <a:lnTo>
                  <a:pt x="3217884" y="12004284"/>
                </a:lnTo>
                <a:lnTo>
                  <a:pt x="3217884" y="12352903"/>
                </a:lnTo>
                <a:lnTo>
                  <a:pt x="3202664" y="12352858"/>
                </a:lnTo>
                <a:lnTo>
                  <a:pt x="3202664" y="12004284"/>
                </a:lnTo>
                <a:lnTo>
                  <a:pt x="2866294" y="12004284"/>
                </a:lnTo>
                <a:lnTo>
                  <a:pt x="2866294" y="12351872"/>
                </a:lnTo>
                <a:lnTo>
                  <a:pt x="2851074" y="12351827"/>
                </a:lnTo>
                <a:lnTo>
                  <a:pt x="2851074" y="12004284"/>
                </a:lnTo>
                <a:lnTo>
                  <a:pt x="2514704" y="12004284"/>
                </a:lnTo>
                <a:lnTo>
                  <a:pt x="2514704" y="12352982"/>
                </a:lnTo>
                <a:lnTo>
                  <a:pt x="2499484" y="12353158"/>
                </a:lnTo>
                <a:lnTo>
                  <a:pt x="2499484" y="12004284"/>
                </a:lnTo>
                <a:lnTo>
                  <a:pt x="2163115" y="12004284"/>
                </a:lnTo>
                <a:lnTo>
                  <a:pt x="2163115" y="12354830"/>
                </a:lnTo>
                <a:lnTo>
                  <a:pt x="2354998" y="12354830"/>
                </a:lnTo>
                <a:lnTo>
                  <a:pt x="1724187" y="12362130"/>
                </a:lnTo>
                <a:cubicBezTo>
                  <a:pt x="1341034" y="12362130"/>
                  <a:pt x="957734" y="12358608"/>
                  <a:pt x="574581" y="12355968"/>
                </a:cubicBezTo>
                <a:lnTo>
                  <a:pt x="423655" y="12354830"/>
                </a:lnTo>
                <a:lnTo>
                  <a:pt x="741535" y="12354830"/>
                </a:lnTo>
                <a:lnTo>
                  <a:pt x="741535" y="12004282"/>
                </a:lnTo>
                <a:lnTo>
                  <a:pt x="405166" y="12004282"/>
                </a:lnTo>
                <a:lnTo>
                  <a:pt x="405166" y="12354690"/>
                </a:lnTo>
                <a:lnTo>
                  <a:pt x="389946" y="12354576"/>
                </a:lnTo>
                <a:lnTo>
                  <a:pt x="389946" y="12004282"/>
                </a:lnTo>
                <a:lnTo>
                  <a:pt x="53573" y="12004282"/>
                </a:lnTo>
                <a:lnTo>
                  <a:pt x="53573" y="12350861"/>
                </a:lnTo>
                <a:lnTo>
                  <a:pt x="38353" y="12349591"/>
                </a:lnTo>
                <a:lnTo>
                  <a:pt x="38353" y="12004282"/>
                </a:lnTo>
                <a:lnTo>
                  <a:pt x="734" y="12004282"/>
                </a:lnTo>
                <a:lnTo>
                  <a:pt x="734" y="11989703"/>
                </a:lnTo>
                <a:lnTo>
                  <a:pt x="38353" y="11989703"/>
                </a:lnTo>
                <a:lnTo>
                  <a:pt x="38353" y="11639155"/>
                </a:lnTo>
                <a:lnTo>
                  <a:pt x="734" y="11639155"/>
                </a:lnTo>
                <a:lnTo>
                  <a:pt x="734" y="11624575"/>
                </a:lnTo>
                <a:lnTo>
                  <a:pt x="38353" y="11624575"/>
                </a:lnTo>
                <a:lnTo>
                  <a:pt x="38353" y="11274028"/>
                </a:lnTo>
                <a:lnTo>
                  <a:pt x="734" y="11274028"/>
                </a:lnTo>
                <a:lnTo>
                  <a:pt x="734" y="11259448"/>
                </a:lnTo>
                <a:lnTo>
                  <a:pt x="38353" y="11259448"/>
                </a:lnTo>
                <a:lnTo>
                  <a:pt x="38353" y="10908900"/>
                </a:lnTo>
                <a:lnTo>
                  <a:pt x="623" y="10908900"/>
                </a:lnTo>
                <a:lnTo>
                  <a:pt x="611" y="10894320"/>
                </a:lnTo>
                <a:lnTo>
                  <a:pt x="38353" y="10894320"/>
                </a:lnTo>
                <a:lnTo>
                  <a:pt x="38353" y="10543772"/>
                </a:lnTo>
                <a:lnTo>
                  <a:pt x="335" y="10543772"/>
                </a:lnTo>
                <a:lnTo>
                  <a:pt x="323" y="10529192"/>
                </a:lnTo>
                <a:lnTo>
                  <a:pt x="38353" y="10529192"/>
                </a:lnTo>
                <a:lnTo>
                  <a:pt x="38353" y="10178645"/>
                </a:lnTo>
                <a:lnTo>
                  <a:pt x="47" y="10178645"/>
                </a:lnTo>
                <a:lnTo>
                  <a:pt x="35" y="10164065"/>
                </a:lnTo>
                <a:lnTo>
                  <a:pt x="38353" y="10164065"/>
                </a:lnTo>
                <a:lnTo>
                  <a:pt x="38353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38353" y="9798938"/>
                </a:lnTo>
                <a:lnTo>
                  <a:pt x="38353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38353" y="9433810"/>
                </a:lnTo>
                <a:lnTo>
                  <a:pt x="38353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38353" y="9068682"/>
                </a:lnTo>
                <a:lnTo>
                  <a:pt x="38353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38353" y="8703555"/>
                </a:lnTo>
                <a:lnTo>
                  <a:pt x="38353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38353" y="8338428"/>
                </a:lnTo>
                <a:lnTo>
                  <a:pt x="38353" y="7987881"/>
                </a:lnTo>
                <a:lnTo>
                  <a:pt x="0" y="7987881"/>
                </a:lnTo>
                <a:lnTo>
                  <a:pt x="0" y="7980077"/>
                </a:lnTo>
                <a:lnTo>
                  <a:pt x="0" y="7973301"/>
                </a:lnTo>
                <a:lnTo>
                  <a:pt x="38353" y="7973301"/>
                </a:lnTo>
                <a:lnTo>
                  <a:pt x="38353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38353" y="7608174"/>
                </a:lnTo>
                <a:lnTo>
                  <a:pt x="38353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38353" y="7243044"/>
                </a:lnTo>
                <a:lnTo>
                  <a:pt x="38353" y="6892501"/>
                </a:lnTo>
                <a:lnTo>
                  <a:pt x="7" y="6892501"/>
                </a:lnTo>
                <a:lnTo>
                  <a:pt x="10" y="6877920"/>
                </a:lnTo>
                <a:lnTo>
                  <a:pt x="38353" y="6877920"/>
                </a:lnTo>
                <a:lnTo>
                  <a:pt x="38353" y="6527374"/>
                </a:lnTo>
                <a:lnTo>
                  <a:pt x="79" y="6527374"/>
                </a:lnTo>
                <a:lnTo>
                  <a:pt x="82" y="6512794"/>
                </a:lnTo>
                <a:lnTo>
                  <a:pt x="38353" y="6512794"/>
                </a:lnTo>
                <a:lnTo>
                  <a:pt x="38353" y="6187383"/>
                </a:lnTo>
                <a:lnTo>
                  <a:pt x="146" y="6187383"/>
                </a:lnTo>
                <a:lnTo>
                  <a:pt x="148" y="6178585"/>
                </a:lnTo>
                <a:lnTo>
                  <a:pt x="148" y="6172803"/>
                </a:lnTo>
                <a:lnTo>
                  <a:pt x="38354" y="6172803"/>
                </a:lnTo>
                <a:lnTo>
                  <a:pt x="38354" y="5822255"/>
                </a:lnTo>
                <a:lnTo>
                  <a:pt x="148" y="5822255"/>
                </a:lnTo>
                <a:lnTo>
                  <a:pt x="148" y="5807676"/>
                </a:lnTo>
                <a:lnTo>
                  <a:pt x="38354" y="5807676"/>
                </a:lnTo>
                <a:lnTo>
                  <a:pt x="38354" y="5457129"/>
                </a:lnTo>
                <a:lnTo>
                  <a:pt x="148" y="5457129"/>
                </a:lnTo>
                <a:lnTo>
                  <a:pt x="148" y="5442548"/>
                </a:lnTo>
                <a:lnTo>
                  <a:pt x="38354" y="5442548"/>
                </a:lnTo>
                <a:lnTo>
                  <a:pt x="38354" y="5092001"/>
                </a:lnTo>
                <a:lnTo>
                  <a:pt x="148" y="5092001"/>
                </a:lnTo>
                <a:lnTo>
                  <a:pt x="148" y="5077421"/>
                </a:lnTo>
                <a:lnTo>
                  <a:pt x="38354" y="5077421"/>
                </a:lnTo>
                <a:lnTo>
                  <a:pt x="38354" y="4726873"/>
                </a:lnTo>
                <a:lnTo>
                  <a:pt x="148" y="4726873"/>
                </a:lnTo>
                <a:lnTo>
                  <a:pt x="148" y="4712293"/>
                </a:lnTo>
                <a:lnTo>
                  <a:pt x="38354" y="4712293"/>
                </a:lnTo>
                <a:lnTo>
                  <a:pt x="38354" y="4361745"/>
                </a:lnTo>
                <a:lnTo>
                  <a:pt x="148" y="4361745"/>
                </a:lnTo>
                <a:lnTo>
                  <a:pt x="148" y="4347165"/>
                </a:lnTo>
                <a:lnTo>
                  <a:pt x="38354" y="4347165"/>
                </a:lnTo>
                <a:lnTo>
                  <a:pt x="38354" y="3996618"/>
                </a:lnTo>
                <a:lnTo>
                  <a:pt x="148" y="3996618"/>
                </a:lnTo>
                <a:lnTo>
                  <a:pt x="148" y="3982038"/>
                </a:lnTo>
                <a:lnTo>
                  <a:pt x="38354" y="3982038"/>
                </a:lnTo>
                <a:lnTo>
                  <a:pt x="38354" y="3631491"/>
                </a:lnTo>
                <a:lnTo>
                  <a:pt x="148" y="3631491"/>
                </a:lnTo>
                <a:lnTo>
                  <a:pt x="148" y="3616911"/>
                </a:lnTo>
                <a:lnTo>
                  <a:pt x="38354" y="3616911"/>
                </a:lnTo>
                <a:lnTo>
                  <a:pt x="38354" y="3266363"/>
                </a:lnTo>
                <a:lnTo>
                  <a:pt x="148" y="3266363"/>
                </a:lnTo>
                <a:lnTo>
                  <a:pt x="148" y="3251783"/>
                </a:lnTo>
                <a:lnTo>
                  <a:pt x="38354" y="3251783"/>
                </a:lnTo>
                <a:lnTo>
                  <a:pt x="38354" y="2901235"/>
                </a:lnTo>
                <a:lnTo>
                  <a:pt x="148" y="2901235"/>
                </a:lnTo>
                <a:lnTo>
                  <a:pt x="148" y="2886655"/>
                </a:lnTo>
                <a:lnTo>
                  <a:pt x="38354" y="2886655"/>
                </a:lnTo>
                <a:lnTo>
                  <a:pt x="38354" y="2536108"/>
                </a:lnTo>
                <a:lnTo>
                  <a:pt x="148" y="2536108"/>
                </a:lnTo>
                <a:lnTo>
                  <a:pt x="148" y="2521528"/>
                </a:lnTo>
                <a:lnTo>
                  <a:pt x="38354" y="2521528"/>
                </a:lnTo>
                <a:lnTo>
                  <a:pt x="38354" y="2170981"/>
                </a:lnTo>
                <a:lnTo>
                  <a:pt x="148" y="2170981"/>
                </a:lnTo>
                <a:lnTo>
                  <a:pt x="148" y="2156401"/>
                </a:lnTo>
                <a:lnTo>
                  <a:pt x="38354" y="2156401"/>
                </a:lnTo>
                <a:lnTo>
                  <a:pt x="38354" y="1805854"/>
                </a:lnTo>
                <a:lnTo>
                  <a:pt x="148" y="1805854"/>
                </a:lnTo>
                <a:lnTo>
                  <a:pt x="148" y="1791274"/>
                </a:lnTo>
                <a:lnTo>
                  <a:pt x="38354" y="1791274"/>
                </a:lnTo>
                <a:lnTo>
                  <a:pt x="38354" y="1440727"/>
                </a:lnTo>
                <a:lnTo>
                  <a:pt x="148" y="1440727"/>
                </a:lnTo>
                <a:lnTo>
                  <a:pt x="148" y="1426147"/>
                </a:lnTo>
                <a:lnTo>
                  <a:pt x="38354" y="1426147"/>
                </a:lnTo>
                <a:lnTo>
                  <a:pt x="38354" y="1075598"/>
                </a:lnTo>
                <a:lnTo>
                  <a:pt x="148" y="1075598"/>
                </a:lnTo>
                <a:lnTo>
                  <a:pt x="148" y="1061017"/>
                </a:lnTo>
                <a:lnTo>
                  <a:pt x="38354" y="1061017"/>
                </a:lnTo>
                <a:lnTo>
                  <a:pt x="38354" y="710474"/>
                </a:lnTo>
                <a:lnTo>
                  <a:pt x="148" y="710474"/>
                </a:lnTo>
                <a:lnTo>
                  <a:pt x="148" y="695893"/>
                </a:lnTo>
                <a:lnTo>
                  <a:pt x="38354" y="695893"/>
                </a:lnTo>
                <a:lnTo>
                  <a:pt x="38354" y="345347"/>
                </a:lnTo>
                <a:lnTo>
                  <a:pt x="148" y="345347"/>
                </a:lnTo>
                <a:lnTo>
                  <a:pt x="148" y="330767"/>
                </a:lnTo>
                <a:lnTo>
                  <a:pt x="38354" y="330767"/>
                </a:lnTo>
                <a:lnTo>
                  <a:pt x="38354" y="0"/>
                </a:lnTo>
                <a:lnTo>
                  <a:pt x="53574" y="0"/>
                </a:lnTo>
                <a:lnTo>
                  <a:pt x="53574" y="330767"/>
                </a:lnTo>
                <a:lnTo>
                  <a:pt x="389947" y="330767"/>
                </a:lnTo>
                <a:lnTo>
                  <a:pt x="389947" y="0"/>
                </a:lnTo>
                <a:lnTo>
                  <a:pt x="405167" y="0"/>
                </a:lnTo>
                <a:lnTo>
                  <a:pt x="405167" y="330767"/>
                </a:lnTo>
                <a:lnTo>
                  <a:pt x="741536" y="330767"/>
                </a:lnTo>
                <a:lnTo>
                  <a:pt x="741536" y="0"/>
                </a:lnTo>
                <a:lnTo>
                  <a:pt x="756756" y="0"/>
                </a:lnTo>
                <a:lnTo>
                  <a:pt x="756756" y="330767"/>
                </a:lnTo>
                <a:lnTo>
                  <a:pt x="1093126" y="330767"/>
                </a:lnTo>
                <a:lnTo>
                  <a:pt x="1093126" y="0"/>
                </a:lnTo>
                <a:lnTo>
                  <a:pt x="1108346" y="0"/>
                </a:lnTo>
                <a:lnTo>
                  <a:pt x="1108346" y="330767"/>
                </a:lnTo>
                <a:lnTo>
                  <a:pt x="1280279" y="330767"/>
                </a:lnTo>
                <a:lnTo>
                  <a:pt x="1255606" y="345347"/>
                </a:lnTo>
                <a:lnTo>
                  <a:pt x="1108346" y="345347"/>
                </a:lnTo>
                <a:lnTo>
                  <a:pt x="1108346" y="447031"/>
                </a:lnTo>
                <a:lnTo>
                  <a:pt x="1099790" y="456350"/>
                </a:lnTo>
                <a:cubicBezTo>
                  <a:pt x="1093386" y="468700"/>
                  <a:pt x="1091571" y="481095"/>
                  <a:pt x="1094083" y="492830"/>
                </a:cubicBezTo>
                <a:lnTo>
                  <a:pt x="1108346" y="515727"/>
                </a:lnTo>
                <a:lnTo>
                  <a:pt x="1108346" y="695893"/>
                </a:lnTo>
                <a:lnTo>
                  <a:pt x="1437398" y="695893"/>
                </a:lnTo>
                <a:lnTo>
                  <a:pt x="1456919" y="726726"/>
                </a:lnTo>
                <a:lnTo>
                  <a:pt x="1459936" y="730975"/>
                </a:lnTo>
                <a:lnTo>
                  <a:pt x="1459936" y="1061017"/>
                </a:lnTo>
                <a:lnTo>
                  <a:pt x="1796306" y="1061017"/>
                </a:lnTo>
                <a:lnTo>
                  <a:pt x="1796306" y="1041554"/>
                </a:lnTo>
                <a:lnTo>
                  <a:pt x="1811526" y="1049239"/>
                </a:lnTo>
                <a:lnTo>
                  <a:pt x="1811526" y="1061017"/>
                </a:lnTo>
                <a:lnTo>
                  <a:pt x="1834851" y="1061017"/>
                </a:lnTo>
                <a:lnTo>
                  <a:pt x="1863728" y="1075598"/>
                </a:lnTo>
                <a:lnTo>
                  <a:pt x="1811526" y="1075598"/>
                </a:lnTo>
                <a:lnTo>
                  <a:pt x="1811526" y="1426147"/>
                </a:lnTo>
                <a:lnTo>
                  <a:pt x="1954322" y="1426147"/>
                </a:lnTo>
                <a:lnTo>
                  <a:pt x="1955113" y="1429552"/>
                </a:lnTo>
                <a:lnTo>
                  <a:pt x="1960617" y="1440727"/>
                </a:lnTo>
                <a:lnTo>
                  <a:pt x="1811526" y="1440727"/>
                </a:lnTo>
                <a:lnTo>
                  <a:pt x="1811526" y="1791274"/>
                </a:lnTo>
                <a:lnTo>
                  <a:pt x="2055573" y="1791274"/>
                </a:lnTo>
                <a:lnTo>
                  <a:pt x="2049707" y="1805319"/>
                </a:lnTo>
                <a:lnTo>
                  <a:pt x="2049551" y="1805854"/>
                </a:lnTo>
                <a:lnTo>
                  <a:pt x="1811526" y="1805854"/>
                </a:lnTo>
                <a:lnTo>
                  <a:pt x="1811526" y="2156401"/>
                </a:lnTo>
                <a:lnTo>
                  <a:pt x="2001943" y="2156401"/>
                </a:lnTo>
                <a:lnTo>
                  <a:pt x="1999648" y="2170981"/>
                </a:lnTo>
                <a:lnTo>
                  <a:pt x="1811526" y="2170981"/>
                </a:lnTo>
                <a:lnTo>
                  <a:pt x="1811526" y="2521528"/>
                </a:lnTo>
                <a:lnTo>
                  <a:pt x="2111703" y="2521528"/>
                </a:lnTo>
                <a:lnTo>
                  <a:pt x="2110714" y="2525139"/>
                </a:lnTo>
                <a:lnTo>
                  <a:pt x="2107323" y="2536108"/>
                </a:lnTo>
                <a:lnTo>
                  <a:pt x="1811526" y="2536108"/>
                </a:lnTo>
                <a:lnTo>
                  <a:pt x="1811526" y="2886655"/>
                </a:lnTo>
                <a:lnTo>
                  <a:pt x="2147897" y="2886655"/>
                </a:lnTo>
                <a:lnTo>
                  <a:pt x="2147897" y="2701130"/>
                </a:lnTo>
                <a:lnTo>
                  <a:pt x="2152264" y="2706667"/>
                </a:lnTo>
                <a:lnTo>
                  <a:pt x="2163116" y="2714842"/>
                </a:lnTo>
                <a:lnTo>
                  <a:pt x="2163116" y="2886655"/>
                </a:lnTo>
                <a:lnTo>
                  <a:pt x="2499485" y="2886655"/>
                </a:lnTo>
                <a:lnTo>
                  <a:pt x="2499485" y="2860290"/>
                </a:lnTo>
                <a:lnTo>
                  <a:pt x="2514705" y="2864995"/>
                </a:lnTo>
                <a:lnTo>
                  <a:pt x="2514705" y="2886655"/>
                </a:lnTo>
                <a:lnTo>
                  <a:pt x="2580888" y="2886655"/>
                </a:lnTo>
                <a:lnTo>
                  <a:pt x="2613485" y="2901235"/>
                </a:lnTo>
                <a:lnTo>
                  <a:pt x="2514705" y="2901235"/>
                </a:lnTo>
                <a:lnTo>
                  <a:pt x="2514705" y="3251783"/>
                </a:lnTo>
                <a:lnTo>
                  <a:pt x="2551435" y="3251783"/>
                </a:lnTo>
                <a:lnTo>
                  <a:pt x="2548640" y="3266363"/>
                </a:lnTo>
                <a:lnTo>
                  <a:pt x="2514705" y="3266363"/>
                </a:lnTo>
                <a:lnTo>
                  <a:pt x="2514705" y="3616911"/>
                </a:lnTo>
                <a:lnTo>
                  <a:pt x="2654528" y="3616911"/>
                </a:lnTo>
                <a:lnTo>
                  <a:pt x="2654381" y="3627326"/>
                </a:lnTo>
                <a:lnTo>
                  <a:pt x="2653119" y="3631491"/>
                </a:lnTo>
                <a:lnTo>
                  <a:pt x="2514705" y="3631491"/>
                </a:lnTo>
                <a:lnTo>
                  <a:pt x="2514705" y="3815822"/>
                </a:lnTo>
                <a:lnTo>
                  <a:pt x="2499735" y="3829914"/>
                </a:lnTo>
                <a:lnTo>
                  <a:pt x="2499485" y="3830197"/>
                </a:lnTo>
                <a:lnTo>
                  <a:pt x="2499485" y="3631491"/>
                </a:lnTo>
                <a:lnTo>
                  <a:pt x="2163116" y="3631491"/>
                </a:lnTo>
                <a:lnTo>
                  <a:pt x="2163116" y="3982038"/>
                </a:lnTo>
                <a:lnTo>
                  <a:pt x="2463988" y="3982038"/>
                </a:lnTo>
                <a:lnTo>
                  <a:pt x="2468349" y="3990126"/>
                </a:lnTo>
                <a:lnTo>
                  <a:pt x="2473430" y="3996618"/>
                </a:lnTo>
                <a:lnTo>
                  <a:pt x="2163116" y="3996618"/>
                </a:lnTo>
                <a:lnTo>
                  <a:pt x="2163116" y="4347165"/>
                </a:lnTo>
                <a:lnTo>
                  <a:pt x="2499485" y="4347165"/>
                </a:lnTo>
                <a:lnTo>
                  <a:pt x="2499485" y="4029734"/>
                </a:lnTo>
                <a:lnTo>
                  <a:pt x="2514705" y="4046208"/>
                </a:lnTo>
                <a:lnTo>
                  <a:pt x="2514705" y="4347165"/>
                </a:lnTo>
                <a:lnTo>
                  <a:pt x="2593338" y="4347165"/>
                </a:lnTo>
                <a:lnTo>
                  <a:pt x="2594208" y="4361746"/>
                </a:lnTo>
                <a:lnTo>
                  <a:pt x="2514705" y="4361746"/>
                </a:lnTo>
                <a:lnTo>
                  <a:pt x="2514705" y="4712293"/>
                </a:lnTo>
                <a:lnTo>
                  <a:pt x="2637416" y="4712293"/>
                </a:lnTo>
                <a:lnTo>
                  <a:pt x="2637684" y="4716263"/>
                </a:lnTo>
                <a:lnTo>
                  <a:pt x="2641336" y="4726873"/>
                </a:lnTo>
                <a:lnTo>
                  <a:pt x="2514705" y="4726873"/>
                </a:lnTo>
                <a:lnTo>
                  <a:pt x="2514705" y="5077421"/>
                </a:lnTo>
                <a:lnTo>
                  <a:pt x="2851075" y="5077421"/>
                </a:lnTo>
                <a:lnTo>
                  <a:pt x="2851075" y="4944617"/>
                </a:lnTo>
                <a:lnTo>
                  <a:pt x="2866146" y="4967663"/>
                </a:lnTo>
                <a:lnTo>
                  <a:pt x="2866295" y="4968125"/>
                </a:lnTo>
                <a:lnTo>
                  <a:pt x="2866295" y="5077421"/>
                </a:lnTo>
                <a:lnTo>
                  <a:pt x="2870263" y="5077421"/>
                </a:lnTo>
                <a:lnTo>
                  <a:pt x="2869851" y="5079551"/>
                </a:lnTo>
                <a:cubicBezTo>
                  <a:pt x="2865410" y="5094760"/>
                  <a:pt x="2859233" y="5111052"/>
                  <a:pt x="2851202" y="5128582"/>
                </a:cubicBezTo>
                <a:lnTo>
                  <a:pt x="2851075" y="5128951"/>
                </a:lnTo>
                <a:lnTo>
                  <a:pt x="2851075" y="5092001"/>
                </a:lnTo>
                <a:lnTo>
                  <a:pt x="2514705" y="5092001"/>
                </a:lnTo>
                <a:lnTo>
                  <a:pt x="2514705" y="5442548"/>
                </a:lnTo>
                <a:lnTo>
                  <a:pt x="2851075" y="5442548"/>
                </a:lnTo>
                <a:lnTo>
                  <a:pt x="2851075" y="5304769"/>
                </a:lnTo>
                <a:lnTo>
                  <a:pt x="2866295" y="5343843"/>
                </a:lnTo>
                <a:lnTo>
                  <a:pt x="2866295" y="5442548"/>
                </a:lnTo>
                <a:lnTo>
                  <a:pt x="2924155" y="5442548"/>
                </a:lnTo>
                <a:lnTo>
                  <a:pt x="2934061" y="5457129"/>
                </a:lnTo>
                <a:lnTo>
                  <a:pt x="2866295" y="5457129"/>
                </a:lnTo>
                <a:lnTo>
                  <a:pt x="2866295" y="5807676"/>
                </a:lnTo>
                <a:lnTo>
                  <a:pt x="3023397" y="5807676"/>
                </a:lnTo>
                <a:lnTo>
                  <a:pt x="3027431" y="5813860"/>
                </a:lnTo>
                <a:lnTo>
                  <a:pt x="3032298" y="5822257"/>
                </a:lnTo>
                <a:lnTo>
                  <a:pt x="2866295" y="5822257"/>
                </a:lnTo>
                <a:lnTo>
                  <a:pt x="2866295" y="6172803"/>
                </a:lnTo>
                <a:lnTo>
                  <a:pt x="3090340" y="6172803"/>
                </a:lnTo>
                <a:lnTo>
                  <a:pt x="3090527" y="6187384"/>
                </a:lnTo>
                <a:lnTo>
                  <a:pt x="2866295" y="6187384"/>
                </a:lnTo>
                <a:lnTo>
                  <a:pt x="2866295" y="6357302"/>
                </a:lnTo>
                <a:lnTo>
                  <a:pt x="2866295" y="6512794"/>
                </a:lnTo>
                <a:lnTo>
                  <a:pt x="3104637" y="6512794"/>
                </a:lnTo>
                <a:lnTo>
                  <a:pt x="3105246" y="6515005"/>
                </a:lnTo>
                <a:lnTo>
                  <a:pt x="3110739" y="6527374"/>
                </a:lnTo>
                <a:lnTo>
                  <a:pt x="2866295" y="6527374"/>
                </a:lnTo>
                <a:lnTo>
                  <a:pt x="2866294" y="6877921"/>
                </a:lnTo>
                <a:lnTo>
                  <a:pt x="3148990" y="6877921"/>
                </a:lnTo>
                <a:lnTo>
                  <a:pt x="3146520" y="6892501"/>
                </a:lnTo>
                <a:lnTo>
                  <a:pt x="2866294" y="6892501"/>
                </a:lnTo>
                <a:lnTo>
                  <a:pt x="2866294" y="7243044"/>
                </a:lnTo>
                <a:lnTo>
                  <a:pt x="3160314" y="7243044"/>
                </a:lnTo>
                <a:lnTo>
                  <a:pt x="3161353" y="7246541"/>
                </a:lnTo>
                <a:lnTo>
                  <a:pt x="3166530" y="7257625"/>
                </a:lnTo>
                <a:lnTo>
                  <a:pt x="2866294" y="7257625"/>
                </a:lnTo>
                <a:lnTo>
                  <a:pt x="2866294" y="7608174"/>
                </a:lnTo>
                <a:lnTo>
                  <a:pt x="3202665" y="7608174"/>
                </a:lnTo>
                <a:lnTo>
                  <a:pt x="3202665" y="7328068"/>
                </a:lnTo>
                <a:lnTo>
                  <a:pt x="3217885" y="7350848"/>
                </a:lnTo>
                <a:lnTo>
                  <a:pt x="3217885" y="7608174"/>
                </a:lnTo>
                <a:lnTo>
                  <a:pt x="3270982" y="7608174"/>
                </a:lnTo>
                <a:lnTo>
                  <a:pt x="3269899" y="7622754"/>
                </a:lnTo>
                <a:lnTo>
                  <a:pt x="3217885" y="7622754"/>
                </a:lnTo>
                <a:lnTo>
                  <a:pt x="3217885" y="7973301"/>
                </a:lnTo>
                <a:lnTo>
                  <a:pt x="3331977" y="7973301"/>
                </a:lnTo>
                <a:lnTo>
                  <a:pt x="3336654" y="7987881"/>
                </a:lnTo>
                <a:lnTo>
                  <a:pt x="3217885" y="7987881"/>
                </a:lnTo>
                <a:lnTo>
                  <a:pt x="3217885" y="8338428"/>
                </a:lnTo>
                <a:lnTo>
                  <a:pt x="3338136" y="8338428"/>
                </a:lnTo>
                <a:lnTo>
                  <a:pt x="3337757" y="8353008"/>
                </a:lnTo>
                <a:lnTo>
                  <a:pt x="3217885" y="8353008"/>
                </a:lnTo>
                <a:lnTo>
                  <a:pt x="3217885" y="8703555"/>
                </a:lnTo>
                <a:lnTo>
                  <a:pt x="3340430" y="8703555"/>
                </a:lnTo>
                <a:lnTo>
                  <a:pt x="3393038" y="8703555"/>
                </a:lnTo>
                <a:lnTo>
                  <a:pt x="3428649" y="8703555"/>
                </a:lnTo>
                <a:lnTo>
                  <a:pt x="3424826" y="8718135"/>
                </a:lnTo>
                <a:lnTo>
                  <a:pt x="3393038" y="8718135"/>
                </a:lnTo>
                <a:lnTo>
                  <a:pt x="3340430" y="8718135"/>
                </a:lnTo>
                <a:lnTo>
                  <a:pt x="3217885" y="8718135"/>
                </a:lnTo>
                <a:lnTo>
                  <a:pt x="3217885" y="8857785"/>
                </a:lnTo>
                <a:lnTo>
                  <a:pt x="3208683" y="8861828"/>
                </a:lnTo>
                <a:lnTo>
                  <a:pt x="3202665" y="8864334"/>
                </a:lnTo>
                <a:lnTo>
                  <a:pt x="3202665" y="8718135"/>
                </a:lnTo>
                <a:lnTo>
                  <a:pt x="2866294" y="8718135"/>
                </a:lnTo>
                <a:lnTo>
                  <a:pt x="2866294" y="9068682"/>
                </a:lnTo>
                <a:lnTo>
                  <a:pt x="3185710" y="9068682"/>
                </a:lnTo>
                <a:lnTo>
                  <a:pt x="3191811" y="9083262"/>
                </a:lnTo>
                <a:lnTo>
                  <a:pt x="2866294" y="9083262"/>
                </a:lnTo>
                <a:lnTo>
                  <a:pt x="2866294" y="9433810"/>
                </a:lnTo>
                <a:lnTo>
                  <a:pt x="3202665" y="9433810"/>
                </a:lnTo>
                <a:lnTo>
                  <a:pt x="3202665" y="9109418"/>
                </a:lnTo>
                <a:lnTo>
                  <a:pt x="3217885" y="9146117"/>
                </a:lnTo>
                <a:lnTo>
                  <a:pt x="3217885" y="9433810"/>
                </a:lnTo>
                <a:lnTo>
                  <a:pt x="3340430" y="9433810"/>
                </a:lnTo>
                <a:lnTo>
                  <a:pt x="3365835" y="9433810"/>
                </a:lnTo>
                <a:lnTo>
                  <a:pt x="3373562" y="9448390"/>
                </a:lnTo>
                <a:lnTo>
                  <a:pt x="3340430" y="9448390"/>
                </a:lnTo>
                <a:lnTo>
                  <a:pt x="3217885" y="9448390"/>
                </a:lnTo>
                <a:lnTo>
                  <a:pt x="3217885" y="9798938"/>
                </a:lnTo>
                <a:lnTo>
                  <a:pt x="3340430" y="9798938"/>
                </a:lnTo>
                <a:lnTo>
                  <a:pt x="3393038" y="9798938"/>
                </a:lnTo>
                <a:lnTo>
                  <a:pt x="3507876" y="9798938"/>
                </a:lnTo>
                <a:lnTo>
                  <a:pt x="3513919" y="9808519"/>
                </a:lnTo>
                <a:lnTo>
                  <a:pt x="3517340" y="9813518"/>
                </a:lnTo>
                <a:lnTo>
                  <a:pt x="3393038" y="9813518"/>
                </a:lnTo>
                <a:lnTo>
                  <a:pt x="3340430" y="9813518"/>
                </a:lnTo>
                <a:lnTo>
                  <a:pt x="3217885" y="9813518"/>
                </a:lnTo>
                <a:lnTo>
                  <a:pt x="3217885" y="10164065"/>
                </a:lnTo>
                <a:lnTo>
                  <a:pt x="3340430" y="10164065"/>
                </a:lnTo>
                <a:lnTo>
                  <a:pt x="3393038" y="10164065"/>
                </a:lnTo>
                <a:lnTo>
                  <a:pt x="3571906" y="10164065"/>
                </a:lnTo>
                <a:lnTo>
                  <a:pt x="3571906" y="9893263"/>
                </a:lnTo>
                <a:lnTo>
                  <a:pt x="3578488" y="9902882"/>
                </a:lnTo>
                <a:lnTo>
                  <a:pt x="3587127" y="9918782"/>
                </a:lnTo>
                <a:lnTo>
                  <a:pt x="3587127" y="10164065"/>
                </a:lnTo>
                <a:lnTo>
                  <a:pt x="3685007" y="10164065"/>
                </a:lnTo>
                <a:lnTo>
                  <a:pt x="3695196" y="10178645"/>
                </a:lnTo>
                <a:lnTo>
                  <a:pt x="3587127" y="10178645"/>
                </a:lnTo>
                <a:lnTo>
                  <a:pt x="3587127" y="10529192"/>
                </a:lnTo>
                <a:lnTo>
                  <a:pt x="3923499" y="10529192"/>
                </a:lnTo>
                <a:lnTo>
                  <a:pt x="3923499" y="10415433"/>
                </a:lnTo>
                <a:lnTo>
                  <a:pt x="3938719" y="10422078"/>
                </a:lnTo>
                <a:lnTo>
                  <a:pt x="3938719" y="10529192"/>
                </a:lnTo>
                <a:lnTo>
                  <a:pt x="4089210" y="10529192"/>
                </a:lnTo>
                <a:lnTo>
                  <a:pt x="4068174" y="10543772"/>
                </a:lnTo>
                <a:lnTo>
                  <a:pt x="3938719" y="10543772"/>
                </a:lnTo>
                <a:lnTo>
                  <a:pt x="3938719" y="10601182"/>
                </a:lnTo>
                <a:lnTo>
                  <a:pt x="3923499" y="10603997"/>
                </a:lnTo>
                <a:lnTo>
                  <a:pt x="3923499" y="10543772"/>
                </a:lnTo>
                <a:lnTo>
                  <a:pt x="3587127" y="10543772"/>
                </a:lnTo>
                <a:lnTo>
                  <a:pt x="3587127" y="10894320"/>
                </a:lnTo>
                <a:lnTo>
                  <a:pt x="3664670" y="10894320"/>
                </a:lnTo>
                <a:lnTo>
                  <a:pt x="3666282" y="10908900"/>
                </a:lnTo>
                <a:lnTo>
                  <a:pt x="3587127" y="10908900"/>
                </a:lnTo>
                <a:lnTo>
                  <a:pt x="3587127" y="11259448"/>
                </a:lnTo>
                <a:lnTo>
                  <a:pt x="3671077" y="11259448"/>
                </a:lnTo>
                <a:lnTo>
                  <a:pt x="3674421" y="11266508"/>
                </a:lnTo>
                <a:lnTo>
                  <a:pt x="3680008" y="11274028"/>
                </a:lnTo>
                <a:lnTo>
                  <a:pt x="3587127" y="11274028"/>
                </a:lnTo>
                <a:lnTo>
                  <a:pt x="3587126" y="11624575"/>
                </a:lnTo>
                <a:lnTo>
                  <a:pt x="3923011" y="11624575"/>
                </a:lnTo>
                <a:lnTo>
                  <a:pt x="3955511" y="11639155"/>
                </a:lnTo>
                <a:lnTo>
                  <a:pt x="3938719" y="11639155"/>
                </a:lnTo>
                <a:lnTo>
                  <a:pt x="3938719" y="11989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756450" y="1326125"/>
            <a:ext cx="3139800" cy="36039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01600" dist="38100" dir="18900000" algn="bl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5"/>
          <p:cNvGrpSpPr/>
          <p:nvPr/>
        </p:nvGrpSpPr>
        <p:grpSpPr>
          <a:xfrm>
            <a:off x="1611414" y="1094899"/>
            <a:ext cx="1429864" cy="395239"/>
            <a:chOff x="1612314" y="1125749"/>
            <a:chExt cx="1429864" cy="395239"/>
          </a:xfrm>
        </p:grpSpPr>
        <p:sp>
          <p:nvSpPr>
            <p:cNvPr id="52" name="Google Shape;52;p5"/>
            <p:cNvSpPr/>
            <p:nvPr/>
          </p:nvSpPr>
          <p:spPr>
            <a:xfrm>
              <a:off x="1612314" y="1125749"/>
              <a:ext cx="1429864" cy="395239"/>
            </a:xfrm>
            <a:custGeom>
              <a:avLst/>
              <a:gdLst/>
              <a:ahLst/>
              <a:cxnLst/>
              <a:rect l="l" t="t" r="r" b="b"/>
              <a:pathLst>
                <a:path w="5345286" h="1477528" extrusionOk="0">
                  <a:moveTo>
                    <a:pt x="2669417" y="1476421"/>
                  </a:moveTo>
                  <a:cubicBezTo>
                    <a:pt x="1810167" y="1476421"/>
                    <a:pt x="950917" y="1476678"/>
                    <a:pt x="91667" y="1477183"/>
                  </a:cubicBezTo>
                  <a:cubicBezTo>
                    <a:pt x="26610" y="1477183"/>
                    <a:pt x="-4251" y="1475850"/>
                    <a:pt x="13372" y="1389458"/>
                  </a:cubicBezTo>
                  <a:cubicBezTo>
                    <a:pt x="34898" y="1284016"/>
                    <a:pt x="79570" y="1174860"/>
                    <a:pt x="8514" y="1062370"/>
                  </a:cubicBezTo>
                  <a:cubicBezTo>
                    <a:pt x="-23110" y="1012173"/>
                    <a:pt x="22992" y="942926"/>
                    <a:pt x="22992" y="880632"/>
                  </a:cubicBezTo>
                  <a:cubicBezTo>
                    <a:pt x="22992" y="758236"/>
                    <a:pt x="14513" y="637364"/>
                    <a:pt x="56139" y="514872"/>
                  </a:cubicBezTo>
                  <a:cubicBezTo>
                    <a:pt x="82618" y="436958"/>
                    <a:pt x="32994" y="348375"/>
                    <a:pt x="14134" y="266461"/>
                  </a:cubicBezTo>
                  <a:cubicBezTo>
                    <a:pt x="-6060" y="178545"/>
                    <a:pt x="55662" y="107869"/>
                    <a:pt x="42709" y="24049"/>
                  </a:cubicBezTo>
                  <a:cubicBezTo>
                    <a:pt x="38898" y="-335"/>
                    <a:pt x="73854" y="237"/>
                    <a:pt x="94811" y="-49"/>
                  </a:cubicBezTo>
                  <a:cubicBezTo>
                    <a:pt x="148626" y="-716"/>
                    <a:pt x="202537" y="-49"/>
                    <a:pt x="256736" y="-49"/>
                  </a:cubicBezTo>
                  <a:cubicBezTo>
                    <a:pt x="1889034" y="-49"/>
                    <a:pt x="3521334" y="-49"/>
                    <a:pt x="5153632" y="-49"/>
                  </a:cubicBezTo>
                  <a:cubicBezTo>
                    <a:pt x="5274030" y="-49"/>
                    <a:pt x="5277457" y="4809"/>
                    <a:pt x="5241453" y="116156"/>
                  </a:cubicBezTo>
                  <a:cubicBezTo>
                    <a:pt x="5215926" y="194356"/>
                    <a:pt x="5217449" y="270937"/>
                    <a:pt x="5254598" y="343422"/>
                  </a:cubicBezTo>
                  <a:cubicBezTo>
                    <a:pt x="5289650" y="412003"/>
                    <a:pt x="5304128" y="482773"/>
                    <a:pt x="5273648" y="552972"/>
                  </a:cubicBezTo>
                  <a:cubicBezTo>
                    <a:pt x="5236690" y="638697"/>
                    <a:pt x="5256503" y="720803"/>
                    <a:pt x="5271076" y="804813"/>
                  </a:cubicBezTo>
                  <a:cubicBezTo>
                    <a:pt x="5276602" y="836817"/>
                    <a:pt x="5284220" y="870822"/>
                    <a:pt x="5269458" y="900063"/>
                  </a:cubicBezTo>
                  <a:cubicBezTo>
                    <a:pt x="5235834" y="967405"/>
                    <a:pt x="5231358" y="1027317"/>
                    <a:pt x="5293745" y="1081515"/>
                  </a:cubicBezTo>
                  <a:cubicBezTo>
                    <a:pt x="5312225" y="1097707"/>
                    <a:pt x="5305842" y="1120758"/>
                    <a:pt x="5296317" y="1141617"/>
                  </a:cubicBezTo>
                  <a:cubicBezTo>
                    <a:pt x="5265647" y="1208292"/>
                    <a:pt x="5270695" y="1271348"/>
                    <a:pt x="5315367" y="1331641"/>
                  </a:cubicBezTo>
                  <a:cubicBezTo>
                    <a:pt x="5325178" y="1347796"/>
                    <a:pt x="5331845" y="1365617"/>
                    <a:pt x="5335179" y="1384219"/>
                  </a:cubicBezTo>
                  <a:cubicBezTo>
                    <a:pt x="5354229" y="1457276"/>
                    <a:pt x="5339561" y="1476136"/>
                    <a:pt x="5263551" y="1476326"/>
                  </a:cubicBezTo>
                  <a:cubicBezTo>
                    <a:pt x="5045334" y="1476897"/>
                    <a:pt x="4827211" y="1476897"/>
                    <a:pt x="4608994" y="1476326"/>
                  </a:cubicBezTo>
                  <a:lnTo>
                    <a:pt x="2669703" y="14763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2863" dist="19050" algn="bl" rotWithShape="0">
                <a:srgbClr val="000000">
                  <a:alpha val="2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2129642" y="614930"/>
              <a:ext cx="395202" cy="1416890"/>
            </a:xfrm>
            <a:custGeom>
              <a:avLst/>
              <a:gdLst/>
              <a:ahLst/>
              <a:cxnLst/>
              <a:rect l="l" t="t" r="r" b="b"/>
              <a:pathLst>
                <a:path w="395202" h="1416890" extrusionOk="0">
                  <a:moveTo>
                    <a:pt x="145726" y="1242542"/>
                  </a:moveTo>
                  <a:lnTo>
                    <a:pt x="64671" y="1242542"/>
                  </a:lnTo>
                  <a:lnTo>
                    <a:pt x="64671" y="1331058"/>
                  </a:lnTo>
                  <a:lnTo>
                    <a:pt x="145726" y="1331058"/>
                  </a:lnTo>
                  <a:close/>
                  <a:moveTo>
                    <a:pt x="145726" y="1146344"/>
                  </a:moveTo>
                  <a:lnTo>
                    <a:pt x="64671" y="1146344"/>
                  </a:lnTo>
                  <a:lnTo>
                    <a:pt x="64671" y="1234859"/>
                  </a:lnTo>
                  <a:lnTo>
                    <a:pt x="145726" y="1234859"/>
                  </a:lnTo>
                  <a:close/>
                  <a:moveTo>
                    <a:pt x="145726" y="1050145"/>
                  </a:moveTo>
                  <a:lnTo>
                    <a:pt x="64671" y="1050145"/>
                  </a:lnTo>
                  <a:lnTo>
                    <a:pt x="64671" y="1138661"/>
                  </a:lnTo>
                  <a:lnTo>
                    <a:pt x="145726" y="1138661"/>
                  </a:lnTo>
                  <a:close/>
                  <a:moveTo>
                    <a:pt x="145726" y="953947"/>
                  </a:moveTo>
                  <a:lnTo>
                    <a:pt x="64671" y="953947"/>
                  </a:lnTo>
                  <a:lnTo>
                    <a:pt x="64671" y="1042463"/>
                  </a:lnTo>
                  <a:lnTo>
                    <a:pt x="145726" y="1042463"/>
                  </a:lnTo>
                  <a:close/>
                  <a:moveTo>
                    <a:pt x="145726" y="857749"/>
                  </a:moveTo>
                  <a:lnTo>
                    <a:pt x="64671" y="857749"/>
                  </a:lnTo>
                  <a:lnTo>
                    <a:pt x="64671" y="946264"/>
                  </a:lnTo>
                  <a:lnTo>
                    <a:pt x="145726" y="946264"/>
                  </a:lnTo>
                  <a:close/>
                  <a:moveTo>
                    <a:pt x="145726" y="761550"/>
                  </a:moveTo>
                  <a:lnTo>
                    <a:pt x="64671" y="761550"/>
                  </a:lnTo>
                  <a:lnTo>
                    <a:pt x="64671" y="850066"/>
                  </a:lnTo>
                  <a:lnTo>
                    <a:pt x="145726" y="850066"/>
                  </a:lnTo>
                  <a:close/>
                  <a:moveTo>
                    <a:pt x="145726" y="665352"/>
                  </a:moveTo>
                  <a:lnTo>
                    <a:pt x="64671" y="665352"/>
                  </a:lnTo>
                  <a:lnTo>
                    <a:pt x="64671" y="753868"/>
                  </a:lnTo>
                  <a:lnTo>
                    <a:pt x="145726" y="753868"/>
                  </a:lnTo>
                  <a:close/>
                  <a:moveTo>
                    <a:pt x="145726" y="569155"/>
                  </a:moveTo>
                  <a:lnTo>
                    <a:pt x="64671" y="569155"/>
                  </a:lnTo>
                  <a:lnTo>
                    <a:pt x="64671" y="657669"/>
                  </a:lnTo>
                  <a:lnTo>
                    <a:pt x="145726" y="657669"/>
                  </a:lnTo>
                  <a:close/>
                  <a:moveTo>
                    <a:pt x="145726" y="472956"/>
                  </a:moveTo>
                  <a:lnTo>
                    <a:pt x="64671" y="472956"/>
                  </a:lnTo>
                  <a:lnTo>
                    <a:pt x="64671" y="561472"/>
                  </a:lnTo>
                  <a:lnTo>
                    <a:pt x="145726" y="561472"/>
                  </a:lnTo>
                  <a:close/>
                  <a:moveTo>
                    <a:pt x="145726" y="376758"/>
                  </a:moveTo>
                  <a:lnTo>
                    <a:pt x="64671" y="376758"/>
                  </a:lnTo>
                  <a:lnTo>
                    <a:pt x="64671" y="465274"/>
                  </a:lnTo>
                  <a:lnTo>
                    <a:pt x="145726" y="465274"/>
                  </a:lnTo>
                  <a:close/>
                  <a:moveTo>
                    <a:pt x="145727" y="280560"/>
                  </a:moveTo>
                  <a:lnTo>
                    <a:pt x="64671" y="280560"/>
                  </a:lnTo>
                  <a:lnTo>
                    <a:pt x="64671" y="369075"/>
                  </a:lnTo>
                  <a:lnTo>
                    <a:pt x="145726" y="369075"/>
                  </a:lnTo>
                  <a:close/>
                  <a:moveTo>
                    <a:pt x="145727" y="184362"/>
                  </a:moveTo>
                  <a:lnTo>
                    <a:pt x="64671" y="184362"/>
                  </a:lnTo>
                  <a:lnTo>
                    <a:pt x="64671" y="272877"/>
                  </a:lnTo>
                  <a:lnTo>
                    <a:pt x="145727" y="272877"/>
                  </a:lnTo>
                  <a:close/>
                  <a:moveTo>
                    <a:pt x="145727" y="88163"/>
                  </a:moveTo>
                  <a:lnTo>
                    <a:pt x="64671" y="88163"/>
                  </a:lnTo>
                  <a:lnTo>
                    <a:pt x="64671" y="176678"/>
                  </a:lnTo>
                  <a:lnTo>
                    <a:pt x="145727" y="176678"/>
                  </a:lnTo>
                  <a:close/>
                  <a:moveTo>
                    <a:pt x="234464" y="1242542"/>
                  </a:moveTo>
                  <a:lnTo>
                    <a:pt x="153409" y="1242542"/>
                  </a:lnTo>
                  <a:lnTo>
                    <a:pt x="153409" y="1331058"/>
                  </a:lnTo>
                  <a:lnTo>
                    <a:pt x="234464" y="1331058"/>
                  </a:lnTo>
                  <a:close/>
                  <a:moveTo>
                    <a:pt x="234464" y="1146344"/>
                  </a:moveTo>
                  <a:lnTo>
                    <a:pt x="153409" y="1146344"/>
                  </a:lnTo>
                  <a:lnTo>
                    <a:pt x="153409" y="1234859"/>
                  </a:lnTo>
                  <a:lnTo>
                    <a:pt x="234464" y="1234859"/>
                  </a:lnTo>
                  <a:close/>
                  <a:moveTo>
                    <a:pt x="234464" y="1050145"/>
                  </a:moveTo>
                  <a:lnTo>
                    <a:pt x="153409" y="1050145"/>
                  </a:lnTo>
                  <a:lnTo>
                    <a:pt x="153409" y="1138661"/>
                  </a:lnTo>
                  <a:lnTo>
                    <a:pt x="234464" y="1138661"/>
                  </a:lnTo>
                  <a:close/>
                  <a:moveTo>
                    <a:pt x="234464" y="953947"/>
                  </a:moveTo>
                  <a:lnTo>
                    <a:pt x="153409" y="953947"/>
                  </a:lnTo>
                  <a:lnTo>
                    <a:pt x="153409" y="1042463"/>
                  </a:lnTo>
                  <a:lnTo>
                    <a:pt x="234464" y="1042463"/>
                  </a:lnTo>
                  <a:close/>
                  <a:moveTo>
                    <a:pt x="234464" y="857749"/>
                  </a:moveTo>
                  <a:lnTo>
                    <a:pt x="153409" y="857749"/>
                  </a:lnTo>
                  <a:lnTo>
                    <a:pt x="153409" y="946264"/>
                  </a:lnTo>
                  <a:lnTo>
                    <a:pt x="234464" y="946264"/>
                  </a:lnTo>
                  <a:close/>
                  <a:moveTo>
                    <a:pt x="234464" y="761550"/>
                  </a:moveTo>
                  <a:lnTo>
                    <a:pt x="153409" y="761550"/>
                  </a:lnTo>
                  <a:lnTo>
                    <a:pt x="153409" y="850066"/>
                  </a:lnTo>
                  <a:lnTo>
                    <a:pt x="234464" y="850066"/>
                  </a:lnTo>
                  <a:close/>
                  <a:moveTo>
                    <a:pt x="234464" y="665352"/>
                  </a:moveTo>
                  <a:lnTo>
                    <a:pt x="153409" y="665352"/>
                  </a:lnTo>
                  <a:lnTo>
                    <a:pt x="153409" y="753868"/>
                  </a:lnTo>
                  <a:lnTo>
                    <a:pt x="234464" y="753868"/>
                  </a:lnTo>
                  <a:close/>
                  <a:moveTo>
                    <a:pt x="234464" y="569155"/>
                  </a:moveTo>
                  <a:lnTo>
                    <a:pt x="153409" y="569155"/>
                  </a:lnTo>
                  <a:lnTo>
                    <a:pt x="153409" y="657669"/>
                  </a:lnTo>
                  <a:lnTo>
                    <a:pt x="234464" y="657669"/>
                  </a:lnTo>
                  <a:close/>
                  <a:moveTo>
                    <a:pt x="234464" y="472956"/>
                  </a:moveTo>
                  <a:lnTo>
                    <a:pt x="153409" y="472956"/>
                  </a:lnTo>
                  <a:lnTo>
                    <a:pt x="153409" y="561472"/>
                  </a:lnTo>
                  <a:lnTo>
                    <a:pt x="234464" y="561472"/>
                  </a:lnTo>
                  <a:close/>
                  <a:moveTo>
                    <a:pt x="234464" y="376758"/>
                  </a:moveTo>
                  <a:lnTo>
                    <a:pt x="153409" y="376758"/>
                  </a:lnTo>
                  <a:lnTo>
                    <a:pt x="153409" y="465274"/>
                  </a:lnTo>
                  <a:lnTo>
                    <a:pt x="234464" y="465274"/>
                  </a:lnTo>
                  <a:close/>
                  <a:moveTo>
                    <a:pt x="234464" y="280560"/>
                  </a:moveTo>
                  <a:lnTo>
                    <a:pt x="153409" y="280560"/>
                  </a:lnTo>
                  <a:lnTo>
                    <a:pt x="153409" y="369075"/>
                  </a:lnTo>
                  <a:lnTo>
                    <a:pt x="234464" y="369075"/>
                  </a:lnTo>
                  <a:close/>
                  <a:moveTo>
                    <a:pt x="234464" y="184362"/>
                  </a:moveTo>
                  <a:lnTo>
                    <a:pt x="153409" y="184362"/>
                  </a:lnTo>
                  <a:lnTo>
                    <a:pt x="153409" y="272877"/>
                  </a:lnTo>
                  <a:lnTo>
                    <a:pt x="234464" y="272877"/>
                  </a:lnTo>
                  <a:close/>
                  <a:moveTo>
                    <a:pt x="234464" y="88163"/>
                  </a:moveTo>
                  <a:lnTo>
                    <a:pt x="153409" y="88163"/>
                  </a:lnTo>
                  <a:lnTo>
                    <a:pt x="153409" y="176678"/>
                  </a:lnTo>
                  <a:lnTo>
                    <a:pt x="234464" y="176678"/>
                  </a:lnTo>
                  <a:close/>
                  <a:moveTo>
                    <a:pt x="323202" y="1242542"/>
                  </a:moveTo>
                  <a:lnTo>
                    <a:pt x="242147" y="1242542"/>
                  </a:lnTo>
                  <a:lnTo>
                    <a:pt x="242147" y="1331058"/>
                  </a:lnTo>
                  <a:lnTo>
                    <a:pt x="323202" y="1331058"/>
                  </a:lnTo>
                  <a:close/>
                  <a:moveTo>
                    <a:pt x="323202" y="1146344"/>
                  </a:moveTo>
                  <a:lnTo>
                    <a:pt x="242147" y="1146344"/>
                  </a:lnTo>
                  <a:lnTo>
                    <a:pt x="242147" y="1234859"/>
                  </a:lnTo>
                  <a:lnTo>
                    <a:pt x="323202" y="1234859"/>
                  </a:lnTo>
                  <a:close/>
                  <a:moveTo>
                    <a:pt x="323202" y="1050145"/>
                  </a:moveTo>
                  <a:lnTo>
                    <a:pt x="242147" y="1050145"/>
                  </a:lnTo>
                  <a:lnTo>
                    <a:pt x="242147" y="1138661"/>
                  </a:lnTo>
                  <a:lnTo>
                    <a:pt x="323202" y="1138661"/>
                  </a:lnTo>
                  <a:close/>
                  <a:moveTo>
                    <a:pt x="323202" y="953947"/>
                  </a:moveTo>
                  <a:lnTo>
                    <a:pt x="242147" y="953947"/>
                  </a:lnTo>
                  <a:lnTo>
                    <a:pt x="242147" y="1042463"/>
                  </a:lnTo>
                  <a:lnTo>
                    <a:pt x="323202" y="1042463"/>
                  </a:lnTo>
                  <a:close/>
                  <a:moveTo>
                    <a:pt x="323202" y="857749"/>
                  </a:moveTo>
                  <a:lnTo>
                    <a:pt x="242147" y="857749"/>
                  </a:lnTo>
                  <a:lnTo>
                    <a:pt x="242147" y="946264"/>
                  </a:lnTo>
                  <a:lnTo>
                    <a:pt x="323202" y="946264"/>
                  </a:lnTo>
                  <a:close/>
                  <a:moveTo>
                    <a:pt x="323202" y="761550"/>
                  </a:moveTo>
                  <a:lnTo>
                    <a:pt x="242147" y="761550"/>
                  </a:lnTo>
                  <a:lnTo>
                    <a:pt x="242147" y="850066"/>
                  </a:lnTo>
                  <a:lnTo>
                    <a:pt x="323202" y="850066"/>
                  </a:lnTo>
                  <a:close/>
                  <a:moveTo>
                    <a:pt x="323202" y="665352"/>
                  </a:moveTo>
                  <a:lnTo>
                    <a:pt x="242147" y="665352"/>
                  </a:lnTo>
                  <a:lnTo>
                    <a:pt x="242147" y="753868"/>
                  </a:lnTo>
                  <a:lnTo>
                    <a:pt x="323202" y="753868"/>
                  </a:lnTo>
                  <a:close/>
                  <a:moveTo>
                    <a:pt x="323202" y="569155"/>
                  </a:moveTo>
                  <a:lnTo>
                    <a:pt x="242147" y="569155"/>
                  </a:lnTo>
                  <a:lnTo>
                    <a:pt x="242147" y="657669"/>
                  </a:lnTo>
                  <a:lnTo>
                    <a:pt x="323202" y="657669"/>
                  </a:lnTo>
                  <a:close/>
                  <a:moveTo>
                    <a:pt x="323202" y="472956"/>
                  </a:moveTo>
                  <a:lnTo>
                    <a:pt x="242147" y="472956"/>
                  </a:lnTo>
                  <a:lnTo>
                    <a:pt x="242147" y="561472"/>
                  </a:lnTo>
                  <a:lnTo>
                    <a:pt x="323202" y="561472"/>
                  </a:lnTo>
                  <a:close/>
                  <a:moveTo>
                    <a:pt x="323202" y="376758"/>
                  </a:moveTo>
                  <a:lnTo>
                    <a:pt x="242147" y="376758"/>
                  </a:lnTo>
                  <a:lnTo>
                    <a:pt x="242147" y="465274"/>
                  </a:lnTo>
                  <a:lnTo>
                    <a:pt x="323202" y="465274"/>
                  </a:lnTo>
                  <a:close/>
                  <a:moveTo>
                    <a:pt x="323203" y="280560"/>
                  </a:moveTo>
                  <a:lnTo>
                    <a:pt x="242147" y="280560"/>
                  </a:lnTo>
                  <a:lnTo>
                    <a:pt x="242147" y="369075"/>
                  </a:lnTo>
                  <a:lnTo>
                    <a:pt x="323202" y="369075"/>
                  </a:lnTo>
                  <a:close/>
                  <a:moveTo>
                    <a:pt x="323203" y="184362"/>
                  </a:moveTo>
                  <a:lnTo>
                    <a:pt x="242147" y="184362"/>
                  </a:lnTo>
                  <a:lnTo>
                    <a:pt x="242147" y="272877"/>
                  </a:lnTo>
                  <a:lnTo>
                    <a:pt x="323203" y="272877"/>
                  </a:lnTo>
                  <a:close/>
                  <a:moveTo>
                    <a:pt x="323203" y="88163"/>
                  </a:moveTo>
                  <a:lnTo>
                    <a:pt x="242147" y="88163"/>
                  </a:lnTo>
                  <a:lnTo>
                    <a:pt x="242147" y="176678"/>
                  </a:lnTo>
                  <a:lnTo>
                    <a:pt x="323203" y="176678"/>
                  </a:lnTo>
                  <a:close/>
                  <a:moveTo>
                    <a:pt x="395202" y="80480"/>
                  </a:moveTo>
                  <a:lnTo>
                    <a:pt x="395202" y="88163"/>
                  </a:lnTo>
                  <a:lnTo>
                    <a:pt x="330885" y="88163"/>
                  </a:lnTo>
                  <a:lnTo>
                    <a:pt x="330885" y="176678"/>
                  </a:lnTo>
                  <a:lnTo>
                    <a:pt x="395202" y="176678"/>
                  </a:lnTo>
                  <a:lnTo>
                    <a:pt x="395202" y="184362"/>
                  </a:lnTo>
                  <a:lnTo>
                    <a:pt x="330885" y="184362"/>
                  </a:lnTo>
                  <a:lnTo>
                    <a:pt x="330885" y="272877"/>
                  </a:lnTo>
                  <a:lnTo>
                    <a:pt x="395202" y="272877"/>
                  </a:lnTo>
                  <a:lnTo>
                    <a:pt x="395202" y="280560"/>
                  </a:lnTo>
                  <a:lnTo>
                    <a:pt x="330885" y="280560"/>
                  </a:lnTo>
                  <a:lnTo>
                    <a:pt x="330885" y="369075"/>
                  </a:lnTo>
                  <a:lnTo>
                    <a:pt x="395202" y="369075"/>
                  </a:lnTo>
                  <a:lnTo>
                    <a:pt x="395202" y="376758"/>
                  </a:lnTo>
                  <a:lnTo>
                    <a:pt x="330885" y="376758"/>
                  </a:lnTo>
                  <a:lnTo>
                    <a:pt x="330885" y="465274"/>
                  </a:lnTo>
                  <a:lnTo>
                    <a:pt x="395202" y="465274"/>
                  </a:lnTo>
                  <a:lnTo>
                    <a:pt x="395202" y="472956"/>
                  </a:lnTo>
                  <a:lnTo>
                    <a:pt x="330885" y="472956"/>
                  </a:lnTo>
                  <a:lnTo>
                    <a:pt x="330885" y="561472"/>
                  </a:lnTo>
                  <a:lnTo>
                    <a:pt x="395202" y="561472"/>
                  </a:lnTo>
                  <a:lnTo>
                    <a:pt x="395202" y="569155"/>
                  </a:lnTo>
                  <a:lnTo>
                    <a:pt x="330885" y="569155"/>
                  </a:lnTo>
                  <a:lnTo>
                    <a:pt x="330885" y="657669"/>
                  </a:lnTo>
                  <a:lnTo>
                    <a:pt x="395202" y="657669"/>
                  </a:lnTo>
                  <a:lnTo>
                    <a:pt x="395202" y="665352"/>
                  </a:lnTo>
                  <a:lnTo>
                    <a:pt x="330885" y="665352"/>
                  </a:lnTo>
                  <a:lnTo>
                    <a:pt x="330885" y="753868"/>
                  </a:lnTo>
                  <a:lnTo>
                    <a:pt x="395202" y="753868"/>
                  </a:lnTo>
                  <a:lnTo>
                    <a:pt x="395202" y="761550"/>
                  </a:lnTo>
                  <a:lnTo>
                    <a:pt x="330885" y="761550"/>
                  </a:lnTo>
                  <a:lnTo>
                    <a:pt x="330885" y="850066"/>
                  </a:lnTo>
                  <a:lnTo>
                    <a:pt x="395202" y="850066"/>
                  </a:lnTo>
                  <a:lnTo>
                    <a:pt x="395202" y="857749"/>
                  </a:lnTo>
                  <a:lnTo>
                    <a:pt x="330885" y="857749"/>
                  </a:lnTo>
                  <a:lnTo>
                    <a:pt x="330885" y="946264"/>
                  </a:lnTo>
                  <a:lnTo>
                    <a:pt x="395202" y="946264"/>
                  </a:lnTo>
                  <a:lnTo>
                    <a:pt x="395202" y="953947"/>
                  </a:lnTo>
                  <a:lnTo>
                    <a:pt x="330885" y="953947"/>
                  </a:lnTo>
                  <a:lnTo>
                    <a:pt x="330885" y="1042463"/>
                  </a:lnTo>
                  <a:lnTo>
                    <a:pt x="395202" y="1042463"/>
                  </a:lnTo>
                  <a:lnTo>
                    <a:pt x="395202" y="1050145"/>
                  </a:lnTo>
                  <a:lnTo>
                    <a:pt x="330885" y="1050145"/>
                  </a:lnTo>
                  <a:lnTo>
                    <a:pt x="330885" y="1138661"/>
                  </a:lnTo>
                  <a:lnTo>
                    <a:pt x="395202" y="1138661"/>
                  </a:lnTo>
                  <a:lnTo>
                    <a:pt x="395202" y="1146344"/>
                  </a:lnTo>
                  <a:lnTo>
                    <a:pt x="330885" y="1146344"/>
                  </a:lnTo>
                  <a:lnTo>
                    <a:pt x="330885" y="1234859"/>
                  </a:lnTo>
                  <a:lnTo>
                    <a:pt x="395202" y="1234859"/>
                  </a:lnTo>
                  <a:lnTo>
                    <a:pt x="395202" y="1242542"/>
                  </a:lnTo>
                  <a:lnTo>
                    <a:pt x="330885" y="1242542"/>
                  </a:lnTo>
                  <a:lnTo>
                    <a:pt x="330885" y="1331058"/>
                  </a:lnTo>
                  <a:lnTo>
                    <a:pt x="395202" y="1331058"/>
                  </a:lnTo>
                  <a:lnTo>
                    <a:pt x="395202" y="1338740"/>
                  </a:lnTo>
                  <a:lnTo>
                    <a:pt x="330885" y="1338740"/>
                  </a:lnTo>
                  <a:lnTo>
                    <a:pt x="330885" y="1400847"/>
                  </a:lnTo>
                  <a:lnTo>
                    <a:pt x="323202" y="1401292"/>
                  </a:lnTo>
                  <a:lnTo>
                    <a:pt x="323202" y="1338740"/>
                  </a:lnTo>
                  <a:lnTo>
                    <a:pt x="242147" y="1338740"/>
                  </a:lnTo>
                  <a:lnTo>
                    <a:pt x="242147" y="1406709"/>
                  </a:lnTo>
                  <a:lnTo>
                    <a:pt x="234464" y="1405458"/>
                  </a:lnTo>
                  <a:lnTo>
                    <a:pt x="234464" y="1338740"/>
                  </a:lnTo>
                  <a:lnTo>
                    <a:pt x="153409" y="1338740"/>
                  </a:lnTo>
                  <a:lnTo>
                    <a:pt x="153409" y="1406175"/>
                  </a:lnTo>
                  <a:lnTo>
                    <a:pt x="145726" y="1404258"/>
                  </a:lnTo>
                  <a:lnTo>
                    <a:pt x="145726" y="1338740"/>
                  </a:lnTo>
                  <a:lnTo>
                    <a:pt x="64671" y="1338740"/>
                  </a:lnTo>
                  <a:lnTo>
                    <a:pt x="64671" y="1416119"/>
                  </a:lnTo>
                  <a:lnTo>
                    <a:pt x="56988" y="1416890"/>
                  </a:lnTo>
                  <a:lnTo>
                    <a:pt x="56988" y="1338740"/>
                  </a:lnTo>
                  <a:lnTo>
                    <a:pt x="212" y="1338740"/>
                  </a:lnTo>
                  <a:lnTo>
                    <a:pt x="212" y="1331058"/>
                  </a:lnTo>
                  <a:lnTo>
                    <a:pt x="56988" y="1331058"/>
                  </a:lnTo>
                  <a:lnTo>
                    <a:pt x="56988" y="1242542"/>
                  </a:lnTo>
                  <a:lnTo>
                    <a:pt x="212" y="1242542"/>
                  </a:lnTo>
                  <a:lnTo>
                    <a:pt x="212" y="1234859"/>
                  </a:lnTo>
                  <a:lnTo>
                    <a:pt x="56988" y="1234859"/>
                  </a:lnTo>
                  <a:lnTo>
                    <a:pt x="56988" y="1146344"/>
                  </a:lnTo>
                  <a:lnTo>
                    <a:pt x="212" y="1146344"/>
                  </a:lnTo>
                  <a:lnTo>
                    <a:pt x="212" y="1138661"/>
                  </a:lnTo>
                  <a:lnTo>
                    <a:pt x="56988" y="1138661"/>
                  </a:lnTo>
                  <a:lnTo>
                    <a:pt x="56988" y="1050145"/>
                  </a:lnTo>
                  <a:lnTo>
                    <a:pt x="212" y="1050145"/>
                  </a:lnTo>
                  <a:lnTo>
                    <a:pt x="212" y="1042463"/>
                  </a:lnTo>
                  <a:lnTo>
                    <a:pt x="56988" y="1042463"/>
                  </a:lnTo>
                  <a:lnTo>
                    <a:pt x="56988" y="953947"/>
                  </a:lnTo>
                  <a:lnTo>
                    <a:pt x="212" y="953947"/>
                  </a:lnTo>
                  <a:lnTo>
                    <a:pt x="212" y="946264"/>
                  </a:lnTo>
                  <a:lnTo>
                    <a:pt x="56988" y="946264"/>
                  </a:lnTo>
                  <a:lnTo>
                    <a:pt x="56988" y="857749"/>
                  </a:lnTo>
                  <a:lnTo>
                    <a:pt x="212" y="857749"/>
                  </a:lnTo>
                  <a:lnTo>
                    <a:pt x="212" y="850066"/>
                  </a:lnTo>
                  <a:lnTo>
                    <a:pt x="56988" y="850066"/>
                  </a:lnTo>
                  <a:lnTo>
                    <a:pt x="56988" y="761550"/>
                  </a:lnTo>
                  <a:lnTo>
                    <a:pt x="212" y="761550"/>
                  </a:lnTo>
                  <a:lnTo>
                    <a:pt x="212" y="753868"/>
                  </a:lnTo>
                  <a:lnTo>
                    <a:pt x="56988" y="753868"/>
                  </a:lnTo>
                  <a:lnTo>
                    <a:pt x="56988" y="665352"/>
                  </a:lnTo>
                  <a:lnTo>
                    <a:pt x="173" y="665352"/>
                  </a:lnTo>
                  <a:lnTo>
                    <a:pt x="170" y="657669"/>
                  </a:lnTo>
                  <a:lnTo>
                    <a:pt x="56988" y="657669"/>
                  </a:lnTo>
                  <a:lnTo>
                    <a:pt x="56988" y="569155"/>
                  </a:lnTo>
                  <a:lnTo>
                    <a:pt x="144" y="569155"/>
                  </a:lnTo>
                  <a:lnTo>
                    <a:pt x="142" y="561472"/>
                  </a:lnTo>
                  <a:lnTo>
                    <a:pt x="56988" y="561472"/>
                  </a:lnTo>
                  <a:lnTo>
                    <a:pt x="56988" y="472956"/>
                  </a:lnTo>
                  <a:lnTo>
                    <a:pt x="116" y="472956"/>
                  </a:lnTo>
                  <a:lnTo>
                    <a:pt x="113" y="465274"/>
                  </a:lnTo>
                  <a:lnTo>
                    <a:pt x="56988" y="465274"/>
                  </a:lnTo>
                  <a:lnTo>
                    <a:pt x="56988" y="376758"/>
                  </a:lnTo>
                  <a:lnTo>
                    <a:pt x="87" y="376758"/>
                  </a:lnTo>
                  <a:lnTo>
                    <a:pt x="85" y="369075"/>
                  </a:lnTo>
                  <a:lnTo>
                    <a:pt x="56988" y="369075"/>
                  </a:lnTo>
                  <a:lnTo>
                    <a:pt x="56989" y="280560"/>
                  </a:lnTo>
                  <a:lnTo>
                    <a:pt x="59" y="280560"/>
                  </a:lnTo>
                  <a:lnTo>
                    <a:pt x="57" y="272877"/>
                  </a:lnTo>
                  <a:lnTo>
                    <a:pt x="56989" y="272877"/>
                  </a:lnTo>
                  <a:lnTo>
                    <a:pt x="56989" y="184362"/>
                  </a:lnTo>
                  <a:lnTo>
                    <a:pt x="31" y="184361"/>
                  </a:lnTo>
                  <a:lnTo>
                    <a:pt x="28" y="176678"/>
                  </a:lnTo>
                  <a:lnTo>
                    <a:pt x="56989" y="176678"/>
                  </a:lnTo>
                  <a:lnTo>
                    <a:pt x="56989" y="88163"/>
                  </a:lnTo>
                  <a:lnTo>
                    <a:pt x="2" y="88163"/>
                  </a:lnTo>
                  <a:lnTo>
                    <a:pt x="0" y="80480"/>
                  </a:lnTo>
                  <a:lnTo>
                    <a:pt x="56989" y="80480"/>
                  </a:lnTo>
                  <a:lnTo>
                    <a:pt x="56989" y="6931"/>
                  </a:lnTo>
                  <a:lnTo>
                    <a:pt x="64671" y="8472"/>
                  </a:lnTo>
                  <a:lnTo>
                    <a:pt x="64671" y="80480"/>
                  </a:lnTo>
                  <a:lnTo>
                    <a:pt x="145727" y="80480"/>
                  </a:lnTo>
                  <a:lnTo>
                    <a:pt x="145727" y="0"/>
                  </a:lnTo>
                  <a:lnTo>
                    <a:pt x="153409" y="1538"/>
                  </a:lnTo>
                  <a:lnTo>
                    <a:pt x="153409" y="80480"/>
                  </a:lnTo>
                  <a:lnTo>
                    <a:pt x="234464" y="80480"/>
                  </a:lnTo>
                  <a:lnTo>
                    <a:pt x="234464" y="9561"/>
                  </a:lnTo>
                  <a:lnTo>
                    <a:pt x="242147" y="10257"/>
                  </a:lnTo>
                  <a:lnTo>
                    <a:pt x="242147" y="80480"/>
                  </a:lnTo>
                  <a:lnTo>
                    <a:pt x="323203" y="80480"/>
                  </a:lnTo>
                  <a:lnTo>
                    <a:pt x="323203" y="615"/>
                  </a:lnTo>
                  <a:lnTo>
                    <a:pt x="323900" y="405"/>
                  </a:lnTo>
                  <a:lnTo>
                    <a:pt x="330885" y="1063"/>
                  </a:lnTo>
                  <a:lnTo>
                    <a:pt x="330885" y="80480"/>
                  </a:lnTo>
                  <a:close/>
                </a:path>
              </a:pathLst>
            </a:custGeom>
            <a:solidFill>
              <a:srgbClr val="E6E1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5"/>
          <p:cNvSpPr/>
          <p:nvPr/>
        </p:nvSpPr>
        <p:spPr>
          <a:xfrm rot="-8940610">
            <a:off x="372786" y="4479107"/>
            <a:ext cx="1744244" cy="485580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1047" t="-54042" r="-8316" b="-4012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 flipH="1">
            <a:off x="1" y="5715217"/>
            <a:ext cx="12191999" cy="1142783"/>
          </a:xfrm>
          <a:custGeom>
            <a:avLst/>
            <a:gdLst/>
            <a:ahLst/>
            <a:cxnLst/>
            <a:rect l="l" t="t" r="r" b="b"/>
            <a:pathLst>
              <a:path w="12191999" h="1142783" extrusionOk="0">
                <a:moveTo>
                  <a:pt x="9350106" y="0"/>
                </a:moveTo>
                <a:cubicBezTo>
                  <a:pt x="9303967" y="66"/>
                  <a:pt x="9258864" y="13993"/>
                  <a:pt x="9210963" y="40071"/>
                </a:cubicBezTo>
                <a:cubicBezTo>
                  <a:pt x="9105312" y="97549"/>
                  <a:pt x="8985558" y="131434"/>
                  <a:pt x="8866700" y="165318"/>
                </a:cubicBezTo>
                <a:cubicBezTo>
                  <a:pt x="8790821" y="186783"/>
                  <a:pt x="8699270" y="196541"/>
                  <a:pt x="8645549" y="145449"/>
                </a:cubicBezTo>
                <a:cubicBezTo>
                  <a:pt x="8573474" y="76795"/>
                  <a:pt x="8500056" y="86728"/>
                  <a:pt x="8418130" y="113693"/>
                </a:cubicBezTo>
                <a:cubicBezTo>
                  <a:pt x="8336206" y="140659"/>
                  <a:pt x="8248685" y="160351"/>
                  <a:pt x="8171908" y="195831"/>
                </a:cubicBezTo>
                <a:cubicBezTo>
                  <a:pt x="8047455" y="252777"/>
                  <a:pt x="7916959" y="258456"/>
                  <a:pt x="7782657" y="240716"/>
                </a:cubicBezTo>
                <a:cubicBezTo>
                  <a:pt x="7690793" y="228827"/>
                  <a:pt x="7597117" y="228295"/>
                  <a:pt x="7505098" y="239649"/>
                </a:cubicBezTo>
                <a:cubicBezTo>
                  <a:pt x="7413996" y="250293"/>
                  <a:pt x="7318417" y="264131"/>
                  <a:pt x="7232240" y="224037"/>
                </a:cubicBezTo>
                <a:cubicBezTo>
                  <a:pt x="7164752" y="189445"/>
                  <a:pt x="7078709" y="187139"/>
                  <a:pt x="7008402" y="218006"/>
                </a:cubicBezTo>
                <a:cubicBezTo>
                  <a:pt x="6960211" y="233797"/>
                  <a:pt x="6909399" y="244085"/>
                  <a:pt x="6857535" y="248520"/>
                </a:cubicBezTo>
                <a:cubicBezTo>
                  <a:pt x="6540135" y="292337"/>
                  <a:pt x="6222957" y="260939"/>
                  <a:pt x="5906450" y="243199"/>
                </a:cubicBezTo>
                <a:cubicBezTo>
                  <a:pt x="5830345" y="239116"/>
                  <a:pt x="5754464" y="232376"/>
                  <a:pt x="5687313" y="254729"/>
                </a:cubicBezTo>
                <a:cubicBezTo>
                  <a:pt x="5561068" y="297306"/>
                  <a:pt x="5447808" y="274245"/>
                  <a:pt x="5331635" y="235393"/>
                </a:cubicBezTo>
                <a:cubicBezTo>
                  <a:pt x="5277019" y="216941"/>
                  <a:pt x="5218375" y="204168"/>
                  <a:pt x="5163086" y="188912"/>
                </a:cubicBezTo>
                <a:cubicBezTo>
                  <a:pt x="5107798" y="173657"/>
                  <a:pt x="5064598" y="184301"/>
                  <a:pt x="5018263" y="211976"/>
                </a:cubicBezTo>
                <a:cubicBezTo>
                  <a:pt x="4898286" y="283291"/>
                  <a:pt x="4782114" y="283114"/>
                  <a:pt x="4663258" y="209137"/>
                </a:cubicBezTo>
                <a:cubicBezTo>
                  <a:pt x="4611349" y="172945"/>
                  <a:pt x="4537817" y="163720"/>
                  <a:pt x="4474339" y="185366"/>
                </a:cubicBezTo>
                <a:cubicBezTo>
                  <a:pt x="4312055" y="241245"/>
                  <a:pt x="4167457" y="194235"/>
                  <a:pt x="4030692" y="139239"/>
                </a:cubicBezTo>
                <a:cubicBezTo>
                  <a:pt x="3869306" y="74311"/>
                  <a:pt x="3755147" y="73778"/>
                  <a:pt x="3608310" y="158755"/>
                </a:cubicBezTo>
                <a:cubicBezTo>
                  <a:pt x="3549217" y="192814"/>
                  <a:pt x="3498405" y="242843"/>
                  <a:pt x="3417154" y="244618"/>
                </a:cubicBezTo>
                <a:cubicBezTo>
                  <a:pt x="3355598" y="246035"/>
                  <a:pt x="3316202" y="272291"/>
                  <a:pt x="3272779" y="302629"/>
                </a:cubicBezTo>
                <a:cubicBezTo>
                  <a:pt x="3110495" y="416342"/>
                  <a:pt x="2902997" y="458742"/>
                  <a:pt x="2701544" y="485353"/>
                </a:cubicBezTo>
                <a:cubicBezTo>
                  <a:pt x="2529413" y="508594"/>
                  <a:pt x="2333555" y="510011"/>
                  <a:pt x="2209101" y="366671"/>
                </a:cubicBezTo>
                <a:cubicBezTo>
                  <a:pt x="2194776" y="350171"/>
                  <a:pt x="2154934" y="344673"/>
                  <a:pt x="2129415" y="337931"/>
                </a:cubicBezTo>
                <a:cubicBezTo>
                  <a:pt x="2103898" y="331190"/>
                  <a:pt x="2076815" y="326044"/>
                  <a:pt x="2067412" y="304402"/>
                </a:cubicBezTo>
                <a:cubicBezTo>
                  <a:pt x="2002501" y="150947"/>
                  <a:pt x="1816938" y="155916"/>
                  <a:pt x="1666744" y="126999"/>
                </a:cubicBezTo>
                <a:cubicBezTo>
                  <a:pt x="1578551" y="110147"/>
                  <a:pt x="1482302" y="112984"/>
                  <a:pt x="1393886" y="87438"/>
                </a:cubicBezTo>
                <a:cubicBezTo>
                  <a:pt x="1338374" y="71649"/>
                  <a:pt x="1281295" y="65440"/>
                  <a:pt x="1234739" y="97726"/>
                </a:cubicBezTo>
                <a:cubicBezTo>
                  <a:pt x="1161544" y="148464"/>
                  <a:pt x="1074469" y="160528"/>
                  <a:pt x="984934" y="157689"/>
                </a:cubicBezTo>
                <a:cubicBezTo>
                  <a:pt x="901890" y="154851"/>
                  <a:pt x="841455" y="176139"/>
                  <a:pt x="799597" y="234681"/>
                </a:cubicBezTo>
                <a:cubicBezTo>
                  <a:pt x="773183" y="271406"/>
                  <a:pt x="733341" y="308837"/>
                  <a:pt x="675366" y="295354"/>
                </a:cubicBezTo>
                <a:cubicBezTo>
                  <a:pt x="574194" y="271760"/>
                  <a:pt x="493836" y="307064"/>
                  <a:pt x="409448" y="337577"/>
                </a:cubicBezTo>
                <a:cubicBezTo>
                  <a:pt x="297306" y="378202"/>
                  <a:pt x="181582" y="417230"/>
                  <a:pt x="59142" y="421842"/>
                </a:cubicBezTo>
                <a:lnTo>
                  <a:pt x="0" y="430821"/>
                </a:lnTo>
                <a:lnTo>
                  <a:pt x="0" y="1142783"/>
                </a:lnTo>
                <a:lnTo>
                  <a:pt x="12191999" y="1142783"/>
                </a:lnTo>
                <a:lnTo>
                  <a:pt x="12191999" y="146858"/>
                </a:lnTo>
                <a:lnTo>
                  <a:pt x="12183459" y="145371"/>
                </a:lnTo>
                <a:cubicBezTo>
                  <a:pt x="12124041" y="140448"/>
                  <a:pt x="12066291" y="165762"/>
                  <a:pt x="12008037" y="174010"/>
                </a:cubicBezTo>
                <a:cubicBezTo>
                  <a:pt x="11873511" y="193347"/>
                  <a:pt x="11751295" y="247810"/>
                  <a:pt x="11608934" y="249229"/>
                </a:cubicBezTo>
                <a:cubicBezTo>
                  <a:pt x="11374352" y="251891"/>
                  <a:pt x="11150291" y="230602"/>
                  <a:pt x="10945703" y="129661"/>
                </a:cubicBezTo>
                <a:cubicBezTo>
                  <a:pt x="10894245" y="102872"/>
                  <a:pt x="10828638" y="99678"/>
                  <a:pt x="10773572" y="121676"/>
                </a:cubicBezTo>
                <a:cubicBezTo>
                  <a:pt x="10677098" y="160351"/>
                  <a:pt x="10583312" y="134451"/>
                  <a:pt x="10490419" y="115289"/>
                </a:cubicBezTo>
                <a:cubicBezTo>
                  <a:pt x="10443637" y="105888"/>
                  <a:pt x="10407374" y="73422"/>
                  <a:pt x="10356116" y="73422"/>
                </a:cubicBezTo>
                <a:cubicBezTo>
                  <a:pt x="10179509" y="75374"/>
                  <a:pt x="10002899" y="91518"/>
                  <a:pt x="9828083" y="104113"/>
                </a:cubicBezTo>
                <a:cubicBezTo>
                  <a:pt x="9696915" y="114049"/>
                  <a:pt x="9588129" y="96309"/>
                  <a:pt x="9495461" y="43088"/>
                </a:cubicBezTo>
                <a:cubicBezTo>
                  <a:pt x="9443418" y="13727"/>
                  <a:pt x="9396244" y="-66"/>
                  <a:pt x="93501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 flipH="1">
            <a:off x="1" y="5749078"/>
            <a:ext cx="12191999" cy="1108922"/>
          </a:xfrm>
          <a:custGeom>
            <a:avLst/>
            <a:gdLst/>
            <a:ahLst/>
            <a:cxnLst/>
            <a:rect l="l" t="t" r="r" b="b"/>
            <a:pathLst>
              <a:path w="12191999" h="1108922" extrusionOk="0">
                <a:moveTo>
                  <a:pt x="9344341" y="0"/>
                </a:moveTo>
                <a:cubicBezTo>
                  <a:pt x="9298202" y="66"/>
                  <a:pt x="9253099" y="13993"/>
                  <a:pt x="9205198" y="40071"/>
                </a:cubicBezTo>
                <a:cubicBezTo>
                  <a:pt x="9099547" y="97549"/>
                  <a:pt x="8979793" y="131434"/>
                  <a:pt x="8860935" y="165318"/>
                </a:cubicBezTo>
                <a:cubicBezTo>
                  <a:pt x="8785056" y="186783"/>
                  <a:pt x="8693505" y="196541"/>
                  <a:pt x="8639784" y="145449"/>
                </a:cubicBezTo>
                <a:cubicBezTo>
                  <a:pt x="8567709" y="76795"/>
                  <a:pt x="8494291" y="86728"/>
                  <a:pt x="8412365" y="113693"/>
                </a:cubicBezTo>
                <a:cubicBezTo>
                  <a:pt x="8330441" y="140659"/>
                  <a:pt x="8242920" y="160351"/>
                  <a:pt x="8166143" y="195831"/>
                </a:cubicBezTo>
                <a:cubicBezTo>
                  <a:pt x="8041690" y="252777"/>
                  <a:pt x="7911195" y="258456"/>
                  <a:pt x="7776892" y="240716"/>
                </a:cubicBezTo>
                <a:cubicBezTo>
                  <a:pt x="7685028" y="228827"/>
                  <a:pt x="7591352" y="228295"/>
                  <a:pt x="7499333" y="239649"/>
                </a:cubicBezTo>
                <a:cubicBezTo>
                  <a:pt x="7408231" y="250293"/>
                  <a:pt x="7312652" y="264131"/>
                  <a:pt x="7226475" y="224037"/>
                </a:cubicBezTo>
                <a:cubicBezTo>
                  <a:pt x="7158987" y="189445"/>
                  <a:pt x="7072944" y="187139"/>
                  <a:pt x="7002638" y="218006"/>
                </a:cubicBezTo>
                <a:cubicBezTo>
                  <a:pt x="6954446" y="233797"/>
                  <a:pt x="6903635" y="244085"/>
                  <a:pt x="6851770" y="248520"/>
                </a:cubicBezTo>
                <a:cubicBezTo>
                  <a:pt x="6534370" y="292337"/>
                  <a:pt x="6217192" y="260939"/>
                  <a:pt x="5900685" y="243199"/>
                </a:cubicBezTo>
                <a:cubicBezTo>
                  <a:pt x="5824580" y="239116"/>
                  <a:pt x="5748699" y="232376"/>
                  <a:pt x="5681548" y="254729"/>
                </a:cubicBezTo>
                <a:cubicBezTo>
                  <a:pt x="5555303" y="297306"/>
                  <a:pt x="5442043" y="274245"/>
                  <a:pt x="5325870" y="235393"/>
                </a:cubicBezTo>
                <a:cubicBezTo>
                  <a:pt x="5271254" y="216941"/>
                  <a:pt x="5212610" y="204168"/>
                  <a:pt x="5157321" y="188912"/>
                </a:cubicBezTo>
                <a:cubicBezTo>
                  <a:pt x="5102033" y="173657"/>
                  <a:pt x="5058833" y="184301"/>
                  <a:pt x="5012498" y="211976"/>
                </a:cubicBezTo>
                <a:cubicBezTo>
                  <a:pt x="4892521" y="283291"/>
                  <a:pt x="4776349" y="283114"/>
                  <a:pt x="4657493" y="209137"/>
                </a:cubicBezTo>
                <a:cubicBezTo>
                  <a:pt x="4605584" y="172945"/>
                  <a:pt x="4532052" y="163720"/>
                  <a:pt x="4468574" y="185366"/>
                </a:cubicBezTo>
                <a:cubicBezTo>
                  <a:pt x="4306290" y="241245"/>
                  <a:pt x="4161692" y="194235"/>
                  <a:pt x="4024927" y="139239"/>
                </a:cubicBezTo>
                <a:cubicBezTo>
                  <a:pt x="3863541" y="74311"/>
                  <a:pt x="3749382" y="73778"/>
                  <a:pt x="3602545" y="158755"/>
                </a:cubicBezTo>
                <a:cubicBezTo>
                  <a:pt x="3543452" y="192814"/>
                  <a:pt x="3492640" y="242843"/>
                  <a:pt x="3411389" y="244618"/>
                </a:cubicBezTo>
                <a:cubicBezTo>
                  <a:pt x="3349833" y="246035"/>
                  <a:pt x="3310438" y="272291"/>
                  <a:pt x="3267014" y="302629"/>
                </a:cubicBezTo>
                <a:cubicBezTo>
                  <a:pt x="3104730" y="416342"/>
                  <a:pt x="2897232" y="458742"/>
                  <a:pt x="2695778" y="485353"/>
                </a:cubicBezTo>
                <a:cubicBezTo>
                  <a:pt x="2523648" y="508594"/>
                  <a:pt x="2327790" y="510011"/>
                  <a:pt x="2203336" y="366671"/>
                </a:cubicBezTo>
                <a:cubicBezTo>
                  <a:pt x="2189010" y="350171"/>
                  <a:pt x="2149168" y="344673"/>
                  <a:pt x="2123650" y="337931"/>
                </a:cubicBezTo>
                <a:cubicBezTo>
                  <a:pt x="2098134" y="331190"/>
                  <a:pt x="2071050" y="326044"/>
                  <a:pt x="2061648" y="304402"/>
                </a:cubicBezTo>
                <a:cubicBezTo>
                  <a:pt x="1996736" y="150947"/>
                  <a:pt x="1811173" y="155916"/>
                  <a:pt x="1660980" y="126999"/>
                </a:cubicBezTo>
                <a:cubicBezTo>
                  <a:pt x="1572786" y="110147"/>
                  <a:pt x="1476537" y="112984"/>
                  <a:pt x="1388121" y="87438"/>
                </a:cubicBezTo>
                <a:cubicBezTo>
                  <a:pt x="1332609" y="71649"/>
                  <a:pt x="1275530" y="65440"/>
                  <a:pt x="1228974" y="97726"/>
                </a:cubicBezTo>
                <a:cubicBezTo>
                  <a:pt x="1155779" y="148464"/>
                  <a:pt x="1068704" y="160528"/>
                  <a:pt x="979169" y="157689"/>
                </a:cubicBezTo>
                <a:cubicBezTo>
                  <a:pt x="896125" y="154851"/>
                  <a:pt x="835690" y="176139"/>
                  <a:pt x="793832" y="234681"/>
                </a:cubicBezTo>
                <a:cubicBezTo>
                  <a:pt x="767418" y="271406"/>
                  <a:pt x="727576" y="308837"/>
                  <a:pt x="669602" y="295354"/>
                </a:cubicBezTo>
                <a:cubicBezTo>
                  <a:pt x="568429" y="271760"/>
                  <a:pt x="488071" y="307064"/>
                  <a:pt x="403683" y="337577"/>
                </a:cubicBezTo>
                <a:cubicBezTo>
                  <a:pt x="291541" y="378202"/>
                  <a:pt x="175817" y="417230"/>
                  <a:pt x="53377" y="421842"/>
                </a:cubicBezTo>
                <a:lnTo>
                  <a:pt x="0" y="429946"/>
                </a:lnTo>
                <a:lnTo>
                  <a:pt x="0" y="1108922"/>
                </a:lnTo>
                <a:lnTo>
                  <a:pt x="12191999" y="1108922"/>
                </a:lnTo>
                <a:lnTo>
                  <a:pt x="12191999" y="147862"/>
                </a:lnTo>
                <a:lnTo>
                  <a:pt x="12177694" y="145371"/>
                </a:lnTo>
                <a:cubicBezTo>
                  <a:pt x="12118276" y="140448"/>
                  <a:pt x="12060526" y="165762"/>
                  <a:pt x="12002272" y="174010"/>
                </a:cubicBezTo>
                <a:cubicBezTo>
                  <a:pt x="11867746" y="193347"/>
                  <a:pt x="11745530" y="247810"/>
                  <a:pt x="11603169" y="249229"/>
                </a:cubicBezTo>
                <a:cubicBezTo>
                  <a:pt x="11368587" y="251891"/>
                  <a:pt x="11144526" y="230602"/>
                  <a:pt x="10939938" y="129661"/>
                </a:cubicBezTo>
                <a:cubicBezTo>
                  <a:pt x="10888480" y="102872"/>
                  <a:pt x="10822873" y="99678"/>
                  <a:pt x="10767807" y="121676"/>
                </a:cubicBezTo>
                <a:cubicBezTo>
                  <a:pt x="10671333" y="160351"/>
                  <a:pt x="10577547" y="134451"/>
                  <a:pt x="10484654" y="115289"/>
                </a:cubicBezTo>
                <a:cubicBezTo>
                  <a:pt x="10437872" y="105888"/>
                  <a:pt x="10401609" y="73422"/>
                  <a:pt x="10350351" y="73422"/>
                </a:cubicBezTo>
                <a:cubicBezTo>
                  <a:pt x="10173744" y="75374"/>
                  <a:pt x="9997134" y="91518"/>
                  <a:pt x="9822318" y="104113"/>
                </a:cubicBezTo>
                <a:cubicBezTo>
                  <a:pt x="9691150" y="114049"/>
                  <a:pt x="9582364" y="96309"/>
                  <a:pt x="9489696" y="43088"/>
                </a:cubicBezTo>
                <a:cubicBezTo>
                  <a:pt x="9437653" y="13727"/>
                  <a:pt x="9390479" y="-66"/>
                  <a:pt x="93443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 rot="-5400000" flipH="1">
            <a:off x="5609224" y="275224"/>
            <a:ext cx="1108922" cy="12056631"/>
          </a:xfrm>
          <a:custGeom>
            <a:avLst/>
            <a:gdLst/>
            <a:ahLst/>
            <a:cxnLst/>
            <a:rect l="l" t="t" r="r" b="b"/>
            <a:pathLst>
              <a:path w="1108922" h="12056631" extrusionOk="0">
                <a:moveTo>
                  <a:pt x="508564" y="1763162"/>
                </a:moveTo>
                <a:lnTo>
                  <a:pt x="906371" y="1763162"/>
                </a:lnTo>
                <a:lnTo>
                  <a:pt x="906371" y="2195928"/>
                </a:lnTo>
                <a:lnTo>
                  <a:pt x="508564" y="2195928"/>
                </a:lnTo>
                <a:close/>
                <a:moveTo>
                  <a:pt x="508564" y="1312398"/>
                </a:moveTo>
                <a:lnTo>
                  <a:pt x="906371" y="1312398"/>
                </a:lnTo>
                <a:lnTo>
                  <a:pt x="906371" y="1745161"/>
                </a:lnTo>
                <a:lnTo>
                  <a:pt x="508564" y="1745161"/>
                </a:lnTo>
                <a:close/>
                <a:moveTo>
                  <a:pt x="508564" y="861632"/>
                </a:moveTo>
                <a:lnTo>
                  <a:pt x="906371" y="861632"/>
                </a:lnTo>
                <a:lnTo>
                  <a:pt x="906371" y="1294397"/>
                </a:lnTo>
                <a:lnTo>
                  <a:pt x="508564" y="1294397"/>
                </a:lnTo>
                <a:close/>
                <a:moveTo>
                  <a:pt x="508564" y="410868"/>
                </a:moveTo>
                <a:lnTo>
                  <a:pt x="906371" y="410868"/>
                </a:lnTo>
                <a:lnTo>
                  <a:pt x="906371" y="843632"/>
                </a:lnTo>
                <a:lnTo>
                  <a:pt x="508564" y="843632"/>
                </a:lnTo>
                <a:close/>
                <a:moveTo>
                  <a:pt x="508563" y="11229223"/>
                </a:moveTo>
                <a:lnTo>
                  <a:pt x="906371" y="11229223"/>
                </a:lnTo>
                <a:lnTo>
                  <a:pt x="906371" y="11661995"/>
                </a:lnTo>
                <a:lnTo>
                  <a:pt x="508563" y="11661995"/>
                </a:lnTo>
                <a:close/>
                <a:moveTo>
                  <a:pt x="508563" y="10778457"/>
                </a:moveTo>
                <a:lnTo>
                  <a:pt x="906371" y="10778457"/>
                </a:lnTo>
                <a:lnTo>
                  <a:pt x="906371" y="11211223"/>
                </a:lnTo>
                <a:lnTo>
                  <a:pt x="508563" y="11211223"/>
                </a:lnTo>
                <a:close/>
                <a:moveTo>
                  <a:pt x="508563" y="10327693"/>
                </a:moveTo>
                <a:lnTo>
                  <a:pt x="906371" y="10327693"/>
                </a:lnTo>
                <a:lnTo>
                  <a:pt x="906371" y="10760457"/>
                </a:lnTo>
                <a:lnTo>
                  <a:pt x="508563" y="10760457"/>
                </a:lnTo>
                <a:close/>
                <a:moveTo>
                  <a:pt x="508563" y="9876927"/>
                </a:moveTo>
                <a:lnTo>
                  <a:pt x="906371" y="9876927"/>
                </a:lnTo>
                <a:lnTo>
                  <a:pt x="906371" y="10309693"/>
                </a:lnTo>
                <a:lnTo>
                  <a:pt x="508563" y="10309693"/>
                </a:lnTo>
                <a:close/>
                <a:moveTo>
                  <a:pt x="508563" y="9426163"/>
                </a:moveTo>
                <a:lnTo>
                  <a:pt x="906371" y="9426163"/>
                </a:lnTo>
                <a:lnTo>
                  <a:pt x="906371" y="9858927"/>
                </a:lnTo>
                <a:lnTo>
                  <a:pt x="508563" y="9858927"/>
                </a:lnTo>
                <a:close/>
                <a:moveTo>
                  <a:pt x="508563" y="8975397"/>
                </a:moveTo>
                <a:lnTo>
                  <a:pt x="906371" y="8975397"/>
                </a:lnTo>
                <a:lnTo>
                  <a:pt x="906371" y="9408163"/>
                </a:lnTo>
                <a:lnTo>
                  <a:pt x="508563" y="9408163"/>
                </a:lnTo>
                <a:close/>
                <a:moveTo>
                  <a:pt x="508563" y="8524633"/>
                </a:moveTo>
                <a:lnTo>
                  <a:pt x="906371" y="8524633"/>
                </a:lnTo>
                <a:lnTo>
                  <a:pt x="906371" y="8957397"/>
                </a:lnTo>
                <a:lnTo>
                  <a:pt x="508563" y="8957397"/>
                </a:lnTo>
                <a:close/>
                <a:moveTo>
                  <a:pt x="508563" y="8073867"/>
                </a:moveTo>
                <a:lnTo>
                  <a:pt x="906371" y="8073867"/>
                </a:lnTo>
                <a:lnTo>
                  <a:pt x="906371" y="8506633"/>
                </a:lnTo>
                <a:lnTo>
                  <a:pt x="508563" y="8506633"/>
                </a:lnTo>
                <a:close/>
                <a:moveTo>
                  <a:pt x="508563" y="7623102"/>
                </a:moveTo>
                <a:lnTo>
                  <a:pt x="906371" y="7623102"/>
                </a:lnTo>
                <a:lnTo>
                  <a:pt x="906371" y="8055867"/>
                </a:lnTo>
                <a:lnTo>
                  <a:pt x="508563" y="8055867"/>
                </a:lnTo>
                <a:close/>
                <a:moveTo>
                  <a:pt x="508563" y="7172337"/>
                </a:moveTo>
                <a:lnTo>
                  <a:pt x="906371" y="7172337"/>
                </a:lnTo>
                <a:lnTo>
                  <a:pt x="906371" y="7605102"/>
                </a:lnTo>
                <a:lnTo>
                  <a:pt x="508563" y="7605102"/>
                </a:lnTo>
                <a:close/>
                <a:moveTo>
                  <a:pt x="508563" y="6721572"/>
                </a:moveTo>
                <a:lnTo>
                  <a:pt x="906371" y="6721572"/>
                </a:lnTo>
                <a:lnTo>
                  <a:pt x="906371" y="7154337"/>
                </a:lnTo>
                <a:lnTo>
                  <a:pt x="508563" y="7154337"/>
                </a:lnTo>
                <a:close/>
                <a:moveTo>
                  <a:pt x="508563" y="6270807"/>
                </a:moveTo>
                <a:lnTo>
                  <a:pt x="906371" y="6270807"/>
                </a:lnTo>
                <a:lnTo>
                  <a:pt x="906371" y="6703572"/>
                </a:lnTo>
                <a:lnTo>
                  <a:pt x="508563" y="6703572"/>
                </a:lnTo>
                <a:close/>
                <a:moveTo>
                  <a:pt x="508563" y="5820043"/>
                </a:moveTo>
                <a:lnTo>
                  <a:pt x="906371" y="5820043"/>
                </a:lnTo>
                <a:lnTo>
                  <a:pt x="906371" y="6252807"/>
                </a:lnTo>
                <a:lnTo>
                  <a:pt x="508563" y="6252807"/>
                </a:lnTo>
                <a:close/>
                <a:moveTo>
                  <a:pt x="508563" y="5369278"/>
                </a:moveTo>
                <a:lnTo>
                  <a:pt x="906371" y="5369278"/>
                </a:lnTo>
                <a:lnTo>
                  <a:pt x="906371" y="5802043"/>
                </a:lnTo>
                <a:lnTo>
                  <a:pt x="508563" y="5802043"/>
                </a:lnTo>
                <a:close/>
                <a:moveTo>
                  <a:pt x="508563" y="4918514"/>
                </a:moveTo>
                <a:lnTo>
                  <a:pt x="906371" y="4918514"/>
                </a:lnTo>
                <a:lnTo>
                  <a:pt x="906371" y="5351279"/>
                </a:lnTo>
                <a:lnTo>
                  <a:pt x="508563" y="5351279"/>
                </a:lnTo>
                <a:close/>
                <a:moveTo>
                  <a:pt x="508563" y="4467749"/>
                </a:moveTo>
                <a:lnTo>
                  <a:pt x="906371" y="4467749"/>
                </a:lnTo>
                <a:lnTo>
                  <a:pt x="906371" y="4900515"/>
                </a:lnTo>
                <a:lnTo>
                  <a:pt x="508563" y="4900515"/>
                </a:lnTo>
                <a:close/>
                <a:moveTo>
                  <a:pt x="508563" y="4016986"/>
                </a:moveTo>
                <a:lnTo>
                  <a:pt x="906371" y="4016986"/>
                </a:lnTo>
                <a:lnTo>
                  <a:pt x="906371" y="4449748"/>
                </a:lnTo>
                <a:lnTo>
                  <a:pt x="508563" y="4449748"/>
                </a:lnTo>
                <a:close/>
                <a:moveTo>
                  <a:pt x="508563" y="3566224"/>
                </a:moveTo>
                <a:lnTo>
                  <a:pt x="906371" y="3566224"/>
                </a:lnTo>
                <a:lnTo>
                  <a:pt x="906371" y="3998986"/>
                </a:lnTo>
                <a:lnTo>
                  <a:pt x="508563" y="3998986"/>
                </a:lnTo>
                <a:close/>
                <a:moveTo>
                  <a:pt x="508563" y="3115457"/>
                </a:moveTo>
                <a:lnTo>
                  <a:pt x="906371" y="3115457"/>
                </a:lnTo>
                <a:lnTo>
                  <a:pt x="906371" y="3548223"/>
                </a:lnTo>
                <a:lnTo>
                  <a:pt x="508563" y="3548223"/>
                </a:lnTo>
                <a:close/>
                <a:moveTo>
                  <a:pt x="508563" y="2664692"/>
                </a:moveTo>
                <a:lnTo>
                  <a:pt x="906371" y="2664692"/>
                </a:lnTo>
                <a:lnTo>
                  <a:pt x="906371" y="3097456"/>
                </a:lnTo>
                <a:lnTo>
                  <a:pt x="508563" y="3097456"/>
                </a:lnTo>
                <a:close/>
                <a:moveTo>
                  <a:pt x="508563" y="2646692"/>
                </a:moveTo>
                <a:lnTo>
                  <a:pt x="508564" y="2213928"/>
                </a:lnTo>
                <a:lnTo>
                  <a:pt x="906371" y="2213928"/>
                </a:lnTo>
                <a:lnTo>
                  <a:pt x="906371" y="2646692"/>
                </a:lnTo>
                <a:close/>
                <a:moveTo>
                  <a:pt x="0" y="2664047"/>
                </a:moveTo>
                <a:lnTo>
                  <a:pt x="97" y="2664692"/>
                </a:lnTo>
                <a:lnTo>
                  <a:pt x="74756" y="2664692"/>
                </a:lnTo>
                <a:lnTo>
                  <a:pt x="74756" y="2875639"/>
                </a:lnTo>
                <a:lnTo>
                  <a:pt x="79160" y="2884842"/>
                </a:lnTo>
                <a:lnTo>
                  <a:pt x="92756" y="2920698"/>
                </a:lnTo>
                <a:lnTo>
                  <a:pt x="92756" y="2664692"/>
                </a:lnTo>
                <a:lnTo>
                  <a:pt x="490563" y="2664692"/>
                </a:lnTo>
                <a:lnTo>
                  <a:pt x="490563" y="3097456"/>
                </a:lnTo>
                <a:lnTo>
                  <a:pt x="150201" y="3097456"/>
                </a:lnTo>
                <a:lnTo>
                  <a:pt x="155670" y="3115457"/>
                </a:lnTo>
                <a:lnTo>
                  <a:pt x="490563" y="3115457"/>
                </a:lnTo>
                <a:lnTo>
                  <a:pt x="490563" y="3548223"/>
                </a:lnTo>
                <a:lnTo>
                  <a:pt x="100925" y="3548223"/>
                </a:lnTo>
                <a:lnTo>
                  <a:pt x="105751" y="3566224"/>
                </a:lnTo>
                <a:lnTo>
                  <a:pt x="490563" y="3566224"/>
                </a:lnTo>
                <a:lnTo>
                  <a:pt x="490563" y="3998986"/>
                </a:lnTo>
                <a:lnTo>
                  <a:pt x="240391" y="3998986"/>
                </a:lnTo>
                <a:lnTo>
                  <a:pt x="243549" y="4016986"/>
                </a:lnTo>
                <a:lnTo>
                  <a:pt x="490563" y="4016986"/>
                </a:lnTo>
                <a:lnTo>
                  <a:pt x="490563" y="4449748"/>
                </a:lnTo>
                <a:lnTo>
                  <a:pt x="236258" y="4449748"/>
                </a:lnTo>
                <a:lnTo>
                  <a:pt x="237320" y="4467749"/>
                </a:lnTo>
                <a:lnTo>
                  <a:pt x="490563" y="4467749"/>
                </a:lnTo>
                <a:lnTo>
                  <a:pt x="490563" y="4900515"/>
                </a:lnTo>
                <a:lnTo>
                  <a:pt x="197175" y="4900515"/>
                </a:lnTo>
                <a:lnTo>
                  <a:pt x="198603" y="4918514"/>
                </a:lnTo>
                <a:lnTo>
                  <a:pt x="490563" y="4918514"/>
                </a:lnTo>
                <a:lnTo>
                  <a:pt x="490563" y="5351279"/>
                </a:lnTo>
                <a:lnTo>
                  <a:pt x="265115" y="5351279"/>
                </a:lnTo>
                <a:lnTo>
                  <a:pt x="266640" y="5369278"/>
                </a:lnTo>
                <a:lnTo>
                  <a:pt x="490563" y="5369278"/>
                </a:lnTo>
                <a:lnTo>
                  <a:pt x="490563" y="5802043"/>
                </a:lnTo>
                <a:lnTo>
                  <a:pt x="261027" y="5802043"/>
                </a:lnTo>
                <a:lnTo>
                  <a:pt x="260173" y="5820043"/>
                </a:lnTo>
                <a:lnTo>
                  <a:pt x="490563" y="5820043"/>
                </a:lnTo>
                <a:lnTo>
                  <a:pt x="490563" y="6252807"/>
                </a:lnTo>
                <a:lnTo>
                  <a:pt x="241448" y="6252807"/>
                </a:lnTo>
                <a:lnTo>
                  <a:pt x="242732" y="6270807"/>
                </a:lnTo>
                <a:lnTo>
                  <a:pt x="490563" y="6270807"/>
                </a:lnTo>
                <a:lnTo>
                  <a:pt x="490563" y="6703572"/>
                </a:lnTo>
                <a:lnTo>
                  <a:pt x="229390" y="6703572"/>
                </a:lnTo>
                <a:lnTo>
                  <a:pt x="224153" y="6721572"/>
                </a:lnTo>
                <a:lnTo>
                  <a:pt x="490563" y="6721572"/>
                </a:lnTo>
                <a:lnTo>
                  <a:pt x="490563" y="7154337"/>
                </a:lnTo>
                <a:lnTo>
                  <a:pt x="262285" y="7154337"/>
                </a:lnTo>
                <a:lnTo>
                  <a:pt x="264933" y="7172337"/>
                </a:lnTo>
                <a:lnTo>
                  <a:pt x="490563" y="7172337"/>
                </a:lnTo>
                <a:lnTo>
                  <a:pt x="490563" y="7605102"/>
                </a:lnTo>
                <a:lnTo>
                  <a:pt x="202461" y="7605102"/>
                </a:lnTo>
                <a:lnTo>
                  <a:pt x="204857" y="7623102"/>
                </a:lnTo>
                <a:lnTo>
                  <a:pt x="490563" y="7623102"/>
                </a:lnTo>
                <a:lnTo>
                  <a:pt x="490563" y="8055867"/>
                </a:lnTo>
                <a:lnTo>
                  <a:pt x="116152" y="8055867"/>
                </a:lnTo>
                <a:lnTo>
                  <a:pt x="110391" y="8073867"/>
                </a:lnTo>
                <a:lnTo>
                  <a:pt x="490563" y="8073867"/>
                </a:lnTo>
                <a:lnTo>
                  <a:pt x="490563" y="8506633"/>
                </a:lnTo>
                <a:lnTo>
                  <a:pt x="219887" y="8506633"/>
                </a:lnTo>
                <a:lnTo>
                  <a:pt x="227926" y="8524633"/>
                </a:lnTo>
                <a:lnTo>
                  <a:pt x="490563" y="8524633"/>
                </a:lnTo>
                <a:lnTo>
                  <a:pt x="490563" y="8957397"/>
                </a:lnTo>
                <a:lnTo>
                  <a:pt x="406924" y="8957397"/>
                </a:lnTo>
                <a:lnTo>
                  <a:pt x="413444" y="8975397"/>
                </a:lnTo>
                <a:lnTo>
                  <a:pt x="490563" y="8975397"/>
                </a:lnTo>
                <a:lnTo>
                  <a:pt x="490563" y="9370407"/>
                </a:lnTo>
                <a:lnTo>
                  <a:pt x="496995" y="9444775"/>
                </a:lnTo>
                <a:cubicBezTo>
                  <a:pt x="497576" y="9467031"/>
                  <a:pt x="497336" y="9489287"/>
                  <a:pt x="496033" y="9511355"/>
                </a:cubicBezTo>
                <a:lnTo>
                  <a:pt x="490563" y="9560191"/>
                </a:lnTo>
                <a:lnTo>
                  <a:pt x="490563" y="9858927"/>
                </a:lnTo>
                <a:lnTo>
                  <a:pt x="344391" y="9858927"/>
                </a:lnTo>
                <a:lnTo>
                  <a:pt x="340011" y="9876927"/>
                </a:lnTo>
                <a:lnTo>
                  <a:pt x="490563" y="9876927"/>
                </a:lnTo>
                <a:lnTo>
                  <a:pt x="490563" y="10309693"/>
                </a:lnTo>
                <a:lnTo>
                  <a:pt x="132997" y="10309693"/>
                </a:lnTo>
                <a:lnTo>
                  <a:pt x="130171" y="10327693"/>
                </a:lnTo>
                <a:lnTo>
                  <a:pt x="490563" y="10327693"/>
                </a:lnTo>
                <a:lnTo>
                  <a:pt x="490563" y="10760457"/>
                </a:lnTo>
                <a:lnTo>
                  <a:pt x="92756" y="10760457"/>
                </a:lnTo>
                <a:lnTo>
                  <a:pt x="92756" y="10595963"/>
                </a:lnTo>
                <a:lnTo>
                  <a:pt x="87477" y="10620389"/>
                </a:lnTo>
                <a:cubicBezTo>
                  <a:pt x="83528" y="10634267"/>
                  <a:pt x="80178" y="10648243"/>
                  <a:pt x="77879" y="10662129"/>
                </a:cubicBezTo>
                <a:lnTo>
                  <a:pt x="74756" y="10701211"/>
                </a:lnTo>
                <a:lnTo>
                  <a:pt x="74756" y="10704487"/>
                </a:lnTo>
                <a:lnTo>
                  <a:pt x="80314" y="10742837"/>
                </a:lnTo>
                <a:lnTo>
                  <a:pt x="97256" y="10778457"/>
                </a:lnTo>
                <a:lnTo>
                  <a:pt x="490563" y="10778457"/>
                </a:lnTo>
                <a:lnTo>
                  <a:pt x="490563" y="11211223"/>
                </a:lnTo>
                <a:lnTo>
                  <a:pt x="231104" y="11211223"/>
                </a:lnTo>
                <a:lnTo>
                  <a:pt x="234787" y="11214687"/>
                </a:lnTo>
                <a:lnTo>
                  <a:pt x="252228" y="11229223"/>
                </a:lnTo>
                <a:lnTo>
                  <a:pt x="490563" y="11229223"/>
                </a:lnTo>
                <a:lnTo>
                  <a:pt x="490563" y="11661995"/>
                </a:lnTo>
                <a:lnTo>
                  <a:pt x="356301" y="11661995"/>
                </a:lnTo>
                <a:lnTo>
                  <a:pt x="362151" y="11679995"/>
                </a:lnTo>
                <a:lnTo>
                  <a:pt x="490563" y="11679995"/>
                </a:lnTo>
                <a:lnTo>
                  <a:pt x="490563" y="12056631"/>
                </a:lnTo>
                <a:lnTo>
                  <a:pt x="508563" y="12056631"/>
                </a:lnTo>
                <a:lnTo>
                  <a:pt x="508563" y="11679995"/>
                </a:lnTo>
                <a:lnTo>
                  <a:pt x="906371" y="11679995"/>
                </a:lnTo>
                <a:lnTo>
                  <a:pt x="906371" y="12056631"/>
                </a:lnTo>
                <a:lnTo>
                  <a:pt x="924371" y="12056631"/>
                </a:lnTo>
                <a:lnTo>
                  <a:pt x="924371" y="11679995"/>
                </a:lnTo>
                <a:lnTo>
                  <a:pt x="1108921" y="11679995"/>
                </a:lnTo>
                <a:lnTo>
                  <a:pt x="1108921" y="11661995"/>
                </a:lnTo>
                <a:lnTo>
                  <a:pt x="924371" y="11661995"/>
                </a:lnTo>
                <a:lnTo>
                  <a:pt x="924371" y="11229223"/>
                </a:lnTo>
                <a:lnTo>
                  <a:pt x="1108921" y="11229223"/>
                </a:lnTo>
                <a:lnTo>
                  <a:pt x="1108921" y="11211223"/>
                </a:lnTo>
                <a:lnTo>
                  <a:pt x="924371" y="11211223"/>
                </a:lnTo>
                <a:lnTo>
                  <a:pt x="924371" y="10778457"/>
                </a:lnTo>
                <a:lnTo>
                  <a:pt x="1108921" y="10778457"/>
                </a:lnTo>
                <a:lnTo>
                  <a:pt x="1108921" y="10760457"/>
                </a:lnTo>
                <a:lnTo>
                  <a:pt x="924371" y="10760457"/>
                </a:lnTo>
                <a:lnTo>
                  <a:pt x="924371" y="10327693"/>
                </a:lnTo>
                <a:lnTo>
                  <a:pt x="1108921" y="10327693"/>
                </a:lnTo>
                <a:lnTo>
                  <a:pt x="1108921" y="10309693"/>
                </a:lnTo>
                <a:lnTo>
                  <a:pt x="924371" y="10309693"/>
                </a:lnTo>
                <a:lnTo>
                  <a:pt x="924371" y="9876927"/>
                </a:lnTo>
                <a:lnTo>
                  <a:pt x="1108921" y="9876927"/>
                </a:lnTo>
                <a:lnTo>
                  <a:pt x="1108921" y="9858927"/>
                </a:lnTo>
                <a:lnTo>
                  <a:pt x="924371" y="9858927"/>
                </a:lnTo>
                <a:lnTo>
                  <a:pt x="924371" y="9426163"/>
                </a:lnTo>
                <a:lnTo>
                  <a:pt x="1108921" y="9426163"/>
                </a:lnTo>
                <a:lnTo>
                  <a:pt x="1108921" y="9408163"/>
                </a:lnTo>
                <a:lnTo>
                  <a:pt x="924371" y="9408163"/>
                </a:lnTo>
                <a:lnTo>
                  <a:pt x="924371" y="8975397"/>
                </a:lnTo>
                <a:lnTo>
                  <a:pt x="1108921" y="8975397"/>
                </a:lnTo>
                <a:lnTo>
                  <a:pt x="1108921" y="8957397"/>
                </a:lnTo>
                <a:lnTo>
                  <a:pt x="924371" y="8957397"/>
                </a:lnTo>
                <a:lnTo>
                  <a:pt x="924371" y="8524633"/>
                </a:lnTo>
                <a:lnTo>
                  <a:pt x="1108921" y="8524633"/>
                </a:lnTo>
                <a:lnTo>
                  <a:pt x="1108921" y="8506633"/>
                </a:lnTo>
                <a:lnTo>
                  <a:pt x="924371" y="8506633"/>
                </a:lnTo>
                <a:lnTo>
                  <a:pt x="924371" y="8073867"/>
                </a:lnTo>
                <a:lnTo>
                  <a:pt x="1108921" y="8073867"/>
                </a:lnTo>
                <a:lnTo>
                  <a:pt x="1108921" y="8055867"/>
                </a:lnTo>
                <a:lnTo>
                  <a:pt x="924371" y="8055867"/>
                </a:lnTo>
                <a:lnTo>
                  <a:pt x="924371" y="7623102"/>
                </a:lnTo>
                <a:lnTo>
                  <a:pt x="1108921" y="7623102"/>
                </a:lnTo>
                <a:lnTo>
                  <a:pt x="1108921" y="7605102"/>
                </a:lnTo>
                <a:lnTo>
                  <a:pt x="924371" y="7605102"/>
                </a:lnTo>
                <a:lnTo>
                  <a:pt x="924371" y="7172337"/>
                </a:lnTo>
                <a:lnTo>
                  <a:pt x="1108922" y="7172337"/>
                </a:lnTo>
                <a:lnTo>
                  <a:pt x="1108922" y="7154337"/>
                </a:lnTo>
                <a:lnTo>
                  <a:pt x="924371" y="7154337"/>
                </a:lnTo>
                <a:lnTo>
                  <a:pt x="924371" y="6721572"/>
                </a:lnTo>
                <a:lnTo>
                  <a:pt x="1108922" y="6721572"/>
                </a:lnTo>
                <a:lnTo>
                  <a:pt x="1108922" y="6703572"/>
                </a:lnTo>
                <a:lnTo>
                  <a:pt x="924371" y="6703572"/>
                </a:lnTo>
                <a:lnTo>
                  <a:pt x="924371" y="6270807"/>
                </a:lnTo>
                <a:lnTo>
                  <a:pt x="1108922" y="6270807"/>
                </a:lnTo>
                <a:lnTo>
                  <a:pt x="1108922" y="6252807"/>
                </a:lnTo>
                <a:lnTo>
                  <a:pt x="924371" y="6252807"/>
                </a:lnTo>
                <a:lnTo>
                  <a:pt x="924371" y="5820043"/>
                </a:lnTo>
                <a:lnTo>
                  <a:pt x="1108922" y="5820043"/>
                </a:lnTo>
                <a:lnTo>
                  <a:pt x="1108922" y="5802043"/>
                </a:lnTo>
                <a:lnTo>
                  <a:pt x="924371" y="5802043"/>
                </a:lnTo>
                <a:lnTo>
                  <a:pt x="924371" y="5369278"/>
                </a:lnTo>
                <a:lnTo>
                  <a:pt x="1108922" y="5369278"/>
                </a:lnTo>
                <a:lnTo>
                  <a:pt x="1108922" y="5351279"/>
                </a:lnTo>
                <a:lnTo>
                  <a:pt x="924371" y="5351279"/>
                </a:lnTo>
                <a:lnTo>
                  <a:pt x="924371" y="4918514"/>
                </a:lnTo>
                <a:lnTo>
                  <a:pt x="1108922" y="4918514"/>
                </a:lnTo>
                <a:lnTo>
                  <a:pt x="1108922" y="4900515"/>
                </a:lnTo>
                <a:lnTo>
                  <a:pt x="924371" y="4900515"/>
                </a:lnTo>
                <a:lnTo>
                  <a:pt x="924371" y="4467749"/>
                </a:lnTo>
                <a:lnTo>
                  <a:pt x="1108922" y="4467749"/>
                </a:lnTo>
                <a:lnTo>
                  <a:pt x="1108922" y="4449748"/>
                </a:lnTo>
                <a:lnTo>
                  <a:pt x="924371" y="4449748"/>
                </a:lnTo>
                <a:lnTo>
                  <a:pt x="924371" y="4016986"/>
                </a:lnTo>
                <a:lnTo>
                  <a:pt x="1108922" y="4016987"/>
                </a:lnTo>
                <a:lnTo>
                  <a:pt x="1108922" y="3998987"/>
                </a:lnTo>
                <a:lnTo>
                  <a:pt x="924371" y="3998986"/>
                </a:lnTo>
                <a:lnTo>
                  <a:pt x="924371" y="3566224"/>
                </a:lnTo>
                <a:lnTo>
                  <a:pt x="1108922" y="3566224"/>
                </a:lnTo>
                <a:lnTo>
                  <a:pt x="1108922" y="3548223"/>
                </a:lnTo>
                <a:lnTo>
                  <a:pt x="924371" y="3548223"/>
                </a:lnTo>
                <a:lnTo>
                  <a:pt x="924371" y="3115457"/>
                </a:lnTo>
                <a:lnTo>
                  <a:pt x="1108922" y="3115457"/>
                </a:lnTo>
                <a:lnTo>
                  <a:pt x="1108922" y="3097456"/>
                </a:lnTo>
                <a:lnTo>
                  <a:pt x="924371" y="3097456"/>
                </a:lnTo>
                <a:lnTo>
                  <a:pt x="924371" y="2664692"/>
                </a:lnTo>
                <a:lnTo>
                  <a:pt x="1108922" y="2664693"/>
                </a:lnTo>
                <a:lnTo>
                  <a:pt x="1108922" y="2646693"/>
                </a:lnTo>
                <a:lnTo>
                  <a:pt x="924371" y="2646692"/>
                </a:lnTo>
                <a:lnTo>
                  <a:pt x="924371" y="2213928"/>
                </a:lnTo>
                <a:lnTo>
                  <a:pt x="1108922" y="2213928"/>
                </a:lnTo>
                <a:lnTo>
                  <a:pt x="1108922" y="2195928"/>
                </a:lnTo>
                <a:lnTo>
                  <a:pt x="924371" y="2195928"/>
                </a:lnTo>
                <a:lnTo>
                  <a:pt x="924371" y="1763162"/>
                </a:lnTo>
                <a:lnTo>
                  <a:pt x="1108922" y="1763162"/>
                </a:lnTo>
                <a:lnTo>
                  <a:pt x="1108922" y="1745161"/>
                </a:lnTo>
                <a:lnTo>
                  <a:pt x="924371" y="1745161"/>
                </a:lnTo>
                <a:lnTo>
                  <a:pt x="924371" y="1312398"/>
                </a:lnTo>
                <a:lnTo>
                  <a:pt x="1108922" y="1312398"/>
                </a:lnTo>
                <a:lnTo>
                  <a:pt x="1108922" y="1294397"/>
                </a:lnTo>
                <a:lnTo>
                  <a:pt x="924371" y="1294397"/>
                </a:lnTo>
                <a:lnTo>
                  <a:pt x="924371" y="861632"/>
                </a:lnTo>
                <a:lnTo>
                  <a:pt x="1108922" y="861632"/>
                </a:lnTo>
                <a:lnTo>
                  <a:pt x="1108922" y="843632"/>
                </a:lnTo>
                <a:lnTo>
                  <a:pt x="924371" y="843632"/>
                </a:lnTo>
                <a:lnTo>
                  <a:pt x="924371" y="410868"/>
                </a:lnTo>
                <a:lnTo>
                  <a:pt x="1108922" y="410868"/>
                </a:lnTo>
                <a:lnTo>
                  <a:pt x="1108922" y="392868"/>
                </a:lnTo>
                <a:lnTo>
                  <a:pt x="924371" y="392868"/>
                </a:lnTo>
                <a:lnTo>
                  <a:pt x="924371" y="0"/>
                </a:lnTo>
                <a:lnTo>
                  <a:pt x="906371" y="0"/>
                </a:lnTo>
                <a:lnTo>
                  <a:pt x="906371" y="392868"/>
                </a:lnTo>
                <a:lnTo>
                  <a:pt x="508564" y="392868"/>
                </a:lnTo>
                <a:lnTo>
                  <a:pt x="508564" y="1"/>
                </a:lnTo>
                <a:lnTo>
                  <a:pt x="490564" y="1"/>
                </a:lnTo>
                <a:lnTo>
                  <a:pt x="490564" y="392868"/>
                </a:lnTo>
                <a:lnTo>
                  <a:pt x="248195" y="392868"/>
                </a:lnTo>
                <a:lnTo>
                  <a:pt x="249342" y="405185"/>
                </a:lnTo>
                <a:lnTo>
                  <a:pt x="249232" y="410868"/>
                </a:lnTo>
                <a:lnTo>
                  <a:pt x="490564" y="410868"/>
                </a:lnTo>
                <a:lnTo>
                  <a:pt x="490564" y="843632"/>
                </a:lnTo>
                <a:lnTo>
                  <a:pt x="206753" y="843632"/>
                </a:lnTo>
                <a:lnTo>
                  <a:pt x="202676" y="861632"/>
                </a:lnTo>
                <a:lnTo>
                  <a:pt x="490564" y="861632"/>
                </a:lnTo>
                <a:lnTo>
                  <a:pt x="490564" y="1294397"/>
                </a:lnTo>
                <a:lnTo>
                  <a:pt x="135228" y="1294397"/>
                </a:lnTo>
                <a:lnTo>
                  <a:pt x="139741" y="1312398"/>
                </a:lnTo>
                <a:lnTo>
                  <a:pt x="490564" y="1312398"/>
                </a:lnTo>
                <a:lnTo>
                  <a:pt x="490564" y="1745161"/>
                </a:lnTo>
                <a:lnTo>
                  <a:pt x="92757" y="1745161"/>
                </a:lnTo>
                <a:lnTo>
                  <a:pt x="92757" y="1584873"/>
                </a:lnTo>
                <a:lnTo>
                  <a:pt x="90871" y="1589191"/>
                </a:lnTo>
                <a:cubicBezTo>
                  <a:pt x="86223" y="1599851"/>
                  <a:pt x="81869" y="1610652"/>
                  <a:pt x="78677" y="1621991"/>
                </a:cubicBezTo>
                <a:lnTo>
                  <a:pt x="74757" y="1649040"/>
                </a:lnTo>
                <a:lnTo>
                  <a:pt x="74757" y="1688355"/>
                </a:lnTo>
                <a:lnTo>
                  <a:pt x="84815" y="1922714"/>
                </a:lnTo>
                <a:lnTo>
                  <a:pt x="92757" y="2030838"/>
                </a:lnTo>
                <a:lnTo>
                  <a:pt x="92757" y="1763162"/>
                </a:lnTo>
                <a:lnTo>
                  <a:pt x="490564" y="1763162"/>
                </a:lnTo>
                <a:lnTo>
                  <a:pt x="490564" y="2195928"/>
                </a:lnTo>
                <a:lnTo>
                  <a:pt x="104384" y="2195928"/>
                </a:lnTo>
                <a:lnTo>
                  <a:pt x="104793" y="2213928"/>
                </a:lnTo>
                <a:lnTo>
                  <a:pt x="490564" y="2213928"/>
                </a:lnTo>
                <a:lnTo>
                  <a:pt x="490563" y="2646692"/>
                </a:lnTo>
                <a:lnTo>
                  <a:pt x="92756" y="2646692"/>
                </a:lnTo>
                <a:lnTo>
                  <a:pt x="92757" y="2384216"/>
                </a:lnTo>
                <a:lnTo>
                  <a:pt x="76507" y="2446068"/>
                </a:lnTo>
                <a:lnTo>
                  <a:pt x="74756" y="2449875"/>
                </a:lnTo>
                <a:lnTo>
                  <a:pt x="74756" y="2646692"/>
                </a:lnTo>
                <a:lnTo>
                  <a:pt x="2590" y="26466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rot="-5400000">
            <a:off x="3946868" y="-1424876"/>
            <a:ext cx="4128156" cy="12362130"/>
          </a:xfrm>
          <a:custGeom>
            <a:avLst/>
            <a:gdLst/>
            <a:ahLst/>
            <a:cxnLst/>
            <a:rect l="l" t="t" r="r" b="b"/>
            <a:pathLst>
              <a:path w="4128156" h="12362130" extrusionOk="0">
                <a:moveTo>
                  <a:pt x="389946" y="11639155"/>
                </a:moveTo>
                <a:lnTo>
                  <a:pt x="53573" y="11639155"/>
                </a:lnTo>
                <a:lnTo>
                  <a:pt x="53573" y="11989703"/>
                </a:lnTo>
                <a:lnTo>
                  <a:pt x="389946" y="11989703"/>
                </a:lnTo>
                <a:close/>
                <a:moveTo>
                  <a:pt x="389946" y="11274028"/>
                </a:moveTo>
                <a:lnTo>
                  <a:pt x="53573" y="11274028"/>
                </a:lnTo>
                <a:lnTo>
                  <a:pt x="53573" y="11624575"/>
                </a:lnTo>
                <a:lnTo>
                  <a:pt x="389946" y="11624575"/>
                </a:lnTo>
                <a:close/>
                <a:moveTo>
                  <a:pt x="389946" y="10908900"/>
                </a:moveTo>
                <a:lnTo>
                  <a:pt x="53573" y="10908900"/>
                </a:lnTo>
                <a:lnTo>
                  <a:pt x="53573" y="11259448"/>
                </a:lnTo>
                <a:lnTo>
                  <a:pt x="389946" y="11259448"/>
                </a:lnTo>
                <a:close/>
                <a:moveTo>
                  <a:pt x="389946" y="10543772"/>
                </a:moveTo>
                <a:lnTo>
                  <a:pt x="53573" y="10543772"/>
                </a:lnTo>
                <a:lnTo>
                  <a:pt x="53573" y="10894320"/>
                </a:lnTo>
                <a:lnTo>
                  <a:pt x="389946" y="10894320"/>
                </a:lnTo>
                <a:close/>
                <a:moveTo>
                  <a:pt x="389946" y="10178645"/>
                </a:moveTo>
                <a:lnTo>
                  <a:pt x="53573" y="10178645"/>
                </a:lnTo>
                <a:lnTo>
                  <a:pt x="53573" y="10529192"/>
                </a:lnTo>
                <a:lnTo>
                  <a:pt x="389946" y="10529192"/>
                </a:lnTo>
                <a:close/>
                <a:moveTo>
                  <a:pt x="389946" y="9813518"/>
                </a:moveTo>
                <a:lnTo>
                  <a:pt x="53573" y="9813518"/>
                </a:lnTo>
                <a:lnTo>
                  <a:pt x="53573" y="10164065"/>
                </a:lnTo>
                <a:lnTo>
                  <a:pt x="389946" y="10164065"/>
                </a:lnTo>
                <a:close/>
                <a:moveTo>
                  <a:pt x="389946" y="9448390"/>
                </a:moveTo>
                <a:lnTo>
                  <a:pt x="53573" y="9448390"/>
                </a:lnTo>
                <a:lnTo>
                  <a:pt x="53573" y="9798938"/>
                </a:lnTo>
                <a:lnTo>
                  <a:pt x="389946" y="9798938"/>
                </a:lnTo>
                <a:close/>
                <a:moveTo>
                  <a:pt x="389946" y="9083262"/>
                </a:moveTo>
                <a:lnTo>
                  <a:pt x="53573" y="9083262"/>
                </a:lnTo>
                <a:lnTo>
                  <a:pt x="53573" y="9433810"/>
                </a:lnTo>
                <a:lnTo>
                  <a:pt x="389946" y="9433810"/>
                </a:lnTo>
                <a:close/>
                <a:moveTo>
                  <a:pt x="389946" y="8718135"/>
                </a:moveTo>
                <a:lnTo>
                  <a:pt x="53573" y="8718135"/>
                </a:lnTo>
                <a:lnTo>
                  <a:pt x="53573" y="9068682"/>
                </a:lnTo>
                <a:lnTo>
                  <a:pt x="389946" y="9068682"/>
                </a:lnTo>
                <a:close/>
                <a:moveTo>
                  <a:pt x="389946" y="8353008"/>
                </a:moveTo>
                <a:lnTo>
                  <a:pt x="53573" y="8353008"/>
                </a:lnTo>
                <a:lnTo>
                  <a:pt x="53573" y="8703555"/>
                </a:lnTo>
                <a:lnTo>
                  <a:pt x="389946" y="8703555"/>
                </a:lnTo>
                <a:close/>
                <a:moveTo>
                  <a:pt x="389946" y="7987881"/>
                </a:moveTo>
                <a:lnTo>
                  <a:pt x="53573" y="7987881"/>
                </a:lnTo>
                <a:lnTo>
                  <a:pt x="53573" y="8338428"/>
                </a:lnTo>
                <a:lnTo>
                  <a:pt x="389946" y="8338428"/>
                </a:lnTo>
                <a:close/>
                <a:moveTo>
                  <a:pt x="389946" y="7622754"/>
                </a:moveTo>
                <a:lnTo>
                  <a:pt x="53573" y="7622754"/>
                </a:lnTo>
                <a:lnTo>
                  <a:pt x="53573" y="7973301"/>
                </a:lnTo>
                <a:lnTo>
                  <a:pt x="389946" y="7973301"/>
                </a:lnTo>
                <a:close/>
                <a:moveTo>
                  <a:pt x="389946" y="7257625"/>
                </a:moveTo>
                <a:lnTo>
                  <a:pt x="53573" y="7257625"/>
                </a:lnTo>
                <a:lnTo>
                  <a:pt x="53573" y="7608174"/>
                </a:lnTo>
                <a:lnTo>
                  <a:pt x="389946" y="7608174"/>
                </a:lnTo>
                <a:close/>
                <a:moveTo>
                  <a:pt x="389946" y="6892501"/>
                </a:moveTo>
                <a:lnTo>
                  <a:pt x="53573" y="6892501"/>
                </a:lnTo>
                <a:lnTo>
                  <a:pt x="53573" y="7243044"/>
                </a:lnTo>
                <a:lnTo>
                  <a:pt x="389946" y="7243044"/>
                </a:lnTo>
                <a:close/>
                <a:moveTo>
                  <a:pt x="389946" y="6527374"/>
                </a:moveTo>
                <a:lnTo>
                  <a:pt x="53573" y="6527374"/>
                </a:lnTo>
                <a:lnTo>
                  <a:pt x="53573" y="6877920"/>
                </a:lnTo>
                <a:lnTo>
                  <a:pt x="389946" y="6877920"/>
                </a:lnTo>
                <a:close/>
                <a:moveTo>
                  <a:pt x="389946" y="6187383"/>
                </a:moveTo>
                <a:lnTo>
                  <a:pt x="53574" y="6187383"/>
                </a:lnTo>
                <a:lnTo>
                  <a:pt x="53574" y="6357302"/>
                </a:lnTo>
                <a:lnTo>
                  <a:pt x="53573" y="6357302"/>
                </a:lnTo>
                <a:lnTo>
                  <a:pt x="53573" y="6512794"/>
                </a:lnTo>
                <a:lnTo>
                  <a:pt x="389946" y="6512794"/>
                </a:lnTo>
                <a:close/>
                <a:moveTo>
                  <a:pt x="389947" y="5822255"/>
                </a:moveTo>
                <a:lnTo>
                  <a:pt x="53574" y="5822255"/>
                </a:lnTo>
                <a:lnTo>
                  <a:pt x="53574" y="6172803"/>
                </a:lnTo>
                <a:lnTo>
                  <a:pt x="389947" y="6172803"/>
                </a:lnTo>
                <a:close/>
                <a:moveTo>
                  <a:pt x="389947" y="5457129"/>
                </a:moveTo>
                <a:lnTo>
                  <a:pt x="53574" y="5457129"/>
                </a:lnTo>
                <a:lnTo>
                  <a:pt x="53574" y="5807676"/>
                </a:lnTo>
                <a:lnTo>
                  <a:pt x="389947" y="5807676"/>
                </a:lnTo>
                <a:close/>
                <a:moveTo>
                  <a:pt x="389947" y="5092001"/>
                </a:moveTo>
                <a:lnTo>
                  <a:pt x="53574" y="5092001"/>
                </a:lnTo>
                <a:lnTo>
                  <a:pt x="53574" y="5442548"/>
                </a:lnTo>
                <a:lnTo>
                  <a:pt x="389947" y="5442548"/>
                </a:lnTo>
                <a:close/>
                <a:moveTo>
                  <a:pt x="389947" y="4726873"/>
                </a:moveTo>
                <a:lnTo>
                  <a:pt x="53574" y="4726873"/>
                </a:lnTo>
                <a:lnTo>
                  <a:pt x="53574" y="5077421"/>
                </a:lnTo>
                <a:lnTo>
                  <a:pt x="389947" y="5077421"/>
                </a:lnTo>
                <a:close/>
                <a:moveTo>
                  <a:pt x="389947" y="4361745"/>
                </a:moveTo>
                <a:lnTo>
                  <a:pt x="53574" y="4361745"/>
                </a:lnTo>
                <a:lnTo>
                  <a:pt x="53574" y="4712293"/>
                </a:lnTo>
                <a:lnTo>
                  <a:pt x="389947" y="4712293"/>
                </a:lnTo>
                <a:close/>
                <a:moveTo>
                  <a:pt x="389947" y="3996618"/>
                </a:moveTo>
                <a:lnTo>
                  <a:pt x="53574" y="3996618"/>
                </a:lnTo>
                <a:lnTo>
                  <a:pt x="53574" y="4347165"/>
                </a:lnTo>
                <a:lnTo>
                  <a:pt x="389947" y="4347165"/>
                </a:lnTo>
                <a:close/>
                <a:moveTo>
                  <a:pt x="389947" y="3631491"/>
                </a:moveTo>
                <a:lnTo>
                  <a:pt x="53574" y="3631491"/>
                </a:lnTo>
                <a:lnTo>
                  <a:pt x="53574" y="3982038"/>
                </a:lnTo>
                <a:lnTo>
                  <a:pt x="389947" y="3982038"/>
                </a:lnTo>
                <a:close/>
                <a:moveTo>
                  <a:pt x="389947" y="3266363"/>
                </a:moveTo>
                <a:lnTo>
                  <a:pt x="53574" y="3266363"/>
                </a:lnTo>
                <a:lnTo>
                  <a:pt x="53574" y="3616911"/>
                </a:lnTo>
                <a:lnTo>
                  <a:pt x="389947" y="3616911"/>
                </a:lnTo>
                <a:close/>
                <a:moveTo>
                  <a:pt x="389947" y="2901235"/>
                </a:moveTo>
                <a:lnTo>
                  <a:pt x="53574" y="2901235"/>
                </a:lnTo>
                <a:lnTo>
                  <a:pt x="53574" y="3251783"/>
                </a:lnTo>
                <a:lnTo>
                  <a:pt x="389947" y="3251783"/>
                </a:lnTo>
                <a:close/>
                <a:moveTo>
                  <a:pt x="389947" y="2536108"/>
                </a:moveTo>
                <a:lnTo>
                  <a:pt x="53574" y="2536108"/>
                </a:lnTo>
                <a:lnTo>
                  <a:pt x="53574" y="2886655"/>
                </a:lnTo>
                <a:lnTo>
                  <a:pt x="389947" y="2886655"/>
                </a:lnTo>
                <a:close/>
                <a:moveTo>
                  <a:pt x="389947" y="2170981"/>
                </a:moveTo>
                <a:lnTo>
                  <a:pt x="53574" y="2170981"/>
                </a:lnTo>
                <a:lnTo>
                  <a:pt x="53574" y="2521528"/>
                </a:lnTo>
                <a:lnTo>
                  <a:pt x="389947" y="2521528"/>
                </a:lnTo>
                <a:close/>
                <a:moveTo>
                  <a:pt x="389947" y="1805854"/>
                </a:moveTo>
                <a:lnTo>
                  <a:pt x="53574" y="1805854"/>
                </a:lnTo>
                <a:lnTo>
                  <a:pt x="53574" y="2156401"/>
                </a:lnTo>
                <a:lnTo>
                  <a:pt x="389947" y="2156401"/>
                </a:lnTo>
                <a:close/>
                <a:moveTo>
                  <a:pt x="389947" y="1440727"/>
                </a:moveTo>
                <a:lnTo>
                  <a:pt x="53574" y="1440727"/>
                </a:lnTo>
                <a:lnTo>
                  <a:pt x="53574" y="1791274"/>
                </a:lnTo>
                <a:lnTo>
                  <a:pt x="389947" y="1791274"/>
                </a:lnTo>
                <a:close/>
                <a:moveTo>
                  <a:pt x="389947" y="1075598"/>
                </a:moveTo>
                <a:lnTo>
                  <a:pt x="53574" y="1075598"/>
                </a:lnTo>
                <a:lnTo>
                  <a:pt x="53574" y="1426147"/>
                </a:lnTo>
                <a:lnTo>
                  <a:pt x="389947" y="1426147"/>
                </a:lnTo>
                <a:close/>
                <a:moveTo>
                  <a:pt x="389947" y="710474"/>
                </a:moveTo>
                <a:lnTo>
                  <a:pt x="53574" y="710474"/>
                </a:lnTo>
                <a:lnTo>
                  <a:pt x="53574" y="1061017"/>
                </a:lnTo>
                <a:lnTo>
                  <a:pt x="389947" y="1061017"/>
                </a:lnTo>
                <a:close/>
                <a:moveTo>
                  <a:pt x="389947" y="345347"/>
                </a:moveTo>
                <a:lnTo>
                  <a:pt x="53574" y="345347"/>
                </a:lnTo>
                <a:lnTo>
                  <a:pt x="53574" y="695893"/>
                </a:lnTo>
                <a:lnTo>
                  <a:pt x="389947" y="695893"/>
                </a:lnTo>
                <a:close/>
                <a:moveTo>
                  <a:pt x="741535" y="11639155"/>
                </a:moveTo>
                <a:lnTo>
                  <a:pt x="405166" y="11639155"/>
                </a:lnTo>
                <a:lnTo>
                  <a:pt x="405166" y="11989703"/>
                </a:lnTo>
                <a:lnTo>
                  <a:pt x="741535" y="11989703"/>
                </a:lnTo>
                <a:close/>
                <a:moveTo>
                  <a:pt x="741535" y="11274028"/>
                </a:moveTo>
                <a:lnTo>
                  <a:pt x="405166" y="11274028"/>
                </a:lnTo>
                <a:lnTo>
                  <a:pt x="405166" y="11624575"/>
                </a:lnTo>
                <a:lnTo>
                  <a:pt x="741535" y="11624575"/>
                </a:lnTo>
                <a:close/>
                <a:moveTo>
                  <a:pt x="741535" y="10908900"/>
                </a:moveTo>
                <a:lnTo>
                  <a:pt x="405166" y="10908900"/>
                </a:lnTo>
                <a:lnTo>
                  <a:pt x="405166" y="11259448"/>
                </a:lnTo>
                <a:lnTo>
                  <a:pt x="741535" y="11259448"/>
                </a:lnTo>
                <a:close/>
                <a:moveTo>
                  <a:pt x="741535" y="10543772"/>
                </a:moveTo>
                <a:lnTo>
                  <a:pt x="405166" y="10543772"/>
                </a:lnTo>
                <a:lnTo>
                  <a:pt x="405166" y="10894320"/>
                </a:lnTo>
                <a:lnTo>
                  <a:pt x="741535" y="10894320"/>
                </a:lnTo>
                <a:close/>
                <a:moveTo>
                  <a:pt x="741535" y="10178645"/>
                </a:moveTo>
                <a:lnTo>
                  <a:pt x="405166" y="10178645"/>
                </a:lnTo>
                <a:lnTo>
                  <a:pt x="405166" y="10529192"/>
                </a:lnTo>
                <a:lnTo>
                  <a:pt x="741535" y="10529192"/>
                </a:lnTo>
                <a:close/>
                <a:moveTo>
                  <a:pt x="741535" y="9813518"/>
                </a:moveTo>
                <a:lnTo>
                  <a:pt x="405166" y="9813518"/>
                </a:lnTo>
                <a:lnTo>
                  <a:pt x="405166" y="10164065"/>
                </a:lnTo>
                <a:lnTo>
                  <a:pt x="741535" y="10164065"/>
                </a:lnTo>
                <a:close/>
                <a:moveTo>
                  <a:pt x="741535" y="9448390"/>
                </a:moveTo>
                <a:lnTo>
                  <a:pt x="405166" y="9448390"/>
                </a:lnTo>
                <a:lnTo>
                  <a:pt x="405166" y="9798938"/>
                </a:lnTo>
                <a:lnTo>
                  <a:pt x="741535" y="9798938"/>
                </a:lnTo>
                <a:close/>
                <a:moveTo>
                  <a:pt x="741535" y="9083262"/>
                </a:moveTo>
                <a:lnTo>
                  <a:pt x="405166" y="9083262"/>
                </a:lnTo>
                <a:lnTo>
                  <a:pt x="405166" y="9433810"/>
                </a:lnTo>
                <a:lnTo>
                  <a:pt x="741535" y="9433810"/>
                </a:lnTo>
                <a:close/>
                <a:moveTo>
                  <a:pt x="741535" y="8718135"/>
                </a:moveTo>
                <a:lnTo>
                  <a:pt x="405166" y="8718135"/>
                </a:lnTo>
                <a:lnTo>
                  <a:pt x="405166" y="9068682"/>
                </a:lnTo>
                <a:lnTo>
                  <a:pt x="741535" y="9068682"/>
                </a:lnTo>
                <a:close/>
                <a:moveTo>
                  <a:pt x="741535" y="8353008"/>
                </a:moveTo>
                <a:lnTo>
                  <a:pt x="405166" y="8353008"/>
                </a:lnTo>
                <a:lnTo>
                  <a:pt x="405166" y="8703555"/>
                </a:lnTo>
                <a:lnTo>
                  <a:pt x="741535" y="8703555"/>
                </a:lnTo>
                <a:close/>
                <a:moveTo>
                  <a:pt x="741535" y="7987881"/>
                </a:moveTo>
                <a:lnTo>
                  <a:pt x="405166" y="7987881"/>
                </a:lnTo>
                <a:lnTo>
                  <a:pt x="405166" y="8338428"/>
                </a:lnTo>
                <a:lnTo>
                  <a:pt x="741535" y="8338428"/>
                </a:lnTo>
                <a:close/>
                <a:moveTo>
                  <a:pt x="741535" y="7622754"/>
                </a:moveTo>
                <a:lnTo>
                  <a:pt x="405166" y="7622754"/>
                </a:lnTo>
                <a:lnTo>
                  <a:pt x="405166" y="7973301"/>
                </a:lnTo>
                <a:lnTo>
                  <a:pt x="741535" y="7973301"/>
                </a:lnTo>
                <a:close/>
                <a:moveTo>
                  <a:pt x="741535" y="7257625"/>
                </a:moveTo>
                <a:lnTo>
                  <a:pt x="405166" y="7257625"/>
                </a:lnTo>
                <a:lnTo>
                  <a:pt x="405166" y="7608174"/>
                </a:lnTo>
                <a:lnTo>
                  <a:pt x="741535" y="7608174"/>
                </a:lnTo>
                <a:close/>
                <a:moveTo>
                  <a:pt x="741535" y="6892501"/>
                </a:moveTo>
                <a:lnTo>
                  <a:pt x="405166" y="6892501"/>
                </a:lnTo>
                <a:lnTo>
                  <a:pt x="405166" y="7243044"/>
                </a:lnTo>
                <a:lnTo>
                  <a:pt x="741535" y="7243044"/>
                </a:lnTo>
                <a:close/>
                <a:moveTo>
                  <a:pt x="741535" y="6527374"/>
                </a:moveTo>
                <a:lnTo>
                  <a:pt x="405166" y="6527374"/>
                </a:lnTo>
                <a:lnTo>
                  <a:pt x="405166" y="6877920"/>
                </a:lnTo>
                <a:lnTo>
                  <a:pt x="741535" y="6877920"/>
                </a:lnTo>
                <a:close/>
                <a:moveTo>
                  <a:pt x="741535" y="6187383"/>
                </a:moveTo>
                <a:lnTo>
                  <a:pt x="405167" y="6187383"/>
                </a:lnTo>
                <a:lnTo>
                  <a:pt x="405167" y="6357302"/>
                </a:lnTo>
                <a:lnTo>
                  <a:pt x="405166" y="6357302"/>
                </a:lnTo>
                <a:lnTo>
                  <a:pt x="405166" y="6512794"/>
                </a:lnTo>
                <a:lnTo>
                  <a:pt x="741535" y="6512794"/>
                </a:lnTo>
                <a:close/>
                <a:moveTo>
                  <a:pt x="741536" y="5822255"/>
                </a:moveTo>
                <a:lnTo>
                  <a:pt x="405167" y="5822255"/>
                </a:lnTo>
                <a:lnTo>
                  <a:pt x="405167" y="6172803"/>
                </a:lnTo>
                <a:lnTo>
                  <a:pt x="741536" y="6172803"/>
                </a:lnTo>
                <a:close/>
                <a:moveTo>
                  <a:pt x="741536" y="5457129"/>
                </a:moveTo>
                <a:lnTo>
                  <a:pt x="405167" y="5457129"/>
                </a:lnTo>
                <a:lnTo>
                  <a:pt x="405167" y="5807676"/>
                </a:lnTo>
                <a:lnTo>
                  <a:pt x="741536" y="5807676"/>
                </a:lnTo>
                <a:close/>
                <a:moveTo>
                  <a:pt x="741536" y="5092001"/>
                </a:moveTo>
                <a:lnTo>
                  <a:pt x="405167" y="5092001"/>
                </a:lnTo>
                <a:lnTo>
                  <a:pt x="405167" y="5442548"/>
                </a:lnTo>
                <a:lnTo>
                  <a:pt x="741536" y="5442548"/>
                </a:lnTo>
                <a:close/>
                <a:moveTo>
                  <a:pt x="741536" y="4726873"/>
                </a:moveTo>
                <a:lnTo>
                  <a:pt x="405167" y="4726873"/>
                </a:lnTo>
                <a:lnTo>
                  <a:pt x="405167" y="5077421"/>
                </a:lnTo>
                <a:lnTo>
                  <a:pt x="741536" y="5077421"/>
                </a:lnTo>
                <a:close/>
                <a:moveTo>
                  <a:pt x="741536" y="4361745"/>
                </a:moveTo>
                <a:lnTo>
                  <a:pt x="405167" y="4361745"/>
                </a:lnTo>
                <a:lnTo>
                  <a:pt x="405167" y="4712293"/>
                </a:lnTo>
                <a:lnTo>
                  <a:pt x="741536" y="4712293"/>
                </a:lnTo>
                <a:close/>
                <a:moveTo>
                  <a:pt x="741536" y="3996618"/>
                </a:moveTo>
                <a:lnTo>
                  <a:pt x="405167" y="3996618"/>
                </a:lnTo>
                <a:lnTo>
                  <a:pt x="405167" y="4347165"/>
                </a:lnTo>
                <a:lnTo>
                  <a:pt x="741536" y="4347165"/>
                </a:lnTo>
                <a:close/>
                <a:moveTo>
                  <a:pt x="741536" y="3631491"/>
                </a:moveTo>
                <a:lnTo>
                  <a:pt x="405167" y="3631491"/>
                </a:lnTo>
                <a:lnTo>
                  <a:pt x="405167" y="3982038"/>
                </a:lnTo>
                <a:lnTo>
                  <a:pt x="741536" y="3982038"/>
                </a:lnTo>
                <a:close/>
                <a:moveTo>
                  <a:pt x="741536" y="3266363"/>
                </a:moveTo>
                <a:lnTo>
                  <a:pt x="405167" y="3266363"/>
                </a:lnTo>
                <a:lnTo>
                  <a:pt x="405167" y="3616911"/>
                </a:lnTo>
                <a:lnTo>
                  <a:pt x="741536" y="3616911"/>
                </a:lnTo>
                <a:close/>
                <a:moveTo>
                  <a:pt x="741536" y="2901235"/>
                </a:moveTo>
                <a:lnTo>
                  <a:pt x="405167" y="2901235"/>
                </a:lnTo>
                <a:lnTo>
                  <a:pt x="405167" y="3251783"/>
                </a:lnTo>
                <a:lnTo>
                  <a:pt x="741536" y="3251783"/>
                </a:lnTo>
                <a:close/>
                <a:moveTo>
                  <a:pt x="741536" y="2536108"/>
                </a:moveTo>
                <a:lnTo>
                  <a:pt x="405167" y="2536108"/>
                </a:lnTo>
                <a:lnTo>
                  <a:pt x="405167" y="2886655"/>
                </a:lnTo>
                <a:lnTo>
                  <a:pt x="741536" y="2886655"/>
                </a:lnTo>
                <a:close/>
                <a:moveTo>
                  <a:pt x="741536" y="2170981"/>
                </a:moveTo>
                <a:lnTo>
                  <a:pt x="405167" y="2170981"/>
                </a:lnTo>
                <a:lnTo>
                  <a:pt x="405167" y="2521528"/>
                </a:lnTo>
                <a:lnTo>
                  <a:pt x="741536" y="2521528"/>
                </a:lnTo>
                <a:close/>
                <a:moveTo>
                  <a:pt x="741536" y="1805854"/>
                </a:moveTo>
                <a:lnTo>
                  <a:pt x="405167" y="1805854"/>
                </a:lnTo>
                <a:lnTo>
                  <a:pt x="405167" y="2156401"/>
                </a:lnTo>
                <a:lnTo>
                  <a:pt x="741536" y="2156401"/>
                </a:lnTo>
                <a:close/>
                <a:moveTo>
                  <a:pt x="741536" y="1440727"/>
                </a:moveTo>
                <a:lnTo>
                  <a:pt x="405167" y="1440727"/>
                </a:lnTo>
                <a:lnTo>
                  <a:pt x="405167" y="1791274"/>
                </a:lnTo>
                <a:lnTo>
                  <a:pt x="741536" y="1791274"/>
                </a:lnTo>
                <a:close/>
                <a:moveTo>
                  <a:pt x="741536" y="1075598"/>
                </a:moveTo>
                <a:lnTo>
                  <a:pt x="405167" y="1075598"/>
                </a:lnTo>
                <a:lnTo>
                  <a:pt x="405167" y="1426147"/>
                </a:lnTo>
                <a:lnTo>
                  <a:pt x="741536" y="1426147"/>
                </a:lnTo>
                <a:close/>
                <a:moveTo>
                  <a:pt x="741536" y="710474"/>
                </a:moveTo>
                <a:lnTo>
                  <a:pt x="405167" y="710474"/>
                </a:lnTo>
                <a:lnTo>
                  <a:pt x="405167" y="1061017"/>
                </a:lnTo>
                <a:lnTo>
                  <a:pt x="741536" y="1061017"/>
                </a:lnTo>
                <a:close/>
                <a:moveTo>
                  <a:pt x="741536" y="345347"/>
                </a:moveTo>
                <a:lnTo>
                  <a:pt x="405167" y="345347"/>
                </a:lnTo>
                <a:lnTo>
                  <a:pt x="405167" y="695893"/>
                </a:lnTo>
                <a:lnTo>
                  <a:pt x="741536" y="695893"/>
                </a:lnTo>
                <a:close/>
                <a:moveTo>
                  <a:pt x="1093125" y="12004282"/>
                </a:moveTo>
                <a:lnTo>
                  <a:pt x="756755" y="12004282"/>
                </a:lnTo>
                <a:lnTo>
                  <a:pt x="756755" y="12354830"/>
                </a:lnTo>
                <a:lnTo>
                  <a:pt x="1093125" y="12354830"/>
                </a:lnTo>
                <a:close/>
                <a:moveTo>
                  <a:pt x="1093125" y="11639155"/>
                </a:moveTo>
                <a:lnTo>
                  <a:pt x="756755" y="11639155"/>
                </a:lnTo>
                <a:lnTo>
                  <a:pt x="756755" y="11989703"/>
                </a:lnTo>
                <a:lnTo>
                  <a:pt x="1093125" y="11989703"/>
                </a:lnTo>
                <a:close/>
                <a:moveTo>
                  <a:pt x="1093125" y="11274028"/>
                </a:moveTo>
                <a:lnTo>
                  <a:pt x="756755" y="11274028"/>
                </a:lnTo>
                <a:lnTo>
                  <a:pt x="756755" y="11624575"/>
                </a:lnTo>
                <a:lnTo>
                  <a:pt x="1093125" y="11624575"/>
                </a:lnTo>
                <a:close/>
                <a:moveTo>
                  <a:pt x="1093125" y="10908900"/>
                </a:moveTo>
                <a:lnTo>
                  <a:pt x="756755" y="10908900"/>
                </a:lnTo>
                <a:lnTo>
                  <a:pt x="756755" y="11259448"/>
                </a:lnTo>
                <a:lnTo>
                  <a:pt x="1093125" y="11259448"/>
                </a:lnTo>
                <a:close/>
                <a:moveTo>
                  <a:pt x="1093125" y="10543772"/>
                </a:moveTo>
                <a:lnTo>
                  <a:pt x="756755" y="10543772"/>
                </a:lnTo>
                <a:lnTo>
                  <a:pt x="756755" y="10894320"/>
                </a:lnTo>
                <a:lnTo>
                  <a:pt x="1093125" y="10894320"/>
                </a:lnTo>
                <a:close/>
                <a:moveTo>
                  <a:pt x="1093125" y="10178645"/>
                </a:moveTo>
                <a:lnTo>
                  <a:pt x="756755" y="10178645"/>
                </a:lnTo>
                <a:lnTo>
                  <a:pt x="756755" y="10529192"/>
                </a:lnTo>
                <a:lnTo>
                  <a:pt x="1093125" y="10529192"/>
                </a:lnTo>
                <a:close/>
                <a:moveTo>
                  <a:pt x="1093125" y="9813518"/>
                </a:moveTo>
                <a:lnTo>
                  <a:pt x="756756" y="9813518"/>
                </a:lnTo>
                <a:lnTo>
                  <a:pt x="756755" y="10164065"/>
                </a:lnTo>
                <a:lnTo>
                  <a:pt x="1093125" y="10164065"/>
                </a:lnTo>
                <a:close/>
                <a:moveTo>
                  <a:pt x="1093125" y="9448390"/>
                </a:moveTo>
                <a:lnTo>
                  <a:pt x="756756" y="9448390"/>
                </a:lnTo>
                <a:lnTo>
                  <a:pt x="756756" y="9798938"/>
                </a:lnTo>
                <a:lnTo>
                  <a:pt x="1093125" y="9798938"/>
                </a:lnTo>
                <a:close/>
                <a:moveTo>
                  <a:pt x="1093125" y="9083262"/>
                </a:moveTo>
                <a:lnTo>
                  <a:pt x="756756" y="9083262"/>
                </a:lnTo>
                <a:lnTo>
                  <a:pt x="756756" y="9433810"/>
                </a:lnTo>
                <a:lnTo>
                  <a:pt x="1093125" y="9433810"/>
                </a:lnTo>
                <a:close/>
                <a:moveTo>
                  <a:pt x="1093125" y="8718135"/>
                </a:moveTo>
                <a:lnTo>
                  <a:pt x="756756" y="8718135"/>
                </a:lnTo>
                <a:lnTo>
                  <a:pt x="756756" y="9068682"/>
                </a:lnTo>
                <a:lnTo>
                  <a:pt x="1093125" y="9068682"/>
                </a:lnTo>
                <a:close/>
                <a:moveTo>
                  <a:pt x="1093125" y="8353008"/>
                </a:moveTo>
                <a:lnTo>
                  <a:pt x="756756" y="8353008"/>
                </a:lnTo>
                <a:lnTo>
                  <a:pt x="756756" y="8703555"/>
                </a:lnTo>
                <a:lnTo>
                  <a:pt x="1093125" y="8703555"/>
                </a:lnTo>
                <a:close/>
                <a:moveTo>
                  <a:pt x="1093125" y="7987881"/>
                </a:moveTo>
                <a:lnTo>
                  <a:pt x="756756" y="7987881"/>
                </a:lnTo>
                <a:lnTo>
                  <a:pt x="756756" y="8338428"/>
                </a:lnTo>
                <a:lnTo>
                  <a:pt x="1093125" y="8338428"/>
                </a:lnTo>
                <a:close/>
                <a:moveTo>
                  <a:pt x="1093125" y="7622754"/>
                </a:moveTo>
                <a:lnTo>
                  <a:pt x="756756" y="7622754"/>
                </a:lnTo>
                <a:lnTo>
                  <a:pt x="756756" y="7973301"/>
                </a:lnTo>
                <a:lnTo>
                  <a:pt x="1093125" y="7973301"/>
                </a:lnTo>
                <a:close/>
                <a:moveTo>
                  <a:pt x="1093125" y="7257625"/>
                </a:moveTo>
                <a:lnTo>
                  <a:pt x="756755" y="7257625"/>
                </a:lnTo>
                <a:lnTo>
                  <a:pt x="756756" y="7608174"/>
                </a:lnTo>
                <a:lnTo>
                  <a:pt x="1093125" y="7608174"/>
                </a:lnTo>
                <a:close/>
                <a:moveTo>
                  <a:pt x="1093125" y="6892501"/>
                </a:moveTo>
                <a:lnTo>
                  <a:pt x="756755" y="6892501"/>
                </a:lnTo>
                <a:lnTo>
                  <a:pt x="756755" y="7243044"/>
                </a:lnTo>
                <a:lnTo>
                  <a:pt x="1093125" y="7243044"/>
                </a:lnTo>
                <a:close/>
                <a:moveTo>
                  <a:pt x="1093125" y="6527374"/>
                </a:moveTo>
                <a:lnTo>
                  <a:pt x="756755" y="6527374"/>
                </a:lnTo>
                <a:lnTo>
                  <a:pt x="756755" y="6877920"/>
                </a:lnTo>
                <a:lnTo>
                  <a:pt x="1093125" y="6877920"/>
                </a:lnTo>
                <a:close/>
                <a:moveTo>
                  <a:pt x="1093125" y="6187383"/>
                </a:moveTo>
                <a:lnTo>
                  <a:pt x="756756" y="6187383"/>
                </a:lnTo>
                <a:lnTo>
                  <a:pt x="756756" y="6357302"/>
                </a:lnTo>
                <a:lnTo>
                  <a:pt x="756755" y="6357302"/>
                </a:lnTo>
                <a:lnTo>
                  <a:pt x="756755" y="6512794"/>
                </a:lnTo>
                <a:lnTo>
                  <a:pt x="1093125" y="6512794"/>
                </a:lnTo>
                <a:close/>
                <a:moveTo>
                  <a:pt x="1093126" y="5822255"/>
                </a:moveTo>
                <a:lnTo>
                  <a:pt x="756756" y="5822255"/>
                </a:lnTo>
                <a:lnTo>
                  <a:pt x="756756" y="6172803"/>
                </a:lnTo>
                <a:lnTo>
                  <a:pt x="1093126" y="6172803"/>
                </a:lnTo>
                <a:close/>
                <a:moveTo>
                  <a:pt x="1093126" y="5457129"/>
                </a:moveTo>
                <a:lnTo>
                  <a:pt x="756756" y="5457129"/>
                </a:lnTo>
                <a:lnTo>
                  <a:pt x="756756" y="5807676"/>
                </a:lnTo>
                <a:lnTo>
                  <a:pt x="1093126" y="5807676"/>
                </a:lnTo>
                <a:close/>
                <a:moveTo>
                  <a:pt x="1093126" y="5092001"/>
                </a:moveTo>
                <a:lnTo>
                  <a:pt x="756756" y="5092001"/>
                </a:lnTo>
                <a:lnTo>
                  <a:pt x="756756" y="5442548"/>
                </a:lnTo>
                <a:lnTo>
                  <a:pt x="1093126" y="5442548"/>
                </a:lnTo>
                <a:close/>
                <a:moveTo>
                  <a:pt x="1093126" y="4726873"/>
                </a:moveTo>
                <a:lnTo>
                  <a:pt x="756756" y="4726873"/>
                </a:lnTo>
                <a:lnTo>
                  <a:pt x="756756" y="5077421"/>
                </a:lnTo>
                <a:lnTo>
                  <a:pt x="1093126" y="5077421"/>
                </a:lnTo>
                <a:close/>
                <a:moveTo>
                  <a:pt x="1093126" y="4361745"/>
                </a:moveTo>
                <a:lnTo>
                  <a:pt x="756756" y="4361745"/>
                </a:lnTo>
                <a:lnTo>
                  <a:pt x="756756" y="4712293"/>
                </a:lnTo>
                <a:lnTo>
                  <a:pt x="1093126" y="4712293"/>
                </a:lnTo>
                <a:close/>
                <a:moveTo>
                  <a:pt x="1093126" y="3996618"/>
                </a:moveTo>
                <a:lnTo>
                  <a:pt x="756756" y="3996618"/>
                </a:lnTo>
                <a:lnTo>
                  <a:pt x="756756" y="4347165"/>
                </a:lnTo>
                <a:lnTo>
                  <a:pt x="1093126" y="4347165"/>
                </a:lnTo>
                <a:close/>
                <a:moveTo>
                  <a:pt x="1093126" y="3631491"/>
                </a:moveTo>
                <a:lnTo>
                  <a:pt x="756757" y="3631491"/>
                </a:lnTo>
                <a:lnTo>
                  <a:pt x="756756" y="3982038"/>
                </a:lnTo>
                <a:lnTo>
                  <a:pt x="1093126" y="3982038"/>
                </a:lnTo>
                <a:close/>
                <a:moveTo>
                  <a:pt x="1093126" y="3266363"/>
                </a:moveTo>
                <a:lnTo>
                  <a:pt x="756757" y="3266363"/>
                </a:lnTo>
                <a:lnTo>
                  <a:pt x="756757" y="3616911"/>
                </a:lnTo>
                <a:lnTo>
                  <a:pt x="1093126" y="3616911"/>
                </a:lnTo>
                <a:close/>
                <a:moveTo>
                  <a:pt x="1093126" y="2901235"/>
                </a:moveTo>
                <a:lnTo>
                  <a:pt x="756757" y="2901235"/>
                </a:lnTo>
                <a:lnTo>
                  <a:pt x="756757" y="3251783"/>
                </a:lnTo>
                <a:lnTo>
                  <a:pt x="1093126" y="3251783"/>
                </a:lnTo>
                <a:close/>
                <a:moveTo>
                  <a:pt x="1093126" y="2536108"/>
                </a:moveTo>
                <a:lnTo>
                  <a:pt x="756757" y="2536108"/>
                </a:lnTo>
                <a:lnTo>
                  <a:pt x="756757" y="2886655"/>
                </a:lnTo>
                <a:lnTo>
                  <a:pt x="1093126" y="2886655"/>
                </a:lnTo>
                <a:close/>
                <a:moveTo>
                  <a:pt x="1093126" y="2170981"/>
                </a:moveTo>
                <a:lnTo>
                  <a:pt x="756757" y="2170981"/>
                </a:lnTo>
                <a:lnTo>
                  <a:pt x="756757" y="2521528"/>
                </a:lnTo>
                <a:lnTo>
                  <a:pt x="1093126" y="2521528"/>
                </a:lnTo>
                <a:close/>
                <a:moveTo>
                  <a:pt x="1093126" y="1805854"/>
                </a:moveTo>
                <a:lnTo>
                  <a:pt x="756757" y="1805854"/>
                </a:lnTo>
                <a:lnTo>
                  <a:pt x="756757" y="2156401"/>
                </a:lnTo>
                <a:lnTo>
                  <a:pt x="1093126" y="2156401"/>
                </a:lnTo>
                <a:close/>
                <a:moveTo>
                  <a:pt x="1093126" y="1440727"/>
                </a:moveTo>
                <a:lnTo>
                  <a:pt x="756757" y="1440727"/>
                </a:lnTo>
                <a:lnTo>
                  <a:pt x="756757" y="1791274"/>
                </a:lnTo>
                <a:lnTo>
                  <a:pt x="1093126" y="1791274"/>
                </a:lnTo>
                <a:close/>
                <a:moveTo>
                  <a:pt x="1093126" y="1075598"/>
                </a:moveTo>
                <a:lnTo>
                  <a:pt x="756756" y="1075598"/>
                </a:lnTo>
                <a:lnTo>
                  <a:pt x="756757" y="1426147"/>
                </a:lnTo>
                <a:lnTo>
                  <a:pt x="1093126" y="1426147"/>
                </a:lnTo>
                <a:close/>
                <a:moveTo>
                  <a:pt x="1093126" y="710474"/>
                </a:moveTo>
                <a:lnTo>
                  <a:pt x="756756" y="710474"/>
                </a:lnTo>
                <a:lnTo>
                  <a:pt x="756756" y="1061017"/>
                </a:lnTo>
                <a:lnTo>
                  <a:pt x="1093126" y="1061017"/>
                </a:lnTo>
                <a:close/>
                <a:moveTo>
                  <a:pt x="1093126" y="345347"/>
                </a:moveTo>
                <a:lnTo>
                  <a:pt x="756756" y="345347"/>
                </a:lnTo>
                <a:lnTo>
                  <a:pt x="756756" y="695893"/>
                </a:lnTo>
                <a:lnTo>
                  <a:pt x="1093126" y="695893"/>
                </a:lnTo>
                <a:close/>
                <a:moveTo>
                  <a:pt x="1444715" y="12004284"/>
                </a:moveTo>
                <a:lnTo>
                  <a:pt x="1108345" y="12004282"/>
                </a:lnTo>
                <a:lnTo>
                  <a:pt x="1108345" y="12354830"/>
                </a:lnTo>
                <a:lnTo>
                  <a:pt x="1444715" y="12354830"/>
                </a:lnTo>
                <a:close/>
                <a:moveTo>
                  <a:pt x="1444715" y="11639156"/>
                </a:moveTo>
                <a:lnTo>
                  <a:pt x="1108345" y="11639155"/>
                </a:lnTo>
                <a:lnTo>
                  <a:pt x="1108345" y="11989703"/>
                </a:lnTo>
                <a:lnTo>
                  <a:pt x="1444715" y="11989703"/>
                </a:lnTo>
                <a:close/>
                <a:moveTo>
                  <a:pt x="1444715" y="11274028"/>
                </a:moveTo>
                <a:lnTo>
                  <a:pt x="1108345" y="11274028"/>
                </a:lnTo>
                <a:lnTo>
                  <a:pt x="1108345" y="11624575"/>
                </a:lnTo>
                <a:lnTo>
                  <a:pt x="1444715" y="11624575"/>
                </a:lnTo>
                <a:close/>
                <a:moveTo>
                  <a:pt x="1444715" y="10908901"/>
                </a:moveTo>
                <a:lnTo>
                  <a:pt x="1108345" y="10908900"/>
                </a:lnTo>
                <a:lnTo>
                  <a:pt x="1108345" y="11259448"/>
                </a:lnTo>
                <a:lnTo>
                  <a:pt x="1444715" y="11259448"/>
                </a:lnTo>
                <a:close/>
                <a:moveTo>
                  <a:pt x="1444715" y="10543773"/>
                </a:moveTo>
                <a:lnTo>
                  <a:pt x="1108345" y="10543772"/>
                </a:lnTo>
                <a:lnTo>
                  <a:pt x="1108345" y="10894320"/>
                </a:lnTo>
                <a:lnTo>
                  <a:pt x="1444715" y="10894320"/>
                </a:lnTo>
                <a:close/>
                <a:moveTo>
                  <a:pt x="1444715" y="10178645"/>
                </a:moveTo>
                <a:lnTo>
                  <a:pt x="1108345" y="10178645"/>
                </a:lnTo>
                <a:lnTo>
                  <a:pt x="1108345" y="10529192"/>
                </a:lnTo>
                <a:lnTo>
                  <a:pt x="1444715" y="10529192"/>
                </a:lnTo>
                <a:close/>
                <a:moveTo>
                  <a:pt x="1444715" y="9813518"/>
                </a:moveTo>
                <a:lnTo>
                  <a:pt x="1108346" y="9813518"/>
                </a:lnTo>
                <a:lnTo>
                  <a:pt x="1108345" y="10164065"/>
                </a:lnTo>
                <a:lnTo>
                  <a:pt x="1444715" y="10164065"/>
                </a:lnTo>
                <a:close/>
                <a:moveTo>
                  <a:pt x="1444715" y="9448390"/>
                </a:moveTo>
                <a:lnTo>
                  <a:pt x="1108346" y="9448390"/>
                </a:lnTo>
                <a:lnTo>
                  <a:pt x="1108346" y="9798938"/>
                </a:lnTo>
                <a:lnTo>
                  <a:pt x="1444715" y="9798938"/>
                </a:lnTo>
                <a:close/>
                <a:moveTo>
                  <a:pt x="1444715" y="9083262"/>
                </a:moveTo>
                <a:lnTo>
                  <a:pt x="1108346" y="9083262"/>
                </a:lnTo>
                <a:lnTo>
                  <a:pt x="1108346" y="9433810"/>
                </a:lnTo>
                <a:lnTo>
                  <a:pt x="1444715" y="9433810"/>
                </a:lnTo>
                <a:close/>
                <a:moveTo>
                  <a:pt x="1444715" y="8718135"/>
                </a:moveTo>
                <a:lnTo>
                  <a:pt x="1108346" y="8718135"/>
                </a:lnTo>
                <a:lnTo>
                  <a:pt x="1108346" y="9068682"/>
                </a:lnTo>
                <a:lnTo>
                  <a:pt x="1444715" y="9068682"/>
                </a:lnTo>
                <a:close/>
                <a:moveTo>
                  <a:pt x="1444715" y="8353008"/>
                </a:moveTo>
                <a:lnTo>
                  <a:pt x="1108346" y="8353008"/>
                </a:lnTo>
                <a:lnTo>
                  <a:pt x="1108346" y="8703555"/>
                </a:lnTo>
                <a:lnTo>
                  <a:pt x="1444715" y="8703555"/>
                </a:lnTo>
                <a:close/>
                <a:moveTo>
                  <a:pt x="1444715" y="7987881"/>
                </a:moveTo>
                <a:lnTo>
                  <a:pt x="1108346" y="7987881"/>
                </a:lnTo>
                <a:lnTo>
                  <a:pt x="1108346" y="8338428"/>
                </a:lnTo>
                <a:lnTo>
                  <a:pt x="1444715" y="8338428"/>
                </a:lnTo>
                <a:close/>
                <a:moveTo>
                  <a:pt x="1444715" y="7622754"/>
                </a:moveTo>
                <a:lnTo>
                  <a:pt x="1108346" y="7622754"/>
                </a:lnTo>
                <a:lnTo>
                  <a:pt x="1108346" y="7973301"/>
                </a:lnTo>
                <a:lnTo>
                  <a:pt x="1444715" y="7973301"/>
                </a:lnTo>
                <a:close/>
                <a:moveTo>
                  <a:pt x="1444715" y="7257625"/>
                </a:moveTo>
                <a:lnTo>
                  <a:pt x="1108346" y="7257625"/>
                </a:lnTo>
                <a:lnTo>
                  <a:pt x="1108346" y="7608174"/>
                </a:lnTo>
                <a:lnTo>
                  <a:pt x="1444715" y="7608174"/>
                </a:lnTo>
                <a:close/>
                <a:moveTo>
                  <a:pt x="1444715" y="6892501"/>
                </a:moveTo>
                <a:lnTo>
                  <a:pt x="1108345" y="6892501"/>
                </a:lnTo>
                <a:lnTo>
                  <a:pt x="1108346" y="7243044"/>
                </a:lnTo>
                <a:lnTo>
                  <a:pt x="1444715" y="7243044"/>
                </a:lnTo>
                <a:close/>
                <a:moveTo>
                  <a:pt x="1444715" y="6527374"/>
                </a:moveTo>
                <a:lnTo>
                  <a:pt x="1108345" y="6527374"/>
                </a:lnTo>
                <a:lnTo>
                  <a:pt x="1108345" y="6877920"/>
                </a:lnTo>
                <a:lnTo>
                  <a:pt x="1444715" y="6877920"/>
                </a:lnTo>
                <a:close/>
                <a:moveTo>
                  <a:pt x="1444715" y="6187385"/>
                </a:moveTo>
                <a:lnTo>
                  <a:pt x="1108346" y="6187383"/>
                </a:lnTo>
                <a:lnTo>
                  <a:pt x="1108346" y="6357302"/>
                </a:lnTo>
                <a:lnTo>
                  <a:pt x="1108345" y="6357302"/>
                </a:lnTo>
                <a:lnTo>
                  <a:pt x="1108345" y="6512794"/>
                </a:lnTo>
                <a:lnTo>
                  <a:pt x="1444715" y="6512794"/>
                </a:lnTo>
                <a:close/>
                <a:moveTo>
                  <a:pt x="1444716" y="5822257"/>
                </a:moveTo>
                <a:lnTo>
                  <a:pt x="1108346" y="5822255"/>
                </a:lnTo>
                <a:lnTo>
                  <a:pt x="1108346" y="6172803"/>
                </a:lnTo>
                <a:lnTo>
                  <a:pt x="1444716" y="6172803"/>
                </a:lnTo>
                <a:close/>
                <a:moveTo>
                  <a:pt x="1444716" y="5457129"/>
                </a:moveTo>
                <a:lnTo>
                  <a:pt x="1108346" y="5457129"/>
                </a:lnTo>
                <a:lnTo>
                  <a:pt x="1108346" y="5807676"/>
                </a:lnTo>
                <a:lnTo>
                  <a:pt x="1444716" y="5807676"/>
                </a:lnTo>
                <a:close/>
                <a:moveTo>
                  <a:pt x="1444716" y="5092001"/>
                </a:moveTo>
                <a:lnTo>
                  <a:pt x="1108346" y="5092001"/>
                </a:lnTo>
                <a:lnTo>
                  <a:pt x="1108346" y="5442548"/>
                </a:lnTo>
                <a:lnTo>
                  <a:pt x="1444716" y="5442548"/>
                </a:lnTo>
                <a:close/>
                <a:moveTo>
                  <a:pt x="1444716" y="4726874"/>
                </a:moveTo>
                <a:lnTo>
                  <a:pt x="1108346" y="4726873"/>
                </a:lnTo>
                <a:lnTo>
                  <a:pt x="1108346" y="5077421"/>
                </a:lnTo>
                <a:lnTo>
                  <a:pt x="1444716" y="5077421"/>
                </a:lnTo>
                <a:close/>
                <a:moveTo>
                  <a:pt x="1444716" y="4361746"/>
                </a:moveTo>
                <a:lnTo>
                  <a:pt x="1108346" y="4361745"/>
                </a:lnTo>
                <a:lnTo>
                  <a:pt x="1108346" y="4712293"/>
                </a:lnTo>
                <a:lnTo>
                  <a:pt x="1444716" y="4712293"/>
                </a:lnTo>
                <a:close/>
                <a:moveTo>
                  <a:pt x="1444716" y="3996618"/>
                </a:moveTo>
                <a:lnTo>
                  <a:pt x="1108346" y="3996618"/>
                </a:lnTo>
                <a:lnTo>
                  <a:pt x="1108346" y="4347165"/>
                </a:lnTo>
                <a:lnTo>
                  <a:pt x="1444716" y="4347165"/>
                </a:lnTo>
                <a:close/>
                <a:moveTo>
                  <a:pt x="1444716" y="3631491"/>
                </a:moveTo>
                <a:lnTo>
                  <a:pt x="1108347" y="3631491"/>
                </a:lnTo>
                <a:lnTo>
                  <a:pt x="1108346" y="3982038"/>
                </a:lnTo>
                <a:lnTo>
                  <a:pt x="1444716" y="3982038"/>
                </a:lnTo>
                <a:close/>
                <a:moveTo>
                  <a:pt x="1444716" y="3266363"/>
                </a:moveTo>
                <a:lnTo>
                  <a:pt x="1108347" y="3266363"/>
                </a:lnTo>
                <a:lnTo>
                  <a:pt x="1108347" y="3616911"/>
                </a:lnTo>
                <a:lnTo>
                  <a:pt x="1444716" y="3616911"/>
                </a:lnTo>
                <a:close/>
                <a:moveTo>
                  <a:pt x="1444716" y="2901235"/>
                </a:moveTo>
                <a:lnTo>
                  <a:pt x="1108347" y="2901235"/>
                </a:lnTo>
                <a:lnTo>
                  <a:pt x="1108347" y="3251783"/>
                </a:lnTo>
                <a:lnTo>
                  <a:pt x="1444716" y="3251783"/>
                </a:lnTo>
                <a:close/>
                <a:moveTo>
                  <a:pt x="1444716" y="2536108"/>
                </a:moveTo>
                <a:lnTo>
                  <a:pt x="1108347" y="2536108"/>
                </a:lnTo>
                <a:lnTo>
                  <a:pt x="1108347" y="2886655"/>
                </a:lnTo>
                <a:lnTo>
                  <a:pt x="1444716" y="2886655"/>
                </a:lnTo>
                <a:close/>
                <a:moveTo>
                  <a:pt x="1444716" y="2170981"/>
                </a:moveTo>
                <a:lnTo>
                  <a:pt x="1108347" y="2170981"/>
                </a:lnTo>
                <a:lnTo>
                  <a:pt x="1108347" y="2521528"/>
                </a:lnTo>
                <a:lnTo>
                  <a:pt x="1444716" y="2521528"/>
                </a:lnTo>
                <a:close/>
                <a:moveTo>
                  <a:pt x="1444716" y="1805854"/>
                </a:moveTo>
                <a:lnTo>
                  <a:pt x="1108347" y="1805854"/>
                </a:lnTo>
                <a:lnTo>
                  <a:pt x="1108347" y="2156401"/>
                </a:lnTo>
                <a:lnTo>
                  <a:pt x="1444716" y="2156401"/>
                </a:lnTo>
                <a:close/>
                <a:moveTo>
                  <a:pt x="1444716" y="1440727"/>
                </a:moveTo>
                <a:lnTo>
                  <a:pt x="1108347" y="1440727"/>
                </a:lnTo>
                <a:lnTo>
                  <a:pt x="1108347" y="1791274"/>
                </a:lnTo>
                <a:lnTo>
                  <a:pt x="1444716" y="1791274"/>
                </a:lnTo>
                <a:close/>
                <a:moveTo>
                  <a:pt x="1444716" y="1075598"/>
                </a:moveTo>
                <a:lnTo>
                  <a:pt x="1108347" y="1075598"/>
                </a:lnTo>
                <a:lnTo>
                  <a:pt x="1108347" y="1426147"/>
                </a:lnTo>
                <a:lnTo>
                  <a:pt x="1444716" y="1426147"/>
                </a:lnTo>
                <a:close/>
                <a:moveTo>
                  <a:pt x="1444716" y="710474"/>
                </a:moveTo>
                <a:lnTo>
                  <a:pt x="1108346" y="710474"/>
                </a:lnTo>
                <a:lnTo>
                  <a:pt x="1108347" y="1061017"/>
                </a:lnTo>
                <a:lnTo>
                  <a:pt x="1444716" y="1061017"/>
                </a:lnTo>
                <a:close/>
                <a:moveTo>
                  <a:pt x="1459936" y="0"/>
                </a:moveTo>
                <a:lnTo>
                  <a:pt x="1459936" y="207762"/>
                </a:lnTo>
                <a:lnTo>
                  <a:pt x="1457855" y="210563"/>
                </a:lnTo>
                <a:lnTo>
                  <a:pt x="1444716" y="220832"/>
                </a:lnTo>
                <a:lnTo>
                  <a:pt x="1444716" y="0"/>
                </a:lnTo>
                <a:close/>
                <a:moveTo>
                  <a:pt x="1796305" y="12004284"/>
                </a:moveTo>
                <a:lnTo>
                  <a:pt x="1459935" y="12004284"/>
                </a:lnTo>
                <a:lnTo>
                  <a:pt x="1459935" y="12354830"/>
                </a:lnTo>
                <a:lnTo>
                  <a:pt x="1796305" y="12354830"/>
                </a:lnTo>
                <a:close/>
                <a:moveTo>
                  <a:pt x="1796305" y="11639156"/>
                </a:moveTo>
                <a:lnTo>
                  <a:pt x="1459935" y="11639156"/>
                </a:lnTo>
                <a:lnTo>
                  <a:pt x="1459935" y="11989703"/>
                </a:lnTo>
                <a:lnTo>
                  <a:pt x="1796305" y="11989703"/>
                </a:lnTo>
                <a:close/>
                <a:moveTo>
                  <a:pt x="1796305" y="11274028"/>
                </a:moveTo>
                <a:lnTo>
                  <a:pt x="1459935" y="11274028"/>
                </a:lnTo>
                <a:lnTo>
                  <a:pt x="1459935" y="11624575"/>
                </a:lnTo>
                <a:lnTo>
                  <a:pt x="1796305" y="11624575"/>
                </a:lnTo>
                <a:close/>
                <a:moveTo>
                  <a:pt x="1796305" y="10908901"/>
                </a:moveTo>
                <a:lnTo>
                  <a:pt x="1459935" y="10908901"/>
                </a:lnTo>
                <a:lnTo>
                  <a:pt x="1459935" y="11259448"/>
                </a:lnTo>
                <a:lnTo>
                  <a:pt x="1796305" y="11259448"/>
                </a:lnTo>
                <a:close/>
                <a:moveTo>
                  <a:pt x="1796305" y="10543773"/>
                </a:moveTo>
                <a:lnTo>
                  <a:pt x="1459935" y="10543773"/>
                </a:lnTo>
                <a:lnTo>
                  <a:pt x="1459935" y="10894320"/>
                </a:lnTo>
                <a:lnTo>
                  <a:pt x="1796305" y="10894320"/>
                </a:lnTo>
                <a:close/>
                <a:moveTo>
                  <a:pt x="1796305" y="10178645"/>
                </a:moveTo>
                <a:lnTo>
                  <a:pt x="1459935" y="10178645"/>
                </a:lnTo>
                <a:lnTo>
                  <a:pt x="1459935" y="10529192"/>
                </a:lnTo>
                <a:lnTo>
                  <a:pt x="1796305" y="10529192"/>
                </a:lnTo>
                <a:close/>
                <a:moveTo>
                  <a:pt x="1796305" y="9813518"/>
                </a:moveTo>
                <a:lnTo>
                  <a:pt x="1459935" y="9813518"/>
                </a:lnTo>
                <a:lnTo>
                  <a:pt x="1459935" y="10164065"/>
                </a:lnTo>
                <a:lnTo>
                  <a:pt x="1796305" y="10164065"/>
                </a:lnTo>
                <a:close/>
                <a:moveTo>
                  <a:pt x="1796305" y="9448390"/>
                </a:moveTo>
                <a:lnTo>
                  <a:pt x="1459935" y="9448390"/>
                </a:lnTo>
                <a:lnTo>
                  <a:pt x="1459935" y="9798938"/>
                </a:lnTo>
                <a:lnTo>
                  <a:pt x="1796305" y="9798938"/>
                </a:lnTo>
                <a:close/>
                <a:moveTo>
                  <a:pt x="1796305" y="9083262"/>
                </a:moveTo>
                <a:lnTo>
                  <a:pt x="1459935" y="9083262"/>
                </a:lnTo>
                <a:lnTo>
                  <a:pt x="1459935" y="9433810"/>
                </a:lnTo>
                <a:lnTo>
                  <a:pt x="1796305" y="9433810"/>
                </a:lnTo>
                <a:close/>
                <a:moveTo>
                  <a:pt x="1796305" y="8718135"/>
                </a:moveTo>
                <a:lnTo>
                  <a:pt x="1459935" y="8718135"/>
                </a:lnTo>
                <a:lnTo>
                  <a:pt x="1459935" y="9068682"/>
                </a:lnTo>
                <a:lnTo>
                  <a:pt x="1796305" y="9068682"/>
                </a:lnTo>
                <a:close/>
                <a:moveTo>
                  <a:pt x="1796305" y="8353008"/>
                </a:moveTo>
                <a:lnTo>
                  <a:pt x="1459935" y="8353008"/>
                </a:lnTo>
                <a:lnTo>
                  <a:pt x="1459935" y="8703555"/>
                </a:lnTo>
                <a:lnTo>
                  <a:pt x="1796305" y="8703555"/>
                </a:lnTo>
                <a:close/>
                <a:moveTo>
                  <a:pt x="1796305" y="7987881"/>
                </a:moveTo>
                <a:lnTo>
                  <a:pt x="1459935" y="7987881"/>
                </a:lnTo>
                <a:lnTo>
                  <a:pt x="1459935" y="8338428"/>
                </a:lnTo>
                <a:lnTo>
                  <a:pt x="1796305" y="8338428"/>
                </a:lnTo>
                <a:close/>
                <a:moveTo>
                  <a:pt x="1796305" y="7622754"/>
                </a:moveTo>
                <a:lnTo>
                  <a:pt x="1459935" y="7622754"/>
                </a:lnTo>
                <a:lnTo>
                  <a:pt x="1459935" y="7973301"/>
                </a:lnTo>
                <a:lnTo>
                  <a:pt x="1796305" y="7973301"/>
                </a:lnTo>
                <a:close/>
                <a:moveTo>
                  <a:pt x="1796305" y="7257625"/>
                </a:moveTo>
                <a:lnTo>
                  <a:pt x="1459935" y="7257625"/>
                </a:lnTo>
                <a:lnTo>
                  <a:pt x="1459935" y="7608174"/>
                </a:lnTo>
                <a:lnTo>
                  <a:pt x="1796305" y="7608174"/>
                </a:lnTo>
                <a:close/>
                <a:moveTo>
                  <a:pt x="1796305" y="6892501"/>
                </a:moveTo>
                <a:lnTo>
                  <a:pt x="1459935" y="6892501"/>
                </a:lnTo>
                <a:lnTo>
                  <a:pt x="1459935" y="7243044"/>
                </a:lnTo>
                <a:lnTo>
                  <a:pt x="1796305" y="7243044"/>
                </a:lnTo>
                <a:close/>
                <a:moveTo>
                  <a:pt x="1796305" y="6527374"/>
                </a:moveTo>
                <a:lnTo>
                  <a:pt x="1459935" y="6527374"/>
                </a:lnTo>
                <a:lnTo>
                  <a:pt x="1459935" y="6877920"/>
                </a:lnTo>
                <a:lnTo>
                  <a:pt x="1796305" y="6877920"/>
                </a:lnTo>
                <a:close/>
                <a:moveTo>
                  <a:pt x="1796305" y="6187385"/>
                </a:moveTo>
                <a:lnTo>
                  <a:pt x="1459936" y="6187385"/>
                </a:lnTo>
                <a:lnTo>
                  <a:pt x="1459936" y="6357302"/>
                </a:lnTo>
                <a:lnTo>
                  <a:pt x="1459935" y="6357302"/>
                </a:lnTo>
                <a:lnTo>
                  <a:pt x="1459935" y="6512794"/>
                </a:lnTo>
                <a:lnTo>
                  <a:pt x="1796305" y="6512794"/>
                </a:lnTo>
                <a:close/>
                <a:moveTo>
                  <a:pt x="1796306" y="5822257"/>
                </a:moveTo>
                <a:lnTo>
                  <a:pt x="1459936" y="5822257"/>
                </a:lnTo>
                <a:lnTo>
                  <a:pt x="1459936" y="6172803"/>
                </a:lnTo>
                <a:lnTo>
                  <a:pt x="1796306" y="6172803"/>
                </a:lnTo>
                <a:close/>
                <a:moveTo>
                  <a:pt x="1796306" y="5457129"/>
                </a:moveTo>
                <a:lnTo>
                  <a:pt x="1459936" y="5457129"/>
                </a:lnTo>
                <a:lnTo>
                  <a:pt x="1459936" y="5807676"/>
                </a:lnTo>
                <a:lnTo>
                  <a:pt x="1796306" y="5807676"/>
                </a:lnTo>
                <a:close/>
                <a:moveTo>
                  <a:pt x="1796306" y="5092001"/>
                </a:moveTo>
                <a:lnTo>
                  <a:pt x="1459936" y="5092001"/>
                </a:lnTo>
                <a:lnTo>
                  <a:pt x="1459936" y="5442548"/>
                </a:lnTo>
                <a:lnTo>
                  <a:pt x="1796306" y="5442548"/>
                </a:lnTo>
                <a:close/>
                <a:moveTo>
                  <a:pt x="1796306" y="4726874"/>
                </a:moveTo>
                <a:lnTo>
                  <a:pt x="1459936" y="4726874"/>
                </a:lnTo>
                <a:lnTo>
                  <a:pt x="1459936" y="5077421"/>
                </a:lnTo>
                <a:lnTo>
                  <a:pt x="1796306" y="5077421"/>
                </a:lnTo>
                <a:close/>
                <a:moveTo>
                  <a:pt x="1796306" y="4361746"/>
                </a:moveTo>
                <a:lnTo>
                  <a:pt x="1459936" y="4361746"/>
                </a:lnTo>
                <a:lnTo>
                  <a:pt x="1459936" y="4712293"/>
                </a:lnTo>
                <a:lnTo>
                  <a:pt x="1796306" y="4712293"/>
                </a:lnTo>
                <a:close/>
                <a:moveTo>
                  <a:pt x="1796306" y="3996618"/>
                </a:moveTo>
                <a:lnTo>
                  <a:pt x="1459936" y="3996618"/>
                </a:lnTo>
                <a:lnTo>
                  <a:pt x="1459936" y="4347165"/>
                </a:lnTo>
                <a:lnTo>
                  <a:pt x="1796306" y="4347165"/>
                </a:lnTo>
                <a:close/>
                <a:moveTo>
                  <a:pt x="1796306" y="3631491"/>
                </a:moveTo>
                <a:lnTo>
                  <a:pt x="1459936" y="3631491"/>
                </a:lnTo>
                <a:lnTo>
                  <a:pt x="1459936" y="3982038"/>
                </a:lnTo>
                <a:lnTo>
                  <a:pt x="1796306" y="3982038"/>
                </a:lnTo>
                <a:close/>
                <a:moveTo>
                  <a:pt x="1796306" y="3266363"/>
                </a:moveTo>
                <a:lnTo>
                  <a:pt x="1459936" y="3266363"/>
                </a:lnTo>
                <a:lnTo>
                  <a:pt x="1459936" y="3616911"/>
                </a:lnTo>
                <a:lnTo>
                  <a:pt x="1796306" y="3616911"/>
                </a:lnTo>
                <a:close/>
                <a:moveTo>
                  <a:pt x="1796306" y="2901235"/>
                </a:moveTo>
                <a:lnTo>
                  <a:pt x="1459936" y="2901235"/>
                </a:lnTo>
                <a:lnTo>
                  <a:pt x="1459936" y="3251783"/>
                </a:lnTo>
                <a:lnTo>
                  <a:pt x="1796306" y="3251783"/>
                </a:lnTo>
                <a:close/>
                <a:moveTo>
                  <a:pt x="1796306" y="2536108"/>
                </a:moveTo>
                <a:lnTo>
                  <a:pt x="1459936" y="2536108"/>
                </a:lnTo>
                <a:lnTo>
                  <a:pt x="1459936" y="2886655"/>
                </a:lnTo>
                <a:lnTo>
                  <a:pt x="1796306" y="2886655"/>
                </a:lnTo>
                <a:close/>
                <a:moveTo>
                  <a:pt x="1796306" y="2170981"/>
                </a:moveTo>
                <a:lnTo>
                  <a:pt x="1459936" y="2170981"/>
                </a:lnTo>
                <a:lnTo>
                  <a:pt x="1459936" y="2521528"/>
                </a:lnTo>
                <a:lnTo>
                  <a:pt x="1796306" y="2521528"/>
                </a:lnTo>
                <a:close/>
                <a:moveTo>
                  <a:pt x="1796306" y="1805854"/>
                </a:moveTo>
                <a:lnTo>
                  <a:pt x="1459936" y="1805854"/>
                </a:lnTo>
                <a:lnTo>
                  <a:pt x="1459936" y="2156401"/>
                </a:lnTo>
                <a:lnTo>
                  <a:pt x="1796306" y="2156401"/>
                </a:lnTo>
                <a:close/>
                <a:moveTo>
                  <a:pt x="1796306" y="1440727"/>
                </a:moveTo>
                <a:lnTo>
                  <a:pt x="1459936" y="1440727"/>
                </a:lnTo>
                <a:lnTo>
                  <a:pt x="1459936" y="1791274"/>
                </a:lnTo>
                <a:lnTo>
                  <a:pt x="1796306" y="1791274"/>
                </a:lnTo>
                <a:close/>
                <a:moveTo>
                  <a:pt x="1796306" y="1075598"/>
                </a:moveTo>
                <a:lnTo>
                  <a:pt x="1459936" y="1075598"/>
                </a:lnTo>
                <a:lnTo>
                  <a:pt x="1459936" y="1426147"/>
                </a:lnTo>
                <a:lnTo>
                  <a:pt x="1796306" y="1426147"/>
                </a:lnTo>
                <a:close/>
                <a:moveTo>
                  <a:pt x="2147895" y="12004284"/>
                </a:moveTo>
                <a:lnTo>
                  <a:pt x="1811525" y="12004284"/>
                </a:lnTo>
                <a:lnTo>
                  <a:pt x="1811525" y="12354830"/>
                </a:lnTo>
                <a:lnTo>
                  <a:pt x="2147895" y="12354830"/>
                </a:lnTo>
                <a:close/>
                <a:moveTo>
                  <a:pt x="2147895" y="11639156"/>
                </a:moveTo>
                <a:lnTo>
                  <a:pt x="1811525" y="11639156"/>
                </a:lnTo>
                <a:lnTo>
                  <a:pt x="1811525" y="11989703"/>
                </a:lnTo>
                <a:lnTo>
                  <a:pt x="2147895" y="11989703"/>
                </a:lnTo>
                <a:close/>
                <a:moveTo>
                  <a:pt x="2147895" y="11274028"/>
                </a:moveTo>
                <a:lnTo>
                  <a:pt x="1811525" y="11274028"/>
                </a:lnTo>
                <a:lnTo>
                  <a:pt x="1811525" y="11624575"/>
                </a:lnTo>
                <a:lnTo>
                  <a:pt x="2147895" y="11624575"/>
                </a:lnTo>
                <a:close/>
                <a:moveTo>
                  <a:pt x="2147895" y="10908901"/>
                </a:moveTo>
                <a:lnTo>
                  <a:pt x="1811525" y="10908901"/>
                </a:lnTo>
                <a:lnTo>
                  <a:pt x="1811525" y="11259448"/>
                </a:lnTo>
                <a:lnTo>
                  <a:pt x="2147895" y="11259448"/>
                </a:lnTo>
                <a:close/>
                <a:moveTo>
                  <a:pt x="2147896" y="10543773"/>
                </a:moveTo>
                <a:lnTo>
                  <a:pt x="1811525" y="10543773"/>
                </a:lnTo>
                <a:lnTo>
                  <a:pt x="1811525" y="10894320"/>
                </a:lnTo>
                <a:lnTo>
                  <a:pt x="2147895" y="10894320"/>
                </a:lnTo>
                <a:close/>
                <a:moveTo>
                  <a:pt x="2147896" y="10178645"/>
                </a:moveTo>
                <a:lnTo>
                  <a:pt x="1811525" y="10178645"/>
                </a:lnTo>
                <a:lnTo>
                  <a:pt x="1811525" y="10529192"/>
                </a:lnTo>
                <a:lnTo>
                  <a:pt x="2147896" y="10529192"/>
                </a:lnTo>
                <a:close/>
                <a:moveTo>
                  <a:pt x="2147896" y="9813518"/>
                </a:moveTo>
                <a:lnTo>
                  <a:pt x="1811525" y="9813518"/>
                </a:lnTo>
                <a:lnTo>
                  <a:pt x="1811525" y="10164065"/>
                </a:lnTo>
                <a:lnTo>
                  <a:pt x="2147896" y="10164065"/>
                </a:lnTo>
                <a:close/>
                <a:moveTo>
                  <a:pt x="2147896" y="9448390"/>
                </a:moveTo>
                <a:lnTo>
                  <a:pt x="1811525" y="9448390"/>
                </a:lnTo>
                <a:lnTo>
                  <a:pt x="1811525" y="9798938"/>
                </a:lnTo>
                <a:lnTo>
                  <a:pt x="2147896" y="9798938"/>
                </a:lnTo>
                <a:close/>
                <a:moveTo>
                  <a:pt x="2147896" y="9083262"/>
                </a:moveTo>
                <a:lnTo>
                  <a:pt x="1811525" y="9083262"/>
                </a:lnTo>
                <a:lnTo>
                  <a:pt x="1811525" y="9433810"/>
                </a:lnTo>
                <a:lnTo>
                  <a:pt x="2147896" y="9433810"/>
                </a:lnTo>
                <a:close/>
                <a:moveTo>
                  <a:pt x="2147896" y="8718135"/>
                </a:moveTo>
                <a:lnTo>
                  <a:pt x="1811525" y="8718135"/>
                </a:lnTo>
                <a:lnTo>
                  <a:pt x="1811525" y="9068682"/>
                </a:lnTo>
                <a:lnTo>
                  <a:pt x="2147896" y="9068682"/>
                </a:lnTo>
                <a:close/>
                <a:moveTo>
                  <a:pt x="2147896" y="8353008"/>
                </a:moveTo>
                <a:lnTo>
                  <a:pt x="1811525" y="8353008"/>
                </a:lnTo>
                <a:lnTo>
                  <a:pt x="1811525" y="8703555"/>
                </a:lnTo>
                <a:lnTo>
                  <a:pt x="2147896" y="8703555"/>
                </a:lnTo>
                <a:close/>
                <a:moveTo>
                  <a:pt x="2147896" y="7987881"/>
                </a:moveTo>
                <a:lnTo>
                  <a:pt x="1811525" y="7987881"/>
                </a:lnTo>
                <a:lnTo>
                  <a:pt x="1811525" y="8338428"/>
                </a:lnTo>
                <a:lnTo>
                  <a:pt x="2147896" y="8338428"/>
                </a:lnTo>
                <a:close/>
                <a:moveTo>
                  <a:pt x="2147896" y="7622754"/>
                </a:moveTo>
                <a:lnTo>
                  <a:pt x="1811525" y="7622754"/>
                </a:lnTo>
                <a:lnTo>
                  <a:pt x="1811525" y="7973301"/>
                </a:lnTo>
                <a:lnTo>
                  <a:pt x="2147896" y="7973301"/>
                </a:lnTo>
                <a:close/>
                <a:moveTo>
                  <a:pt x="2147896" y="7257625"/>
                </a:moveTo>
                <a:lnTo>
                  <a:pt x="1811525" y="7257625"/>
                </a:lnTo>
                <a:lnTo>
                  <a:pt x="1811525" y="7608174"/>
                </a:lnTo>
                <a:lnTo>
                  <a:pt x="2147896" y="7608174"/>
                </a:lnTo>
                <a:close/>
                <a:moveTo>
                  <a:pt x="2147896" y="6892501"/>
                </a:moveTo>
                <a:lnTo>
                  <a:pt x="1811525" y="6892501"/>
                </a:lnTo>
                <a:lnTo>
                  <a:pt x="1811525" y="7243044"/>
                </a:lnTo>
                <a:lnTo>
                  <a:pt x="2147896" y="7243044"/>
                </a:lnTo>
                <a:close/>
                <a:moveTo>
                  <a:pt x="2147896" y="6527374"/>
                </a:moveTo>
                <a:lnTo>
                  <a:pt x="1811525" y="6527374"/>
                </a:lnTo>
                <a:lnTo>
                  <a:pt x="1811525" y="6877920"/>
                </a:lnTo>
                <a:lnTo>
                  <a:pt x="2147896" y="6877920"/>
                </a:lnTo>
                <a:close/>
                <a:moveTo>
                  <a:pt x="2147896" y="6187385"/>
                </a:moveTo>
                <a:lnTo>
                  <a:pt x="1811526" y="6187385"/>
                </a:lnTo>
                <a:lnTo>
                  <a:pt x="1811526" y="6357302"/>
                </a:lnTo>
                <a:lnTo>
                  <a:pt x="1811525" y="6357302"/>
                </a:lnTo>
                <a:lnTo>
                  <a:pt x="1811525" y="6512794"/>
                </a:lnTo>
                <a:lnTo>
                  <a:pt x="2147896" y="6512794"/>
                </a:lnTo>
                <a:lnTo>
                  <a:pt x="2147896" y="6357302"/>
                </a:lnTo>
                <a:close/>
                <a:moveTo>
                  <a:pt x="2147896" y="5822257"/>
                </a:moveTo>
                <a:lnTo>
                  <a:pt x="1811526" y="5822257"/>
                </a:lnTo>
                <a:lnTo>
                  <a:pt x="1811526" y="6172803"/>
                </a:lnTo>
                <a:lnTo>
                  <a:pt x="2147896" y="6172803"/>
                </a:lnTo>
                <a:close/>
                <a:moveTo>
                  <a:pt x="2147896" y="5457129"/>
                </a:moveTo>
                <a:lnTo>
                  <a:pt x="1811526" y="5457129"/>
                </a:lnTo>
                <a:lnTo>
                  <a:pt x="1811526" y="5807676"/>
                </a:lnTo>
                <a:lnTo>
                  <a:pt x="2147896" y="5807676"/>
                </a:lnTo>
                <a:close/>
                <a:moveTo>
                  <a:pt x="2147896" y="5092001"/>
                </a:moveTo>
                <a:lnTo>
                  <a:pt x="1811526" y="5092001"/>
                </a:lnTo>
                <a:lnTo>
                  <a:pt x="1811526" y="5442548"/>
                </a:lnTo>
                <a:lnTo>
                  <a:pt x="2147896" y="5442548"/>
                </a:lnTo>
                <a:close/>
                <a:moveTo>
                  <a:pt x="2147896" y="4726874"/>
                </a:moveTo>
                <a:lnTo>
                  <a:pt x="1811526" y="4726874"/>
                </a:lnTo>
                <a:lnTo>
                  <a:pt x="1811526" y="5077421"/>
                </a:lnTo>
                <a:lnTo>
                  <a:pt x="2147896" y="5077421"/>
                </a:lnTo>
                <a:close/>
                <a:moveTo>
                  <a:pt x="2147897" y="4361746"/>
                </a:moveTo>
                <a:lnTo>
                  <a:pt x="1811526" y="4361746"/>
                </a:lnTo>
                <a:lnTo>
                  <a:pt x="1811526" y="4712293"/>
                </a:lnTo>
                <a:lnTo>
                  <a:pt x="2147896" y="4712293"/>
                </a:lnTo>
                <a:close/>
                <a:moveTo>
                  <a:pt x="2147897" y="3996618"/>
                </a:moveTo>
                <a:lnTo>
                  <a:pt x="1811526" y="3996618"/>
                </a:lnTo>
                <a:lnTo>
                  <a:pt x="1811526" y="4347165"/>
                </a:lnTo>
                <a:lnTo>
                  <a:pt x="2147897" y="4347165"/>
                </a:lnTo>
                <a:close/>
                <a:moveTo>
                  <a:pt x="2147897" y="3631491"/>
                </a:moveTo>
                <a:lnTo>
                  <a:pt x="1811526" y="3631491"/>
                </a:lnTo>
                <a:lnTo>
                  <a:pt x="1811526" y="3982038"/>
                </a:lnTo>
                <a:lnTo>
                  <a:pt x="2147897" y="3982038"/>
                </a:lnTo>
                <a:close/>
                <a:moveTo>
                  <a:pt x="2147897" y="3266363"/>
                </a:moveTo>
                <a:lnTo>
                  <a:pt x="1811526" y="3266363"/>
                </a:lnTo>
                <a:lnTo>
                  <a:pt x="1811526" y="3616911"/>
                </a:lnTo>
                <a:lnTo>
                  <a:pt x="2147897" y="3616911"/>
                </a:lnTo>
                <a:close/>
                <a:moveTo>
                  <a:pt x="2147897" y="2901235"/>
                </a:moveTo>
                <a:lnTo>
                  <a:pt x="1811526" y="2901235"/>
                </a:lnTo>
                <a:lnTo>
                  <a:pt x="1811526" y="3251783"/>
                </a:lnTo>
                <a:lnTo>
                  <a:pt x="2147897" y="3251783"/>
                </a:lnTo>
                <a:close/>
                <a:moveTo>
                  <a:pt x="2499484" y="11639156"/>
                </a:moveTo>
                <a:lnTo>
                  <a:pt x="2163115" y="11639156"/>
                </a:lnTo>
                <a:lnTo>
                  <a:pt x="2163115" y="11989703"/>
                </a:lnTo>
                <a:lnTo>
                  <a:pt x="2499484" y="11989703"/>
                </a:lnTo>
                <a:close/>
                <a:moveTo>
                  <a:pt x="2499484" y="11274028"/>
                </a:moveTo>
                <a:lnTo>
                  <a:pt x="2163115" y="11274028"/>
                </a:lnTo>
                <a:lnTo>
                  <a:pt x="2163115" y="11624575"/>
                </a:lnTo>
                <a:lnTo>
                  <a:pt x="2499484" y="11624575"/>
                </a:lnTo>
                <a:close/>
                <a:moveTo>
                  <a:pt x="2499484" y="10908900"/>
                </a:moveTo>
                <a:lnTo>
                  <a:pt x="2163115" y="10908901"/>
                </a:lnTo>
                <a:lnTo>
                  <a:pt x="2163115" y="11259448"/>
                </a:lnTo>
                <a:lnTo>
                  <a:pt x="2499484" y="11259448"/>
                </a:lnTo>
                <a:close/>
                <a:moveTo>
                  <a:pt x="2499484" y="10543773"/>
                </a:moveTo>
                <a:lnTo>
                  <a:pt x="2163115" y="10543773"/>
                </a:lnTo>
                <a:lnTo>
                  <a:pt x="2163115" y="10894320"/>
                </a:lnTo>
                <a:lnTo>
                  <a:pt x="2499484" y="10894320"/>
                </a:lnTo>
                <a:close/>
                <a:moveTo>
                  <a:pt x="2499484" y="10178645"/>
                </a:moveTo>
                <a:lnTo>
                  <a:pt x="2163115" y="10178645"/>
                </a:lnTo>
                <a:lnTo>
                  <a:pt x="2163115" y="10529192"/>
                </a:lnTo>
                <a:lnTo>
                  <a:pt x="2499484" y="10529192"/>
                </a:lnTo>
                <a:close/>
                <a:moveTo>
                  <a:pt x="2499484" y="9813518"/>
                </a:moveTo>
                <a:lnTo>
                  <a:pt x="2163115" y="9813518"/>
                </a:lnTo>
                <a:lnTo>
                  <a:pt x="2163115" y="10164065"/>
                </a:lnTo>
                <a:lnTo>
                  <a:pt x="2499484" y="10164065"/>
                </a:lnTo>
                <a:close/>
                <a:moveTo>
                  <a:pt x="2499484" y="9448390"/>
                </a:moveTo>
                <a:lnTo>
                  <a:pt x="2163115" y="9448390"/>
                </a:lnTo>
                <a:lnTo>
                  <a:pt x="2163115" y="9798938"/>
                </a:lnTo>
                <a:lnTo>
                  <a:pt x="2499484" y="9798938"/>
                </a:lnTo>
                <a:close/>
                <a:moveTo>
                  <a:pt x="2499484" y="9083262"/>
                </a:moveTo>
                <a:lnTo>
                  <a:pt x="2163115" y="9083262"/>
                </a:lnTo>
                <a:lnTo>
                  <a:pt x="2163115" y="9433810"/>
                </a:lnTo>
                <a:lnTo>
                  <a:pt x="2499484" y="9433810"/>
                </a:lnTo>
                <a:close/>
                <a:moveTo>
                  <a:pt x="2499484" y="8718135"/>
                </a:moveTo>
                <a:lnTo>
                  <a:pt x="2163115" y="8718135"/>
                </a:lnTo>
                <a:lnTo>
                  <a:pt x="2163115" y="9068682"/>
                </a:lnTo>
                <a:lnTo>
                  <a:pt x="2499484" y="9068682"/>
                </a:lnTo>
                <a:close/>
                <a:moveTo>
                  <a:pt x="2499484" y="8353008"/>
                </a:moveTo>
                <a:lnTo>
                  <a:pt x="2163115" y="8353008"/>
                </a:lnTo>
                <a:lnTo>
                  <a:pt x="2163115" y="8703555"/>
                </a:lnTo>
                <a:lnTo>
                  <a:pt x="2499484" y="8703555"/>
                </a:lnTo>
                <a:close/>
                <a:moveTo>
                  <a:pt x="2499484" y="7987881"/>
                </a:moveTo>
                <a:lnTo>
                  <a:pt x="2163115" y="7987881"/>
                </a:lnTo>
                <a:lnTo>
                  <a:pt x="2163115" y="8338428"/>
                </a:lnTo>
                <a:lnTo>
                  <a:pt x="2499484" y="8338428"/>
                </a:lnTo>
                <a:close/>
                <a:moveTo>
                  <a:pt x="2499484" y="7622754"/>
                </a:moveTo>
                <a:lnTo>
                  <a:pt x="2163115" y="7622754"/>
                </a:lnTo>
                <a:lnTo>
                  <a:pt x="2163115" y="7973301"/>
                </a:lnTo>
                <a:lnTo>
                  <a:pt x="2499484" y="7973301"/>
                </a:lnTo>
                <a:close/>
                <a:moveTo>
                  <a:pt x="2499484" y="7257625"/>
                </a:moveTo>
                <a:lnTo>
                  <a:pt x="2163115" y="7257625"/>
                </a:lnTo>
                <a:lnTo>
                  <a:pt x="2163115" y="7608174"/>
                </a:lnTo>
                <a:lnTo>
                  <a:pt x="2499484" y="7608174"/>
                </a:lnTo>
                <a:close/>
                <a:moveTo>
                  <a:pt x="2499484" y="6892501"/>
                </a:moveTo>
                <a:lnTo>
                  <a:pt x="2163115" y="6892501"/>
                </a:lnTo>
                <a:lnTo>
                  <a:pt x="2163115" y="7243044"/>
                </a:lnTo>
                <a:lnTo>
                  <a:pt x="2499484" y="7243044"/>
                </a:lnTo>
                <a:close/>
                <a:moveTo>
                  <a:pt x="2499485" y="6527374"/>
                </a:moveTo>
                <a:lnTo>
                  <a:pt x="2163115" y="6527374"/>
                </a:lnTo>
                <a:lnTo>
                  <a:pt x="2163115" y="6877920"/>
                </a:lnTo>
                <a:lnTo>
                  <a:pt x="2499484" y="6877921"/>
                </a:lnTo>
                <a:close/>
                <a:moveTo>
                  <a:pt x="2499485" y="6187384"/>
                </a:moveTo>
                <a:lnTo>
                  <a:pt x="2163116" y="6187385"/>
                </a:lnTo>
                <a:lnTo>
                  <a:pt x="2163116" y="6357302"/>
                </a:lnTo>
                <a:lnTo>
                  <a:pt x="2163115" y="6357302"/>
                </a:lnTo>
                <a:lnTo>
                  <a:pt x="2163115" y="6512794"/>
                </a:lnTo>
                <a:lnTo>
                  <a:pt x="2499485" y="6512794"/>
                </a:lnTo>
                <a:lnTo>
                  <a:pt x="2499485" y="6357302"/>
                </a:lnTo>
                <a:close/>
                <a:moveTo>
                  <a:pt x="2499485" y="5822257"/>
                </a:moveTo>
                <a:lnTo>
                  <a:pt x="2163116" y="5822257"/>
                </a:lnTo>
                <a:lnTo>
                  <a:pt x="2163116" y="6172803"/>
                </a:lnTo>
                <a:lnTo>
                  <a:pt x="2499485" y="6172803"/>
                </a:lnTo>
                <a:close/>
                <a:moveTo>
                  <a:pt x="2499485" y="5457129"/>
                </a:moveTo>
                <a:lnTo>
                  <a:pt x="2163116" y="5457129"/>
                </a:lnTo>
                <a:lnTo>
                  <a:pt x="2163116" y="5807676"/>
                </a:lnTo>
                <a:lnTo>
                  <a:pt x="2499485" y="5807676"/>
                </a:lnTo>
                <a:close/>
                <a:moveTo>
                  <a:pt x="2499485" y="5092001"/>
                </a:moveTo>
                <a:lnTo>
                  <a:pt x="2163116" y="5092001"/>
                </a:lnTo>
                <a:lnTo>
                  <a:pt x="2163116" y="5442548"/>
                </a:lnTo>
                <a:lnTo>
                  <a:pt x="2499485" y="5442548"/>
                </a:lnTo>
                <a:close/>
                <a:moveTo>
                  <a:pt x="2499485" y="4726873"/>
                </a:moveTo>
                <a:lnTo>
                  <a:pt x="2163116" y="4726874"/>
                </a:lnTo>
                <a:lnTo>
                  <a:pt x="2163116" y="5077421"/>
                </a:lnTo>
                <a:lnTo>
                  <a:pt x="2499485" y="5077421"/>
                </a:lnTo>
                <a:close/>
                <a:moveTo>
                  <a:pt x="2499485" y="4361746"/>
                </a:moveTo>
                <a:lnTo>
                  <a:pt x="2163116" y="4361746"/>
                </a:lnTo>
                <a:lnTo>
                  <a:pt x="2163116" y="4712293"/>
                </a:lnTo>
                <a:lnTo>
                  <a:pt x="2499485" y="4712293"/>
                </a:lnTo>
                <a:close/>
                <a:moveTo>
                  <a:pt x="2499485" y="3266363"/>
                </a:moveTo>
                <a:lnTo>
                  <a:pt x="2163116" y="3266363"/>
                </a:lnTo>
                <a:lnTo>
                  <a:pt x="2163116" y="3616911"/>
                </a:lnTo>
                <a:lnTo>
                  <a:pt x="2499485" y="3616911"/>
                </a:lnTo>
                <a:close/>
                <a:moveTo>
                  <a:pt x="2499485" y="2901235"/>
                </a:moveTo>
                <a:lnTo>
                  <a:pt x="2163116" y="2901235"/>
                </a:lnTo>
                <a:lnTo>
                  <a:pt x="2163116" y="3251783"/>
                </a:lnTo>
                <a:lnTo>
                  <a:pt x="2499485" y="3251783"/>
                </a:lnTo>
                <a:close/>
                <a:moveTo>
                  <a:pt x="2851074" y="11639156"/>
                </a:moveTo>
                <a:lnTo>
                  <a:pt x="2514704" y="11639156"/>
                </a:lnTo>
                <a:lnTo>
                  <a:pt x="2514704" y="11989703"/>
                </a:lnTo>
                <a:lnTo>
                  <a:pt x="2851074" y="11989703"/>
                </a:lnTo>
                <a:close/>
                <a:moveTo>
                  <a:pt x="2851074" y="11274028"/>
                </a:moveTo>
                <a:lnTo>
                  <a:pt x="2514704" y="11274028"/>
                </a:lnTo>
                <a:lnTo>
                  <a:pt x="2514704" y="11624575"/>
                </a:lnTo>
                <a:lnTo>
                  <a:pt x="2851074" y="11624575"/>
                </a:lnTo>
                <a:close/>
                <a:moveTo>
                  <a:pt x="2851074" y="10908900"/>
                </a:moveTo>
                <a:lnTo>
                  <a:pt x="2514704" y="10908900"/>
                </a:lnTo>
                <a:lnTo>
                  <a:pt x="2514704" y="11259448"/>
                </a:lnTo>
                <a:lnTo>
                  <a:pt x="2851074" y="11259448"/>
                </a:lnTo>
                <a:close/>
                <a:moveTo>
                  <a:pt x="2851074" y="10543773"/>
                </a:moveTo>
                <a:lnTo>
                  <a:pt x="2514704" y="10543773"/>
                </a:lnTo>
                <a:lnTo>
                  <a:pt x="2514704" y="10894320"/>
                </a:lnTo>
                <a:lnTo>
                  <a:pt x="2851074" y="10894320"/>
                </a:lnTo>
                <a:close/>
                <a:moveTo>
                  <a:pt x="2851074" y="10178645"/>
                </a:moveTo>
                <a:lnTo>
                  <a:pt x="2514704" y="10178645"/>
                </a:lnTo>
                <a:lnTo>
                  <a:pt x="2514704" y="10529192"/>
                </a:lnTo>
                <a:lnTo>
                  <a:pt x="2851074" y="10529192"/>
                </a:lnTo>
                <a:close/>
                <a:moveTo>
                  <a:pt x="2851074" y="9813518"/>
                </a:moveTo>
                <a:lnTo>
                  <a:pt x="2514704" y="9813518"/>
                </a:lnTo>
                <a:lnTo>
                  <a:pt x="2514704" y="10164065"/>
                </a:lnTo>
                <a:lnTo>
                  <a:pt x="2851074" y="10164065"/>
                </a:lnTo>
                <a:close/>
                <a:moveTo>
                  <a:pt x="2851074" y="9448390"/>
                </a:moveTo>
                <a:lnTo>
                  <a:pt x="2514704" y="9448390"/>
                </a:lnTo>
                <a:lnTo>
                  <a:pt x="2514704" y="9798938"/>
                </a:lnTo>
                <a:lnTo>
                  <a:pt x="2851074" y="9798938"/>
                </a:lnTo>
                <a:close/>
                <a:moveTo>
                  <a:pt x="2851074" y="9083262"/>
                </a:moveTo>
                <a:lnTo>
                  <a:pt x="2514704" y="9083262"/>
                </a:lnTo>
                <a:lnTo>
                  <a:pt x="2514704" y="9433810"/>
                </a:lnTo>
                <a:lnTo>
                  <a:pt x="2851074" y="9433810"/>
                </a:lnTo>
                <a:close/>
                <a:moveTo>
                  <a:pt x="2851074" y="8718135"/>
                </a:moveTo>
                <a:lnTo>
                  <a:pt x="2514704" y="8718135"/>
                </a:lnTo>
                <a:lnTo>
                  <a:pt x="2514704" y="9068682"/>
                </a:lnTo>
                <a:lnTo>
                  <a:pt x="2851074" y="9068682"/>
                </a:lnTo>
                <a:close/>
                <a:moveTo>
                  <a:pt x="2851074" y="8353008"/>
                </a:moveTo>
                <a:lnTo>
                  <a:pt x="2514704" y="8353008"/>
                </a:lnTo>
                <a:lnTo>
                  <a:pt x="2514704" y="8703555"/>
                </a:lnTo>
                <a:lnTo>
                  <a:pt x="2851074" y="8703555"/>
                </a:lnTo>
                <a:close/>
                <a:moveTo>
                  <a:pt x="2851074" y="7987881"/>
                </a:moveTo>
                <a:lnTo>
                  <a:pt x="2514704" y="7987881"/>
                </a:lnTo>
                <a:lnTo>
                  <a:pt x="2514704" y="8338428"/>
                </a:lnTo>
                <a:lnTo>
                  <a:pt x="2851074" y="8338428"/>
                </a:lnTo>
                <a:close/>
                <a:moveTo>
                  <a:pt x="2851074" y="7622754"/>
                </a:moveTo>
                <a:lnTo>
                  <a:pt x="2514704" y="7622754"/>
                </a:lnTo>
                <a:lnTo>
                  <a:pt x="2514704" y="7973301"/>
                </a:lnTo>
                <a:lnTo>
                  <a:pt x="2851074" y="7973301"/>
                </a:lnTo>
                <a:close/>
                <a:moveTo>
                  <a:pt x="2851074" y="7257625"/>
                </a:moveTo>
                <a:lnTo>
                  <a:pt x="2514704" y="7257625"/>
                </a:lnTo>
                <a:lnTo>
                  <a:pt x="2514704" y="7608174"/>
                </a:lnTo>
                <a:lnTo>
                  <a:pt x="2851074" y="7608174"/>
                </a:lnTo>
                <a:close/>
                <a:moveTo>
                  <a:pt x="2851074" y="6892501"/>
                </a:moveTo>
                <a:lnTo>
                  <a:pt x="2514704" y="6892501"/>
                </a:lnTo>
                <a:lnTo>
                  <a:pt x="2514704" y="7243044"/>
                </a:lnTo>
                <a:lnTo>
                  <a:pt x="2851074" y="7243044"/>
                </a:lnTo>
                <a:close/>
                <a:moveTo>
                  <a:pt x="2851075" y="6527374"/>
                </a:moveTo>
                <a:lnTo>
                  <a:pt x="2514705" y="6527374"/>
                </a:lnTo>
                <a:lnTo>
                  <a:pt x="2514704" y="6877921"/>
                </a:lnTo>
                <a:lnTo>
                  <a:pt x="2851074" y="6877921"/>
                </a:lnTo>
                <a:close/>
                <a:moveTo>
                  <a:pt x="2851075" y="6187384"/>
                </a:moveTo>
                <a:lnTo>
                  <a:pt x="2514705" y="6187384"/>
                </a:lnTo>
                <a:lnTo>
                  <a:pt x="2514705" y="6357302"/>
                </a:lnTo>
                <a:lnTo>
                  <a:pt x="2514705" y="6512794"/>
                </a:lnTo>
                <a:lnTo>
                  <a:pt x="2851075" y="6512794"/>
                </a:lnTo>
                <a:lnTo>
                  <a:pt x="2851075" y="6357302"/>
                </a:lnTo>
                <a:close/>
                <a:moveTo>
                  <a:pt x="2851075" y="5822257"/>
                </a:moveTo>
                <a:lnTo>
                  <a:pt x="2514705" y="5822257"/>
                </a:lnTo>
                <a:lnTo>
                  <a:pt x="2514705" y="6172803"/>
                </a:lnTo>
                <a:lnTo>
                  <a:pt x="2851075" y="6172803"/>
                </a:lnTo>
                <a:close/>
                <a:moveTo>
                  <a:pt x="2851075" y="5457129"/>
                </a:moveTo>
                <a:lnTo>
                  <a:pt x="2514705" y="5457129"/>
                </a:lnTo>
                <a:lnTo>
                  <a:pt x="2514705" y="5807676"/>
                </a:lnTo>
                <a:lnTo>
                  <a:pt x="2851075" y="5807676"/>
                </a:lnTo>
                <a:close/>
                <a:moveTo>
                  <a:pt x="3202664" y="11639156"/>
                </a:moveTo>
                <a:lnTo>
                  <a:pt x="2866294" y="11639156"/>
                </a:lnTo>
                <a:lnTo>
                  <a:pt x="2866294" y="11989703"/>
                </a:lnTo>
                <a:lnTo>
                  <a:pt x="3202664" y="11989703"/>
                </a:lnTo>
                <a:close/>
                <a:moveTo>
                  <a:pt x="3202665" y="11274028"/>
                </a:moveTo>
                <a:lnTo>
                  <a:pt x="2866294" y="11274028"/>
                </a:lnTo>
                <a:lnTo>
                  <a:pt x="2866294" y="11624575"/>
                </a:lnTo>
                <a:lnTo>
                  <a:pt x="3202664" y="11624575"/>
                </a:lnTo>
                <a:close/>
                <a:moveTo>
                  <a:pt x="3202665" y="10908900"/>
                </a:moveTo>
                <a:lnTo>
                  <a:pt x="2866294" y="10908900"/>
                </a:lnTo>
                <a:lnTo>
                  <a:pt x="2866294" y="11259448"/>
                </a:lnTo>
                <a:lnTo>
                  <a:pt x="3202665" y="11259448"/>
                </a:lnTo>
                <a:close/>
                <a:moveTo>
                  <a:pt x="3202665" y="10543773"/>
                </a:moveTo>
                <a:lnTo>
                  <a:pt x="2866294" y="10543773"/>
                </a:lnTo>
                <a:lnTo>
                  <a:pt x="2866294" y="10894320"/>
                </a:lnTo>
                <a:lnTo>
                  <a:pt x="3202665" y="10894320"/>
                </a:lnTo>
                <a:close/>
                <a:moveTo>
                  <a:pt x="3202665" y="10178645"/>
                </a:moveTo>
                <a:lnTo>
                  <a:pt x="2866294" y="10178645"/>
                </a:lnTo>
                <a:lnTo>
                  <a:pt x="2866294" y="10529192"/>
                </a:lnTo>
                <a:lnTo>
                  <a:pt x="3202665" y="10529192"/>
                </a:lnTo>
                <a:close/>
                <a:moveTo>
                  <a:pt x="3202665" y="9813518"/>
                </a:moveTo>
                <a:lnTo>
                  <a:pt x="2866294" y="9813518"/>
                </a:lnTo>
                <a:lnTo>
                  <a:pt x="2866294" y="10164065"/>
                </a:lnTo>
                <a:lnTo>
                  <a:pt x="3202665" y="10164065"/>
                </a:lnTo>
                <a:close/>
                <a:moveTo>
                  <a:pt x="3202665" y="9448390"/>
                </a:moveTo>
                <a:lnTo>
                  <a:pt x="2866294" y="9448390"/>
                </a:lnTo>
                <a:lnTo>
                  <a:pt x="2866294" y="9798938"/>
                </a:lnTo>
                <a:lnTo>
                  <a:pt x="3202665" y="9798938"/>
                </a:lnTo>
                <a:close/>
                <a:moveTo>
                  <a:pt x="3202665" y="8353008"/>
                </a:moveTo>
                <a:lnTo>
                  <a:pt x="2866294" y="8353008"/>
                </a:lnTo>
                <a:lnTo>
                  <a:pt x="2866294" y="8703555"/>
                </a:lnTo>
                <a:lnTo>
                  <a:pt x="3202665" y="8703555"/>
                </a:lnTo>
                <a:close/>
                <a:moveTo>
                  <a:pt x="3202665" y="7987881"/>
                </a:moveTo>
                <a:lnTo>
                  <a:pt x="2866294" y="7987881"/>
                </a:lnTo>
                <a:lnTo>
                  <a:pt x="2866294" y="8338428"/>
                </a:lnTo>
                <a:lnTo>
                  <a:pt x="3202665" y="8338428"/>
                </a:lnTo>
                <a:close/>
                <a:moveTo>
                  <a:pt x="3202665" y="7622754"/>
                </a:moveTo>
                <a:lnTo>
                  <a:pt x="2866294" y="7622754"/>
                </a:lnTo>
                <a:lnTo>
                  <a:pt x="2866294" y="7973301"/>
                </a:lnTo>
                <a:lnTo>
                  <a:pt x="3202665" y="7973301"/>
                </a:lnTo>
                <a:close/>
                <a:moveTo>
                  <a:pt x="3571906" y="11639155"/>
                </a:moveTo>
                <a:lnTo>
                  <a:pt x="3393038" y="11639155"/>
                </a:lnTo>
                <a:lnTo>
                  <a:pt x="3393038" y="11639156"/>
                </a:lnTo>
                <a:lnTo>
                  <a:pt x="3217884" y="11639156"/>
                </a:lnTo>
                <a:lnTo>
                  <a:pt x="3217884" y="11989703"/>
                </a:lnTo>
                <a:lnTo>
                  <a:pt x="3340430" y="11989703"/>
                </a:lnTo>
                <a:lnTo>
                  <a:pt x="3393038" y="11989703"/>
                </a:lnTo>
                <a:lnTo>
                  <a:pt x="3571906" y="11989703"/>
                </a:lnTo>
                <a:close/>
                <a:moveTo>
                  <a:pt x="3571906" y="11274028"/>
                </a:moveTo>
                <a:lnTo>
                  <a:pt x="3393038" y="11274028"/>
                </a:lnTo>
                <a:lnTo>
                  <a:pt x="3340430" y="11274028"/>
                </a:lnTo>
                <a:lnTo>
                  <a:pt x="3217885" y="11274028"/>
                </a:lnTo>
                <a:lnTo>
                  <a:pt x="3217884" y="11624575"/>
                </a:lnTo>
                <a:lnTo>
                  <a:pt x="3340430" y="11624575"/>
                </a:lnTo>
                <a:lnTo>
                  <a:pt x="3393038" y="11624575"/>
                </a:lnTo>
                <a:lnTo>
                  <a:pt x="3571906" y="11624575"/>
                </a:lnTo>
                <a:close/>
                <a:moveTo>
                  <a:pt x="3571906" y="10908900"/>
                </a:moveTo>
                <a:lnTo>
                  <a:pt x="3393038" y="10908900"/>
                </a:lnTo>
                <a:lnTo>
                  <a:pt x="3340430" y="10908900"/>
                </a:lnTo>
                <a:lnTo>
                  <a:pt x="3217885" y="10908900"/>
                </a:lnTo>
                <a:lnTo>
                  <a:pt x="3217885" y="11259448"/>
                </a:lnTo>
                <a:lnTo>
                  <a:pt x="3340430" y="11259448"/>
                </a:lnTo>
                <a:lnTo>
                  <a:pt x="3393038" y="11259448"/>
                </a:lnTo>
                <a:lnTo>
                  <a:pt x="3571906" y="11259448"/>
                </a:lnTo>
                <a:close/>
                <a:moveTo>
                  <a:pt x="3571906" y="10543772"/>
                </a:moveTo>
                <a:lnTo>
                  <a:pt x="3393038" y="10543772"/>
                </a:lnTo>
                <a:lnTo>
                  <a:pt x="3393038" y="10543773"/>
                </a:lnTo>
                <a:lnTo>
                  <a:pt x="3217885" y="10543773"/>
                </a:lnTo>
                <a:lnTo>
                  <a:pt x="3217885" y="10894320"/>
                </a:lnTo>
                <a:lnTo>
                  <a:pt x="3340430" y="10894320"/>
                </a:lnTo>
                <a:lnTo>
                  <a:pt x="3393038" y="10894320"/>
                </a:lnTo>
                <a:lnTo>
                  <a:pt x="3571906" y="10894320"/>
                </a:lnTo>
                <a:close/>
                <a:moveTo>
                  <a:pt x="3571906" y="10178645"/>
                </a:moveTo>
                <a:lnTo>
                  <a:pt x="3393038" y="10178645"/>
                </a:lnTo>
                <a:lnTo>
                  <a:pt x="3340430" y="10178645"/>
                </a:lnTo>
                <a:lnTo>
                  <a:pt x="3217885" y="10178645"/>
                </a:lnTo>
                <a:lnTo>
                  <a:pt x="3217885" y="10529192"/>
                </a:lnTo>
                <a:lnTo>
                  <a:pt x="3340430" y="10529192"/>
                </a:lnTo>
                <a:lnTo>
                  <a:pt x="3393038" y="10529192"/>
                </a:lnTo>
                <a:lnTo>
                  <a:pt x="3571906" y="10529192"/>
                </a:lnTo>
                <a:close/>
                <a:moveTo>
                  <a:pt x="3923499" y="11639155"/>
                </a:moveTo>
                <a:lnTo>
                  <a:pt x="3587126" y="11639155"/>
                </a:lnTo>
                <a:lnTo>
                  <a:pt x="3587126" y="11989703"/>
                </a:lnTo>
                <a:lnTo>
                  <a:pt x="3923499" y="11989703"/>
                </a:lnTo>
                <a:close/>
                <a:moveTo>
                  <a:pt x="4128156" y="11989703"/>
                </a:moveTo>
                <a:lnTo>
                  <a:pt x="4116441" y="12004282"/>
                </a:lnTo>
                <a:lnTo>
                  <a:pt x="3938719" y="12004282"/>
                </a:lnTo>
                <a:lnTo>
                  <a:pt x="3938719" y="12350495"/>
                </a:lnTo>
                <a:lnTo>
                  <a:pt x="3923499" y="12350612"/>
                </a:lnTo>
                <a:lnTo>
                  <a:pt x="3923499" y="12004282"/>
                </a:lnTo>
                <a:lnTo>
                  <a:pt x="3587126" y="12004282"/>
                </a:lnTo>
                <a:lnTo>
                  <a:pt x="3587126" y="12353198"/>
                </a:lnTo>
                <a:lnTo>
                  <a:pt x="3571906" y="12353316"/>
                </a:lnTo>
                <a:lnTo>
                  <a:pt x="3571906" y="12004282"/>
                </a:lnTo>
                <a:lnTo>
                  <a:pt x="3393038" y="12004282"/>
                </a:lnTo>
                <a:lnTo>
                  <a:pt x="3393038" y="12004284"/>
                </a:lnTo>
                <a:lnTo>
                  <a:pt x="3217884" y="12004284"/>
                </a:lnTo>
                <a:lnTo>
                  <a:pt x="3217884" y="12352903"/>
                </a:lnTo>
                <a:lnTo>
                  <a:pt x="3202664" y="12352858"/>
                </a:lnTo>
                <a:lnTo>
                  <a:pt x="3202664" y="12004284"/>
                </a:lnTo>
                <a:lnTo>
                  <a:pt x="2866294" y="12004284"/>
                </a:lnTo>
                <a:lnTo>
                  <a:pt x="2866294" y="12351872"/>
                </a:lnTo>
                <a:lnTo>
                  <a:pt x="2851074" y="12351827"/>
                </a:lnTo>
                <a:lnTo>
                  <a:pt x="2851074" y="12004284"/>
                </a:lnTo>
                <a:lnTo>
                  <a:pt x="2514704" y="12004284"/>
                </a:lnTo>
                <a:lnTo>
                  <a:pt x="2514704" y="12352982"/>
                </a:lnTo>
                <a:lnTo>
                  <a:pt x="2499484" y="12353158"/>
                </a:lnTo>
                <a:lnTo>
                  <a:pt x="2499484" y="12004284"/>
                </a:lnTo>
                <a:lnTo>
                  <a:pt x="2163115" y="12004284"/>
                </a:lnTo>
                <a:lnTo>
                  <a:pt x="2163115" y="12354830"/>
                </a:lnTo>
                <a:lnTo>
                  <a:pt x="2354998" y="12354830"/>
                </a:lnTo>
                <a:lnTo>
                  <a:pt x="1724187" y="12362130"/>
                </a:lnTo>
                <a:cubicBezTo>
                  <a:pt x="1341034" y="12362130"/>
                  <a:pt x="957734" y="12358608"/>
                  <a:pt x="574581" y="12355968"/>
                </a:cubicBezTo>
                <a:lnTo>
                  <a:pt x="423655" y="12354830"/>
                </a:lnTo>
                <a:lnTo>
                  <a:pt x="741535" y="12354830"/>
                </a:lnTo>
                <a:lnTo>
                  <a:pt x="741535" y="12004282"/>
                </a:lnTo>
                <a:lnTo>
                  <a:pt x="405166" y="12004282"/>
                </a:lnTo>
                <a:lnTo>
                  <a:pt x="405166" y="12354690"/>
                </a:lnTo>
                <a:lnTo>
                  <a:pt x="389946" y="12354576"/>
                </a:lnTo>
                <a:lnTo>
                  <a:pt x="389946" y="12004282"/>
                </a:lnTo>
                <a:lnTo>
                  <a:pt x="53573" y="12004282"/>
                </a:lnTo>
                <a:lnTo>
                  <a:pt x="53573" y="12350861"/>
                </a:lnTo>
                <a:lnTo>
                  <a:pt x="38353" y="12349591"/>
                </a:lnTo>
                <a:lnTo>
                  <a:pt x="38353" y="12004282"/>
                </a:lnTo>
                <a:lnTo>
                  <a:pt x="734" y="12004282"/>
                </a:lnTo>
                <a:lnTo>
                  <a:pt x="734" y="11989703"/>
                </a:lnTo>
                <a:lnTo>
                  <a:pt x="38353" y="11989703"/>
                </a:lnTo>
                <a:lnTo>
                  <a:pt x="38353" y="11639155"/>
                </a:lnTo>
                <a:lnTo>
                  <a:pt x="734" y="11639155"/>
                </a:lnTo>
                <a:lnTo>
                  <a:pt x="734" y="11624575"/>
                </a:lnTo>
                <a:lnTo>
                  <a:pt x="38353" y="11624575"/>
                </a:lnTo>
                <a:lnTo>
                  <a:pt x="38353" y="11274028"/>
                </a:lnTo>
                <a:lnTo>
                  <a:pt x="734" y="11274028"/>
                </a:lnTo>
                <a:lnTo>
                  <a:pt x="734" y="11259448"/>
                </a:lnTo>
                <a:lnTo>
                  <a:pt x="38353" y="11259448"/>
                </a:lnTo>
                <a:lnTo>
                  <a:pt x="38353" y="10908900"/>
                </a:lnTo>
                <a:lnTo>
                  <a:pt x="623" y="10908900"/>
                </a:lnTo>
                <a:lnTo>
                  <a:pt x="611" y="10894320"/>
                </a:lnTo>
                <a:lnTo>
                  <a:pt x="38353" y="10894320"/>
                </a:lnTo>
                <a:lnTo>
                  <a:pt x="38353" y="10543772"/>
                </a:lnTo>
                <a:lnTo>
                  <a:pt x="335" y="10543772"/>
                </a:lnTo>
                <a:lnTo>
                  <a:pt x="323" y="10529192"/>
                </a:lnTo>
                <a:lnTo>
                  <a:pt x="38353" y="10529192"/>
                </a:lnTo>
                <a:lnTo>
                  <a:pt x="38353" y="10178645"/>
                </a:lnTo>
                <a:lnTo>
                  <a:pt x="47" y="10178645"/>
                </a:lnTo>
                <a:lnTo>
                  <a:pt x="35" y="10164065"/>
                </a:lnTo>
                <a:lnTo>
                  <a:pt x="38353" y="10164065"/>
                </a:lnTo>
                <a:lnTo>
                  <a:pt x="38353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38353" y="9798938"/>
                </a:lnTo>
                <a:lnTo>
                  <a:pt x="38353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38353" y="9433810"/>
                </a:lnTo>
                <a:lnTo>
                  <a:pt x="38353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38353" y="9068682"/>
                </a:lnTo>
                <a:lnTo>
                  <a:pt x="38353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38353" y="8703555"/>
                </a:lnTo>
                <a:lnTo>
                  <a:pt x="38353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38353" y="8338428"/>
                </a:lnTo>
                <a:lnTo>
                  <a:pt x="38353" y="7987881"/>
                </a:lnTo>
                <a:lnTo>
                  <a:pt x="0" y="7987881"/>
                </a:lnTo>
                <a:lnTo>
                  <a:pt x="0" y="7980077"/>
                </a:lnTo>
                <a:lnTo>
                  <a:pt x="0" y="7973301"/>
                </a:lnTo>
                <a:lnTo>
                  <a:pt x="38353" y="7973301"/>
                </a:lnTo>
                <a:lnTo>
                  <a:pt x="38353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38353" y="7608174"/>
                </a:lnTo>
                <a:lnTo>
                  <a:pt x="38353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38353" y="7243044"/>
                </a:lnTo>
                <a:lnTo>
                  <a:pt x="38353" y="6892501"/>
                </a:lnTo>
                <a:lnTo>
                  <a:pt x="7" y="6892501"/>
                </a:lnTo>
                <a:lnTo>
                  <a:pt x="10" y="6877920"/>
                </a:lnTo>
                <a:lnTo>
                  <a:pt x="38353" y="6877920"/>
                </a:lnTo>
                <a:lnTo>
                  <a:pt x="38353" y="6527374"/>
                </a:lnTo>
                <a:lnTo>
                  <a:pt x="79" y="6527374"/>
                </a:lnTo>
                <a:lnTo>
                  <a:pt x="82" y="6512794"/>
                </a:lnTo>
                <a:lnTo>
                  <a:pt x="38353" y="6512794"/>
                </a:lnTo>
                <a:lnTo>
                  <a:pt x="38353" y="6187383"/>
                </a:lnTo>
                <a:lnTo>
                  <a:pt x="146" y="6187383"/>
                </a:lnTo>
                <a:lnTo>
                  <a:pt x="148" y="6178585"/>
                </a:lnTo>
                <a:lnTo>
                  <a:pt x="148" y="6172803"/>
                </a:lnTo>
                <a:lnTo>
                  <a:pt x="38354" y="6172803"/>
                </a:lnTo>
                <a:lnTo>
                  <a:pt x="38354" y="5822255"/>
                </a:lnTo>
                <a:lnTo>
                  <a:pt x="148" y="5822255"/>
                </a:lnTo>
                <a:lnTo>
                  <a:pt x="148" y="5807676"/>
                </a:lnTo>
                <a:lnTo>
                  <a:pt x="38354" y="5807676"/>
                </a:lnTo>
                <a:lnTo>
                  <a:pt x="38354" y="5457129"/>
                </a:lnTo>
                <a:lnTo>
                  <a:pt x="148" y="5457129"/>
                </a:lnTo>
                <a:lnTo>
                  <a:pt x="148" y="5442548"/>
                </a:lnTo>
                <a:lnTo>
                  <a:pt x="38354" y="5442548"/>
                </a:lnTo>
                <a:lnTo>
                  <a:pt x="38354" y="5092001"/>
                </a:lnTo>
                <a:lnTo>
                  <a:pt x="148" y="5092001"/>
                </a:lnTo>
                <a:lnTo>
                  <a:pt x="148" y="5077421"/>
                </a:lnTo>
                <a:lnTo>
                  <a:pt x="38354" y="5077421"/>
                </a:lnTo>
                <a:lnTo>
                  <a:pt x="38354" y="4726873"/>
                </a:lnTo>
                <a:lnTo>
                  <a:pt x="148" y="4726873"/>
                </a:lnTo>
                <a:lnTo>
                  <a:pt x="148" y="4712293"/>
                </a:lnTo>
                <a:lnTo>
                  <a:pt x="38354" y="4712293"/>
                </a:lnTo>
                <a:lnTo>
                  <a:pt x="38354" y="4361745"/>
                </a:lnTo>
                <a:lnTo>
                  <a:pt x="148" y="4361745"/>
                </a:lnTo>
                <a:lnTo>
                  <a:pt x="148" y="4347165"/>
                </a:lnTo>
                <a:lnTo>
                  <a:pt x="38354" y="4347165"/>
                </a:lnTo>
                <a:lnTo>
                  <a:pt x="38354" y="3996618"/>
                </a:lnTo>
                <a:lnTo>
                  <a:pt x="148" y="3996618"/>
                </a:lnTo>
                <a:lnTo>
                  <a:pt x="148" y="3982038"/>
                </a:lnTo>
                <a:lnTo>
                  <a:pt x="38354" y="3982038"/>
                </a:lnTo>
                <a:lnTo>
                  <a:pt x="38354" y="3631491"/>
                </a:lnTo>
                <a:lnTo>
                  <a:pt x="148" y="3631491"/>
                </a:lnTo>
                <a:lnTo>
                  <a:pt x="148" y="3616911"/>
                </a:lnTo>
                <a:lnTo>
                  <a:pt x="38354" y="3616911"/>
                </a:lnTo>
                <a:lnTo>
                  <a:pt x="38354" y="3266363"/>
                </a:lnTo>
                <a:lnTo>
                  <a:pt x="148" y="3266363"/>
                </a:lnTo>
                <a:lnTo>
                  <a:pt x="148" y="3251783"/>
                </a:lnTo>
                <a:lnTo>
                  <a:pt x="38354" y="3251783"/>
                </a:lnTo>
                <a:lnTo>
                  <a:pt x="38354" y="2901235"/>
                </a:lnTo>
                <a:lnTo>
                  <a:pt x="148" y="2901235"/>
                </a:lnTo>
                <a:lnTo>
                  <a:pt x="148" y="2886655"/>
                </a:lnTo>
                <a:lnTo>
                  <a:pt x="38354" y="2886655"/>
                </a:lnTo>
                <a:lnTo>
                  <a:pt x="38354" y="2536108"/>
                </a:lnTo>
                <a:lnTo>
                  <a:pt x="148" y="2536108"/>
                </a:lnTo>
                <a:lnTo>
                  <a:pt x="148" y="2521528"/>
                </a:lnTo>
                <a:lnTo>
                  <a:pt x="38354" y="2521528"/>
                </a:lnTo>
                <a:lnTo>
                  <a:pt x="38354" y="2170981"/>
                </a:lnTo>
                <a:lnTo>
                  <a:pt x="148" y="2170981"/>
                </a:lnTo>
                <a:lnTo>
                  <a:pt x="148" y="2156401"/>
                </a:lnTo>
                <a:lnTo>
                  <a:pt x="38354" y="2156401"/>
                </a:lnTo>
                <a:lnTo>
                  <a:pt x="38354" y="1805854"/>
                </a:lnTo>
                <a:lnTo>
                  <a:pt x="148" y="1805854"/>
                </a:lnTo>
                <a:lnTo>
                  <a:pt x="148" y="1791274"/>
                </a:lnTo>
                <a:lnTo>
                  <a:pt x="38354" y="1791274"/>
                </a:lnTo>
                <a:lnTo>
                  <a:pt x="38354" y="1440727"/>
                </a:lnTo>
                <a:lnTo>
                  <a:pt x="148" y="1440727"/>
                </a:lnTo>
                <a:lnTo>
                  <a:pt x="148" y="1426147"/>
                </a:lnTo>
                <a:lnTo>
                  <a:pt x="38354" y="1426147"/>
                </a:lnTo>
                <a:lnTo>
                  <a:pt x="38354" y="1075598"/>
                </a:lnTo>
                <a:lnTo>
                  <a:pt x="148" y="1075598"/>
                </a:lnTo>
                <a:lnTo>
                  <a:pt x="148" y="1061017"/>
                </a:lnTo>
                <a:lnTo>
                  <a:pt x="38354" y="1061017"/>
                </a:lnTo>
                <a:lnTo>
                  <a:pt x="38354" y="710474"/>
                </a:lnTo>
                <a:lnTo>
                  <a:pt x="148" y="710474"/>
                </a:lnTo>
                <a:lnTo>
                  <a:pt x="148" y="695893"/>
                </a:lnTo>
                <a:lnTo>
                  <a:pt x="38354" y="695893"/>
                </a:lnTo>
                <a:lnTo>
                  <a:pt x="38354" y="345347"/>
                </a:lnTo>
                <a:lnTo>
                  <a:pt x="148" y="345347"/>
                </a:lnTo>
                <a:lnTo>
                  <a:pt x="148" y="330767"/>
                </a:lnTo>
                <a:lnTo>
                  <a:pt x="38354" y="330767"/>
                </a:lnTo>
                <a:lnTo>
                  <a:pt x="38354" y="0"/>
                </a:lnTo>
                <a:lnTo>
                  <a:pt x="53574" y="0"/>
                </a:lnTo>
                <a:lnTo>
                  <a:pt x="53574" y="330767"/>
                </a:lnTo>
                <a:lnTo>
                  <a:pt x="389947" y="330767"/>
                </a:lnTo>
                <a:lnTo>
                  <a:pt x="389947" y="0"/>
                </a:lnTo>
                <a:lnTo>
                  <a:pt x="405167" y="0"/>
                </a:lnTo>
                <a:lnTo>
                  <a:pt x="405167" y="330767"/>
                </a:lnTo>
                <a:lnTo>
                  <a:pt x="741536" y="330767"/>
                </a:lnTo>
                <a:lnTo>
                  <a:pt x="741536" y="0"/>
                </a:lnTo>
                <a:lnTo>
                  <a:pt x="756756" y="0"/>
                </a:lnTo>
                <a:lnTo>
                  <a:pt x="756756" y="330767"/>
                </a:lnTo>
                <a:lnTo>
                  <a:pt x="1093126" y="330767"/>
                </a:lnTo>
                <a:lnTo>
                  <a:pt x="1093126" y="0"/>
                </a:lnTo>
                <a:lnTo>
                  <a:pt x="1108346" y="0"/>
                </a:lnTo>
                <a:lnTo>
                  <a:pt x="1108346" y="330767"/>
                </a:lnTo>
                <a:lnTo>
                  <a:pt x="1280279" y="330767"/>
                </a:lnTo>
                <a:lnTo>
                  <a:pt x="1255606" y="345347"/>
                </a:lnTo>
                <a:lnTo>
                  <a:pt x="1108346" y="345347"/>
                </a:lnTo>
                <a:lnTo>
                  <a:pt x="1108346" y="447031"/>
                </a:lnTo>
                <a:lnTo>
                  <a:pt x="1099790" y="456350"/>
                </a:lnTo>
                <a:cubicBezTo>
                  <a:pt x="1093386" y="468700"/>
                  <a:pt x="1091571" y="481095"/>
                  <a:pt x="1094083" y="492830"/>
                </a:cubicBezTo>
                <a:lnTo>
                  <a:pt x="1108346" y="515727"/>
                </a:lnTo>
                <a:lnTo>
                  <a:pt x="1108346" y="695893"/>
                </a:lnTo>
                <a:lnTo>
                  <a:pt x="1437398" y="695893"/>
                </a:lnTo>
                <a:lnTo>
                  <a:pt x="1456919" y="726726"/>
                </a:lnTo>
                <a:lnTo>
                  <a:pt x="1459936" y="730975"/>
                </a:lnTo>
                <a:lnTo>
                  <a:pt x="1459936" y="1061017"/>
                </a:lnTo>
                <a:lnTo>
                  <a:pt x="1796306" y="1061017"/>
                </a:lnTo>
                <a:lnTo>
                  <a:pt x="1796306" y="1041554"/>
                </a:lnTo>
                <a:lnTo>
                  <a:pt x="1811526" y="1049239"/>
                </a:lnTo>
                <a:lnTo>
                  <a:pt x="1811526" y="1061017"/>
                </a:lnTo>
                <a:lnTo>
                  <a:pt x="1834851" y="1061017"/>
                </a:lnTo>
                <a:lnTo>
                  <a:pt x="1863728" y="1075598"/>
                </a:lnTo>
                <a:lnTo>
                  <a:pt x="1811526" y="1075598"/>
                </a:lnTo>
                <a:lnTo>
                  <a:pt x="1811526" y="1426147"/>
                </a:lnTo>
                <a:lnTo>
                  <a:pt x="1954322" y="1426147"/>
                </a:lnTo>
                <a:lnTo>
                  <a:pt x="1955113" y="1429552"/>
                </a:lnTo>
                <a:lnTo>
                  <a:pt x="1960617" y="1440727"/>
                </a:lnTo>
                <a:lnTo>
                  <a:pt x="1811526" y="1440727"/>
                </a:lnTo>
                <a:lnTo>
                  <a:pt x="1811526" y="1791274"/>
                </a:lnTo>
                <a:lnTo>
                  <a:pt x="2055573" y="1791274"/>
                </a:lnTo>
                <a:lnTo>
                  <a:pt x="2049707" y="1805319"/>
                </a:lnTo>
                <a:lnTo>
                  <a:pt x="2049551" y="1805854"/>
                </a:lnTo>
                <a:lnTo>
                  <a:pt x="1811526" y="1805854"/>
                </a:lnTo>
                <a:lnTo>
                  <a:pt x="1811526" y="2156401"/>
                </a:lnTo>
                <a:lnTo>
                  <a:pt x="2001943" y="2156401"/>
                </a:lnTo>
                <a:lnTo>
                  <a:pt x="1999648" y="2170981"/>
                </a:lnTo>
                <a:lnTo>
                  <a:pt x="1811526" y="2170981"/>
                </a:lnTo>
                <a:lnTo>
                  <a:pt x="1811526" y="2521528"/>
                </a:lnTo>
                <a:lnTo>
                  <a:pt x="2111703" y="2521528"/>
                </a:lnTo>
                <a:lnTo>
                  <a:pt x="2110714" y="2525139"/>
                </a:lnTo>
                <a:lnTo>
                  <a:pt x="2107323" y="2536108"/>
                </a:lnTo>
                <a:lnTo>
                  <a:pt x="1811526" y="2536108"/>
                </a:lnTo>
                <a:lnTo>
                  <a:pt x="1811526" y="2886655"/>
                </a:lnTo>
                <a:lnTo>
                  <a:pt x="2147897" y="2886655"/>
                </a:lnTo>
                <a:lnTo>
                  <a:pt x="2147897" y="2701130"/>
                </a:lnTo>
                <a:lnTo>
                  <a:pt x="2152264" y="2706667"/>
                </a:lnTo>
                <a:lnTo>
                  <a:pt x="2163116" y="2714842"/>
                </a:lnTo>
                <a:lnTo>
                  <a:pt x="2163116" y="2886655"/>
                </a:lnTo>
                <a:lnTo>
                  <a:pt x="2499485" y="2886655"/>
                </a:lnTo>
                <a:lnTo>
                  <a:pt x="2499485" y="2860290"/>
                </a:lnTo>
                <a:lnTo>
                  <a:pt x="2514705" y="2864995"/>
                </a:lnTo>
                <a:lnTo>
                  <a:pt x="2514705" y="2886655"/>
                </a:lnTo>
                <a:lnTo>
                  <a:pt x="2580888" y="2886655"/>
                </a:lnTo>
                <a:lnTo>
                  <a:pt x="2613485" y="2901235"/>
                </a:lnTo>
                <a:lnTo>
                  <a:pt x="2514705" y="2901235"/>
                </a:lnTo>
                <a:lnTo>
                  <a:pt x="2514705" y="3251783"/>
                </a:lnTo>
                <a:lnTo>
                  <a:pt x="2551435" y="3251783"/>
                </a:lnTo>
                <a:lnTo>
                  <a:pt x="2548640" y="3266363"/>
                </a:lnTo>
                <a:lnTo>
                  <a:pt x="2514705" y="3266363"/>
                </a:lnTo>
                <a:lnTo>
                  <a:pt x="2514705" y="3616911"/>
                </a:lnTo>
                <a:lnTo>
                  <a:pt x="2654528" y="3616911"/>
                </a:lnTo>
                <a:lnTo>
                  <a:pt x="2654381" y="3627326"/>
                </a:lnTo>
                <a:lnTo>
                  <a:pt x="2653119" y="3631491"/>
                </a:lnTo>
                <a:lnTo>
                  <a:pt x="2514705" y="3631491"/>
                </a:lnTo>
                <a:lnTo>
                  <a:pt x="2514705" y="3815822"/>
                </a:lnTo>
                <a:lnTo>
                  <a:pt x="2499735" y="3829914"/>
                </a:lnTo>
                <a:lnTo>
                  <a:pt x="2499485" y="3830197"/>
                </a:lnTo>
                <a:lnTo>
                  <a:pt x="2499485" y="3631491"/>
                </a:lnTo>
                <a:lnTo>
                  <a:pt x="2163116" y="3631491"/>
                </a:lnTo>
                <a:lnTo>
                  <a:pt x="2163116" y="3982038"/>
                </a:lnTo>
                <a:lnTo>
                  <a:pt x="2463988" y="3982038"/>
                </a:lnTo>
                <a:lnTo>
                  <a:pt x="2468349" y="3990126"/>
                </a:lnTo>
                <a:lnTo>
                  <a:pt x="2473430" y="3996618"/>
                </a:lnTo>
                <a:lnTo>
                  <a:pt x="2163116" y="3996618"/>
                </a:lnTo>
                <a:lnTo>
                  <a:pt x="2163116" y="4347165"/>
                </a:lnTo>
                <a:lnTo>
                  <a:pt x="2499485" y="4347165"/>
                </a:lnTo>
                <a:lnTo>
                  <a:pt x="2499485" y="4029734"/>
                </a:lnTo>
                <a:lnTo>
                  <a:pt x="2514705" y="4046208"/>
                </a:lnTo>
                <a:lnTo>
                  <a:pt x="2514705" y="4347165"/>
                </a:lnTo>
                <a:lnTo>
                  <a:pt x="2593338" y="4347165"/>
                </a:lnTo>
                <a:lnTo>
                  <a:pt x="2594208" y="4361746"/>
                </a:lnTo>
                <a:lnTo>
                  <a:pt x="2514705" y="4361746"/>
                </a:lnTo>
                <a:lnTo>
                  <a:pt x="2514705" y="4712293"/>
                </a:lnTo>
                <a:lnTo>
                  <a:pt x="2637416" y="4712293"/>
                </a:lnTo>
                <a:lnTo>
                  <a:pt x="2637684" y="4716263"/>
                </a:lnTo>
                <a:lnTo>
                  <a:pt x="2641336" y="4726873"/>
                </a:lnTo>
                <a:lnTo>
                  <a:pt x="2514705" y="4726873"/>
                </a:lnTo>
                <a:lnTo>
                  <a:pt x="2514705" y="5077421"/>
                </a:lnTo>
                <a:lnTo>
                  <a:pt x="2851075" y="5077421"/>
                </a:lnTo>
                <a:lnTo>
                  <a:pt x="2851075" y="4944617"/>
                </a:lnTo>
                <a:lnTo>
                  <a:pt x="2866146" y="4967663"/>
                </a:lnTo>
                <a:lnTo>
                  <a:pt x="2866295" y="4968125"/>
                </a:lnTo>
                <a:lnTo>
                  <a:pt x="2866295" y="5077421"/>
                </a:lnTo>
                <a:lnTo>
                  <a:pt x="2870263" y="5077421"/>
                </a:lnTo>
                <a:lnTo>
                  <a:pt x="2869851" y="5079551"/>
                </a:lnTo>
                <a:cubicBezTo>
                  <a:pt x="2865410" y="5094760"/>
                  <a:pt x="2859233" y="5111052"/>
                  <a:pt x="2851202" y="5128582"/>
                </a:cubicBezTo>
                <a:lnTo>
                  <a:pt x="2851075" y="5128951"/>
                </a:lnTo>
                <a:lnTo>
                  <a:pt x="2851075" y="5092001"/>
                </a:lnTo>
                <a:lnTo>
                  <a:pt x="2514705" y="5092001"/>
                </a:lnTo>
                <a:lnTo>
                  <a:pt x="2514705" y="5442548"/>
                </a:lnTo>
                <a:lnTo>
                  <a:pt x="2851075" y="5442548"/>
                </a:lnTo>
                <a:lnTo>
                  <a:pt x="2851075" y="5304769"/>
                </a:lnTo>
                <a:lnTo>
                  <a:pt x="2866295" y="5343843"/>
                </a:lnTo>
                <a:lnTo>
                  <a:pt x="2866295" y="5442548"/>
                </a:lnTo>
                <a:lnTo>
                  <a:pt x="2924155" y="5442548"/>
                </a:lnTo>
                <a:lnTo>
                  <a:pt x="2934061" y="5457129"/>
                </a:lnTo>
                <a:lnTo>
                  <a:pt x="2866295" y="5457129"/>
                </a:lnTo>
                <a:lnTo>
                  <a:pt x="2866295" y="5807676"/>
                </a:lnTo>
                <a:lnTo>
                  <a:pt x="3023397" y="5807676"/>
                </a:lnTo>
                <a:lnTo>
                  <a:pt x="3027431" y="5813860"/>
                </a:lnTo>
                <a:lnTo>
                  <a:pt x="3032298" y="5822257"/>
                </a:lnTo>
                <a:lnTo>
                  <a:pt x="2866295" y="5822257"/>
                </a:lnTo>
                <a:lnTo>
                  <a:pt x="2866295" y="6172803"/>
                </a:lnTo>
                <a:lnTo>
                  <a:pt x="3090340" y="6172803"/>
                </a:lnTo>
                <a:lnTo>
                  <a:pt x="3090527" y="6187384"/>
                </a:lnTo>
                <a:lnTo>
                  <a:pt x="2866295" y="6187384"/>
                </a:lnTo>
                <a:lnTo>
                  <a:pt x="2866295" y="6357302"/>
                </a:lnTo>
                <a:lnTo>
                  <a:pt x="2866295" y="6512794"/>
                </a:lnTo>
                <a:lnTo>
                  <a:pt x="3104637" y="6512794"/>
                </a:lnTo>
                <a:lnTo>
                  <a:pt x="3105246" y="6515005"/>
                </a:lnTo>
                <a:lnTo>
                  <a:pt x="3110739" y="6527374"/>
                </a:lnTo>
                <a:lnTo>
                  <a:pt x="2866295" y="6527374"/>
                </a:lnTo>
                <a:lnTo>
                  <a:pt x="2866294" y="6877921"/>
                </a:lnTo>
                <a:lnTo>
                  <a:pt x="3148990" y="6877921"/>
                </a:lnTo>
                <a:lnTo>
                  <a:pt x="3146520" y="6892501"/>
                </a:lnTo>
                <a:lnTo>
                  <a:pt x="2866294" y="6892501"/>
                </a:lnTo>
                <a:lnTo>
                  <a:pt x="2866294" y="7243044"/>
                </a:lnTo>
                <a:lnTo>
                  <a:pt x="3160314" y="7243044"/>
                </a:lnTo>
                <a:lnTo>
                  <a:pt x="3161353" y="7246541"/>
                </a:lnTo>
                <a:lnTo>
                  <a:pt x="3166530" y="7257625"/>
                </a:lnTo>
                <a:lnTo>
                  <a:pt x="2866294" y="7257625"/>
                </a:lnTo>
                <a:lnTo>
                  <a:pt x="2866294" y="7608174"/>
                </a:lnTo>
                <a:lnTo>
                  <a:pt x="3202665" y="7608174"/>
                </a:lnTo>
                <a:lnTo>
                  <a:pt x="3202665" y="7328068"/>
                </a:lnTo>
                <a:lnTo>
                  <a:pt x="3217885" y="7350848"/>
                </a:lnTo>
                <a:lnTo>
                  <a:pt x="3217885" y="7608174"/>
                </a:lnTo>
                <a:lnTo>
                  <a:pt x="3270982" y="7608174"/>
                </a:lnTo>
                <a:lnTo>
                  <a:pt x="3269899" y="7622754"/>
                </a:lnTo>
                <a:lnTo>
                  <a:pt x="3217885" y="7622754"/>
                </a:lnTo>
                <a:lnTo>
                  <a:pt x="3217885" y="7973301"/>
                </a:lnTo>
                <a:lnTo>
                  <a:pt x="3331977" y="7973301"/>
                </a:lnTo>
                <a:lnTo>
                  <a:pt x="3336654" y="7987881"/>
                </a:lnTo>
                <a:lnTo>
                  <a:pt x="3217885" y="7987881"/>
                </a:lnTo>
                <a:lnTo>
                  <a:pt x="3217885" y="8338428"/>
                </a:lnTo>
                <a:lnTo>
                  <a:pt x="3338136" y="8338428"/>
                </a:lnTo>
                <a:lnTo>
                  <a:pt x="3337757" y="8353008"/>
                </a:lnTo>
                <a:lnTo>
                  <a:pt x="3217885" y="8353008"/>
                </a:lnTo>
                <a:lnTo>
                  <a:pt x="3217885" y="8703555"/>
                </a:lnTo>
                <a:lnTo>
                  <a:pt x="3340430" y="8703555"/>
                </a:lnTo>
                <a:lnTo>
                  <a:pt x="3393038" y="8703555"/>
                </a:lnTo>
                <a:lnTo>
                  <a:pt x="3428649" y="8703555"/>
                </a:lnTo>
                <a:lnTo>
                  <a:pt x="3424826" y="8718135"/>
                </a:lnTo>
                <a:lnTo>
                  <a:pt x="3393038" y="8718135"/>
                </a:lnTo>
                <a:lnTo>
                  <a:pt x="3340430" y="8718135"/>
                </a:lnTo>
                <a:lnTo>
                  <a:pt x="3217885" y="8718135"/>
                </a:lnTo>
                <a:lnTo>
                  <a:pt x="3217885" y="8857785"/>
                </a:lnTo>
                <a:lnTo>
                  <a:pt x="3208683" y="8861828"/>
                </a:lnTo>
                <a:lnTo>
                  <a:pt x="3202665" y="8864334"/>
                </a:lnTo>
                <a:lnTo>
                  <a:pt x="3202665" y="8718135"/>
                </a:lnTo>
                <a:lnTo>
                  <a:pt x="2866294" y="8718135"/>
                </a:lnTo>
                <a:lnTo>
                  <a:pt x="2866294" y="9068682"/>
                </a:lnTo>
                <a:lnTo>
                  <a:pt x="3185710" y="9068682"/>
                </a:lnTo>
                <a:lnTo>
                  <a:pt x="3191811" y="9083262"/>
                </a:lnTo>
                <a:lnTo>
                  <a:pt x="2866294" y="9083262"/>
                </a:lnTo>
                <a:lnTo>
                  <a:pt x="2866294" y="9433810"/>
                </a:lnTo>
                <a:lnTo>
                  <a:pt x="3202665" y="9433810"/>
                </a:lnTo>
                <a:lnTo>
                  <a:pt x="3202665" y="9109418"/>
                </a:lnTo>
                <a:lnTo>
                  <a:pt x="3217885" y="9146117"/>
                </a:lnTo>
                <a:lnTo>
                  <a:pt x="3217885" y="9433810"/>
                </a:lnTo>
                <a:lnTo>
                  <a:pt x="3340430" y="9433810"/>
                </a:lnTo>
                <a:lnTo>
                  <a:pt x="3365835" y="9433810"/>
                </a:lnTo>
                <a:lnTo>
                  <a:pt x="3373562" y="9448390"/>
                </a:lnTo>
                <a:lnTo>
                  <a:pt x="3340430" y="9448390"/>
                </a:lnTo>
                <a:lnTo>
                  <a:pt x="3217885" y="9448390"/>
                </a:lnTo>
                <a:lnTo>
                  <a:pt x="3217885" y="9798938"/>
                </a:lnTo>
                <a:lnTo>
                  <a:pt x="3340430" y="9798938"/>
                </a:lnTo>
                <a:lnTo>
                  <a:pt x="3393038" y="9798938"/>
                </a:lnTo>
                <a:lnTo>
                  <a:pt x="3507876" y="9798938"/>
                </a:lnTo>
                <a:lnTo>
                  <a:pt x="3513919" y="9808519"/>
                </a:lnTo>
                <a:lnTo>
                  <a:pt x="3517340" y="9813518"/>
                </a:lnTo>
                <a:lnTo>
                  <a:pt x="3393038" y="9813518"/>
                </a:lnTo>
                <a:lnTo>
                  <a:pt x="3340430" y="9813518"/>
                </a:lnTo>
                <a:lnTo>
                  <a:pt x="3217885" y="9813518"/>
                </a:lnTo>
                <a:lnTo>
                  <a:pt x="3217885" y="10164065"/>
                </a:lnTo>
                <a:lnTo>
                  <a:pt x="3340430" y="10164065"/>
                </a:lnTo>
                <a:lnTo>
                  <a:pt x="3393038" y="10164065"/>
                </a:lnTo>
                <a:lnTo>
                  <a:pt x="3571906" y="10164065"/>
                </a:lnTo>
                <a:lnTo>
                  <a:pt x="3571906" y="9893263"/>
                </a:lnTo>
                <a:lnTo>
                  <a:pt x="3578488" y="9902882"/>
                </a:lnTo>
                <a:lnTo>
                  <a:pt x="3587127" y="9918782"/>
                </a:lnTo>
                <a:lnTo>
                  <a:pt x="3587127" y="10164065"/>
                </a:lnTo>
                <a:lnTo>
                  <a:pt x="3685007" y="10164065"/>
                </a:lnTo>
                <a:lnTo>
                  <a:pt x="3695196" y="10178645"/>
                </a:lnTo>
                <a:lnTo>
                  <a:pt x="3587127" y="10178645"/>
                </a:lnTo>
                <a:lnTo>
                  <a:pt x="3587127" y="10529192"/>
                </a:lnTo>
                <a:lnTo>
                  <a:pt x="3923499" y="10529192"/>
                </a:lnTo>
                <a:lnTo>
                  <a:pt x="3923499" y="10415433"/>
                </a:lnTo>
                <a:lnTo>
                  <a:pt x="3938719" y="10422078"/>
                </a:lnTo>
                <a:lnTo>
                  <a:pt x="3938719" y="10529192"/>
                </a:lnTo>
                <a:lnTo>
                  <a:pt x="4089210" y="10529192"/>
                </a:lnTo>
                <a:lnTo>
                  <a:pt x="4068174" y="10543772"/>
                </a:lnTo>
                <a:lnTo>
                  <a:pt x="3938719" y="10543772"/>
                </a:lnTo>
                <a:lnTo>
                  <a:pt x="3938719" y="10601182"/>
                </a:lnTo>
                <a:lnTo>
                  <a:pt x="3923499" y="10603997"/>
                </a:lnTo>
                <a:lnTo>
                  <a:pt x="3923499" y="10543772"/>
                </a:lnTo>
                <a:lnTo>
                  <a:pt x="3587127" y="10543772"/>
                </a:lnTo>
                <a:lnTo>
                  <a:pt x="3587127" y="10894320"/>
                </a:lnTo>
                <a:lnTo>
                  <a:pt x="3664670" y="10894320"/>
                </a:lnTo>
                <a:lnTo>
                  <a:pt x="3666282" y="10908900"/>
                </a:lnTo>
                <a:lnTo>
                  <a:pt x="3587127" y="10908900"/>
                </a:lnTo>
                <a:lnTo>
                  <a:pt x="3587127" y="11259448"/>
                </a:lnTo>
                <a:lnTo>
                  <a:pt x="3671077" y="11259448"/>
                </a:lnTo>
                <a:lnTo>
                  <a:pt x="3674421" y="11266508"/>
                </a:lnTo>
                <a:lnTo>
                  <a:pt x="3680008" y="11274028"/>
                </a:lnTo>
                <a:lnTo>
                  <a:pt x="3587127" y="11274028"/>
                </a:lnTo>
                <a:lnTo>
                  <a:pt x="3587126" y="11624575"/>
                </a:lnTo>
                <a:lnTo>
                  <a:pt x="3923011" y="11624575"/>
                </a:lnTo>
                <a:lnTo>
                  <a:pt x="3955511" y="11639155"/>
                </a:lnTo>
                <a:lnTo>
                  <a:pt x="3938719" y="11639155"/>
                </a:lnTo>
                <a:lnTo>
                  <a:pt x="3938719" y="11989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42052" y="629900"/>
            <a:ext cx="9146700" cy="5144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01600" dist="38100" dir="18900000" algn="bl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 rot="8712581">
            <a:off x="8952284" y="5239647"/>
            <a:ext cx="1939107" cy="540158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1047" t="-54042" r="-8316" b="-4012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 rot="8712581">
            <a:off x="444577" y="628554"/>
            <a:ext cx="1939107" cy="540158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1047" t="-54042" r="-8316" b="-4012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1486700" y="821977"/>
            <a:ext cx="8175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1542125" y="1922350"/>
            <a:ext cx="8175300" cy="3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8478898" y="0"/>
            <a:ext cx="3713102" cy="2808122"/>
          </a:xfrm>
          <a:custGeom>
            <a:avLst/>
            <a:gdLst/>
            <a:ahLst/>
            <a:cxnLst/>
            <a:rect l="l" t="t" r="r" b="b"/>
            <a:pathLst>
              <a:path w="3713102" h="2808122" extrusionOk="0">
                <a:moveTo>
                  <a:pt x="3713102" y="0"/>
                </a:moveTo>
                <a:lnTo>
                  <a:pt x="0" y="0"/>
                </a:lnTo>
                <a:lnTo>
                  <a:pt x="0" y="2808122"/>
                </a:lnTo>
                <a:lnTo>
                  <a:pt x="10930" y="2793746"/>
                </a:lnTo>
                <a:cubicBezTo>
                  <a:pt x="49199" y="2756861"/>
                  <a:pt x="97545" y="2745107"/>
                  <a:pt x="152130" y="2745762"/>
                </a:cubicBezTo>
                <a:cubicBezTo>
                  <a:pt x="237746" y="2746634"/>
                  <a:pt x="282486" y="2714356"/>
                  <a:pt x="319874" y="2631855"/>
                </a:cubicBezTo>
                <a:cubicBezTo>
                  <a:pt x="351653" y="2560446"/>
                  <a:pt x="420944" y="2504490"/>
                  <a:pt x="478769" y="2446789"/>
                </a:cubicBezTo>
                <a:cubicBezTo>
                  <a:pt x="495842" y="2430215"/>
                  <a:pt x="517152" y="2420991"/>
                  <a:pt x="528619" y="2396067"/>
                </a:cubicBezTo>
                <a:cubicBezTo>
                  <a:pt x="546938" y="2356936"/>
                  <a:pt x="581085" y="2334005"/>
                  <a:pt x="623707" y="2322291"/>
                </a:cubicBezTo>
                <a:cubicBezTo>
                  <a:pt x="740865" y="2289987"/>
                  <a:pt x="853812" y="2243976"/>
                  <a:pt x="960191" y="2185205"/>
                </a:cubicBezTo>
                <a:cubicBezTo>
                  <a:pt x="1003809" y="2161526"/>
                  <a:pt x="1033220" y="2113670"/>
                  <a:pt x="1051416" y="2073043"/>
                </a:cubicBezTo>
                <a:cubicBezTo>
                  <a:pt x="1080327" y="2009110"/>
                  <a:pt x="1146627" y="1971723"/>
                  <a:pt x="1162330" y="1896949"/>
                </a:cubicBezTo>
                <a:cubicBezTo>
                  <a:pt x="1169184" y="1863550"/>
                  <a:pt x="1221153" y="1835510"/>
                  <a:pt x="1253805" y="1810585"/>
                </a:cubicBezTo>
                <a:cubicBezTo>
                  <a:pt x="1291192" y="1781422"/>
                  <a:pt x="1315368" y="1745406"/>
                  <a:pt x="1341041" y="1709016"/>
                </a:cubicBezTo>
                <a:cubicBezTo>
                  <a:pt x="1384322" y="1645421"/>
                  <a:pt x="1446161" y="1596718"/>
                  <a:pt x="1518130" y="1569562"/>
                </a:cubicBezTo>
                <a:cubicBezTo>
                  <a:pt x="1565238" y="1551492"/>
                  <a:pt x="1589789" y="1503388"/>
                  <a:pt x="1628796" y="1473602"/>
                </a:cubicBezTo>
                <a:cubicBezTo>
                  <a:pt x="1649733" y="1457651"/>
                  <a:pt x="1662195" y="1429983"/>
                  <a:pt x="1693228" y="1428488"/>
                </a:cubicBezTo>
                <a:cubicBezTo>
                  <a:pt x="1699658" y="1417546"/>
                  <a:pt x="1711584" y="1411029"/>
                  <a:pt x="1724258" y="1411539"/>
                </a:cubicBezTo>
                <a:lnTo>
                  <a:pt x="1751676" y="1386614"/>
                </a:lnTo>
                <a:cubicBezTo>
                  <a:pt x="1751987" y="1373940"/>
                  <a:pt x="1760375" y="1362899"/>
                  <a:pt x="1772488" y="1359197"/>
                </a:cubicBezTo>
                <a:cubicBezTo>
                  <a:pt x="1823958" y="1310220"/>
                  <a:pt x="1899230" y="1302743"/>
                  <a:pt x="1952195" y="1255634"/>
                </a:cubicBezTo>
                <a:cubicBezTo>
                  <a:pt x="1995315" y="1217250"/>
                  <a:pt x="2041052" y="1183228"/>
                  <a:pt x="2080310" y="1139361"/>
                </a:cubicBezTo>
                <a:cubicBezTo>
                  <a:pt x="2166174" y="1043401"/>
                  <a:pt x="2254034" y="948936"/>
                  <a:pt x="2345882" y="857961"/>
                </a:cubicBezTo>
                <a:cubicBezTo>
                  <a:pt x="2434988" y="770725"/>
                  <a:pt x="2537180" y="702305"/>
                  <a:pt x="2629900" y="621176"/>
                </a:cubicBezTo>
                <a:cubicBezTo>
                  <a:pt x="2664296" y="590644"/>
                  <a:pt x="2702306" y="553505"/>
                  <a:pt x="2717136" y="511756"/>
                </a:cubicBezTo>
                <a:cubicBezTo>
                  <a:pt x="2752404" y="412805"/>
                  <a:pt x="2837896" y="387257"/>
                  <a:pt x="2918776" y="353359"/>
                </a:cubicBezTo>
                <a:cubicBezTo>
                  <a:pt x="3010251" y="314976"/>
                  <a:pt x="3103594" y="281202"/>
                  <a:pt x="3195442" y="243815"/>
                </a:cubicBezTo>
                <a:cubicBezTo>
                  <a:pt x="3207531" y="239079"/>
                  <a:pt x="3215631" y="224000"/>
                  <a:pt x="3225850" y="214154"/>
                </a:cubicBezTo>
                <a:cubicBezTo>
                  <a:pt x="3319442" y="124301"/>
                  <a:pt x="3419017" y="50773"/>
                  <a:pt x="3560091" y="56880"/>
                </a:cubicBezTo>
                <a:cubicBezTo>
                  <a:pt x="3603709" y="58749"/>
                  <a:pt x="3648699" y="38684"/>
                  <a:pt x="3690946" y="22982"/>
                </a:cubicBezTo>
                <a:cubicBezTo>
                  <a:pt x="3699763" y="19710"/>
                  <a:pt x="3705729" y="15021"/>
                  <a:pt x="3709719" y="93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1600" dist="38100" dir="9120000" algn="bl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8539150" y="0"/>
            <a:ext cx="3713102" cy="2808122"/>
          </a:xfrm>
          <a:custGeom>
            <a:avLst/>
            <a:gdLst/>
            <a:ahLst/>
            <a:cxnLst/>
            <a:rect l="l" t="t" r="r" b="b"/>
            <a:pathLst>
              <a:path w="3713102" h="2808122" extrusionOk="0">
                <a:moveTo>
                  <a:pt x="3713102" y="0"/>
                </a:moveTo>
                <a:lnTo>
                  <a:pt x="0" y="0"/>
                </a:lnTo>
                <a:lnTo>
                  <a:pt x="0" y="2808122"/>
                </a:lnTo>
                <a:lnTo>
                  <a:pt x="10930" y="2793746"/>
                </a:lnTo>
                <a:cubicBezTo>
                  <a:pt x="49199" y="2756861"/>
                  <a:pt x="97545" y="2745107"/>
                  <a:pt x="152130" y="2745762"/>
                </a:cubicBezTo>
                <a:cubicBezTo>
                  <a:pt x="237746" y="2746634"/>
                  <a:pt x="282486" y="2714356"/>
                  <a:pt x="319874" y="2631855"/>
                </a:cubicBezTo>
                <a:cubicBezTo>
                  <a:pt x="351653" y="2560446"/>
                  <a:pt x="420944" y="2504490"/>
                  <a:pt x="478769" y="2446789"/>
                </a:cubicBezTo>
                <a:cubicBezTo>
                  <a:pt x="495842" y="2430215"/>
                  <a:pt x="517152" y="2420991"/>
                  <a:pt x="528619" y="2396067"/>
                </a:cubicBezTo>
                <a:cubicBezTo>
                  <a:pt x="546938" y="2356936"/>
                  <a:pt x="581085" y="2334005"/>
                  <a:pt x="623707" y="2322291"/>
                </a:cubicBezTo>
                <a:cubicBezTo>
                  <a:pt x="740865" y="2289987"/>
                  <a:pt x="853812" y="2243976"/>
                  <a:pt x="960191" y="2185205"/>
                </a:cubicBezTo>
                <a:cubicBezTo>
                  <a:pt x="1003809" y="2161526"/>
                  <a:pt x="1033220" y="2113670"/>
                  <a:pt x="1051416" y="2073043"/>
                </a:cubicBezTo>
                <a:cubicBezTo>
                  <a:pt x="1080327" y="2009110"/>
                  <a:pt x="1146627" y="1971723"/>
                  <a:pt x="1162330" y="1896949"/>
                </a:cubicBezTo>
                <a:cubicBezTo>
                  <a:pt x="1169184" y="1863550"/>
                  <a:pt x="1221153" y="1835510"/>
                  <a:pt x="1253805" y="1810585"/>
                </a:cubicBezTo>
                <a:cubicBezTo>
                  <a:pt x="1291192" y="1781422"/>
                  <a:pt x="1315368" y="1745406"/>
                  <a:pt x="1341041" y="1709016"/>
                </a:cubicBezTo>
                <a:cubicBezTo>
                  <a:pt x="1384322" y="1645421"/>
                  <a:pt x="1446161" y="1596718"/>
                  <a:pt x="1518130" y="1569562"/>
                </a:cubicBezTo>
                <a:cubicBezTo>
                  <a:pt x="1565238" y="1551492"/>
                  <a:pt x="1589789" y="1503388"/>
                  <a:pt x="1628796" y="1473602"/>
                </a:cubicBezTo>
                <a:cubicBezTo>
                  <a:pt x="1649733" y="1457651"/>
                  <a:pt x="1662195" y="1429983"/>
                  <a:pt x="1693228" y="1428488"/>
                </a:cubicBezTo>
                <a:cubicBezTo>
                  <a:pt x="1699658" y="1417546"/>
                  <a:pt x="1711584" y="1411029"/>
                  <a:pt x="1724258" y="1411539"/>
                </a:cubicBezTo>
                <a:lnTo>
                  <a:pt x="1751676" y="1386614"/>
                </a:lnTo>
                <a:cubicBezTo>
                  <a:pt x="1751987" y="1373940"/>
                  <a:pt x="1760375" y="1362899"/>
                  <a:pt x="1772488" y="1359197"/>
                </a:cubicBezTo>
                <a:cubicBezTo>
                  <a:pt x="1823958" y="1310220"/>
                  <a:pt x="1899230" y="1302743"/>
                  <a:pt x="1952195" y="1255634"/>
                </a:cubicBezTo>
                <a:cubicBezTo>
                  <a:pt x="1995315" y="1217250"/>
                  <a:pt x="2041052" y="1183228"/>
                  <a:pt x="2080310" y="1139361"/>
                </a:cubicBezTo>
                <a:cubicBezTo>
                  <a:pt x="2166174" y="1043401"/>
                  <a:pt x="2254034" y="948936"/>
                  <a:pt x="2345882" y="857961"/>
                </a:cubicBezTo>
                <a:cubicBezTo>
                  <a:pt x="2434988" y="770725"/>
                  <a:pt x="2537180" y="702305"/>
                  <a:pt x="2629900" y="621176"/>
                </a:cubicBezTo>
                <a:cubicBezTo>
                  <a:pt x="2664296" y="590644"/>
                  <a:pt x="2702306" y="553505"/>
                  <a:pt x="2717136" y="511756"/>
                </a:cubicBezTo>
                <a:cubicBezTo>
                  <a:pt x="2752404" y="412805"/>
                  <a:pt x="2837896" y="387257"/>
                  <a:pt x="2918776" y="353359"/>
                </a:cubicBezTo>
                <a:cubicBezTo>
                  <a:pt x="3010251" y="314976"/>
                  <a:pt x="3103594" y="281202"/>
                  <a:pt x="3195442" y="243815"/>
                </a:cubicBezTo>
                <a:cubicBezTo>
                  <a:pt x="3207531" y="239079"/>
                  <a:pt x="3215631" y="224000"/>
                  <a:pt x="3225850" y="214154"/>
                </a:cubicBezTo>
                <a:cubicBezTo>
                  <a:pt x="3319442" y="124301"/>
                  <a:pt x="3419017" y="50773"/>
                  <a:pt x="3560091" y="56880"/>
                </a:cubicBezTo>
                <a:cubicBezTo>
                  <a:pt x="3603709" y="58749"/>
                  <a:pt x="3648699" y="38684"/>
                  <a:pt x="3690946" y="22982"/>
                </a:cubicBezTo>
                <a:cubicBezTo>
                  <a:pt x="3699763" y="19710"/>
                  <a:pt x="3705729" y="15021"/>
                  <a:pt x="3709719" y="93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6"/>
          <p:cNvGrpSpPr/>
          <p:nvPr/>
        </p:nvGrpSpPr>
        <p:grpSpPr>
          <a:xfrm>
            <a:off x="5514975" y="5391711"/>
            <a:ext cx="6677447" cy="1466527"/>
            <a:chOff x="-2474" y="4177944"/>
            <a:chExt cx="12202937" cy="2680057"/>
          </a:xfrm>
        </p:grpSpPr>
        <p:sp>
          <p:nvSpPr>
            <p:cNvPr id="72" name="Google Shape;72;p6"/>
            <p:cNvSpPr/>
            <p:nvPr/>
          </p:nvSpPr>
          <p:spPr>
            <a:xfrm>
              <a:off x="7648" y="4177944"/>
              <a:ext cx="12192815" cy="2612324"/>
            </a:xfrm>
            <a:custGeom>
              <a:avLst/>
              <a:gdLst/>
              <a:ahLst/>
              <a:cxnLst/>
              <a:rect l="l" t="t" r="r" b="b"/>
              <a:pathLst>
                <a:path w="12192815" h="2612324" extrusionOk="0">
                  <a:moveTo>
                    <a:pt x="8377369" y="2611819"/>
                  </a:moveTo>
                  <a:lnTo>
                    <a:pt x="6844815" y="2611819"/>
                  </a:lnTo>
                  <a:lnTo>
                    <a:pt x="6166878" y="2611819"/>
                  </a:lnTo>
                  <a:lnTo>
                    <a:pt x="5525418" y="2611819"/>
                  </a:lnTo>
                  <a:lnTo>
                    <a:pt x="4865674" y="2611819"/>
                  </a:lnTo>
                  <a:lnTo>
                    <a:pt x="4210275" y="2611819"/>
                  </a:lnTo>
                  <a:lnTo>
                    <a:pt x="3550622" y="2611819"/>
                  </a:lnTo>
                  <a:lnTo>
                    <a:pt x="2922648" y="2611819"/>
                  </a:lnTo>
                  <a:lnTo>
                    <a:pt x="2240366" y="2611819"/>
                  </a:lnTo>
                  <a:lnTo>
                    <a:pt x="1580713" y="2611819"/>
                  </a:lnTo>
                  <a:lnTo>
                    <a:pt x="926038" y="2609104"/>
                  </a:lnTo>
                  <a:lnTo>
                    <a:pt x="266385" y="2609104"/>
                  </a:lnTo>
                  <a:cubicBezTo>
                    <a:pt x="189902" y="2609104"/>
                    <a:pt x="113329" y="2609738"/>
                    <a:pt x="36846" y="2608199"/>
                  </a:cubicBezTo>
                  <a:cubicBezTo>
                    <a:pt x="24445" y="2608199"/>
                    <a:pt x="12226" y="2597518"/>
                    <a:pt x="7" y="2591816"/>
                  </a:cubicBezTo>
                  <a:cubicBezTo>
                    <a:pt x="6893" y="2581824"/>
                    <a:pt x="14326" y="2572211"/>
                    <a:pt x="22273" y="2563033"/>
                  </a:cubicBezTo>
                  <a:cubicBezTo>
                    <a:pt x="49427" y="2535065"/>
                    <a:pt x="75947" y="2507097"/>
                    <a:pt x="103734" y="2480486"/>
                  </a:cubicBezTo>
                  <a:cubicBezTo>
                    <a:pt x="112785" y="2471435"/>
                    <a:pt x="126091" y="2461117"/>
                    <a:pt x="137224" y="2461388"/>
                  </a:cubicBezTo>
                  <a:cubicBezTo>
                    <a:pt x="184471" y="2462383"/>
                    <a:pt x="231990" y="2472883"/>
                    <a:pt x="278513" y="2469263"/>
                  </a:cubicBezTo>
                  <a:cubicBezTo>
                    <a:pt x="345402" y="2464284"/>
                    <a:pt x="417812" y="2462565"/>
                    <a:pt x="476011" y="2435411"/>
                  </a:cubicBezTo>
                  <a:cubicBezTo>
                    <a:pt x="538736" y="2406266"/>
                    <a:pt x="596392" y="2406628"/>
                    <a:pt x="657036" y="2419481"/>
                  </a:cubicBezTo>
                  <a:cubicBezTo>
                    <a:pt x="711977" y="2431157"/>
                    <a:pt x="765650" y="2433601"/>
                    <a:pt x="818238" y="2417127"/>
                  </a:cubicBezTo>
                  <a:cubicBezTo>
                    <a:pt x="836340" y="2411425"/>
                    <a:pt x="850551" y="2391422"/>
                    <a:pt x="867929" y="2380289"/>
                  </a:cubicBezTo>
                  <a:cubicBezTo>
                    <a:pt x="888566" y="2366984"/>
                    <a:pt x="909474" y="2350601"/>
                    <a:pt x="932464" y="2345442"/>
                  </a:cubicBezTo>
                  <a:cubicBezTo>
                    <a:pt x="992565" y="2332046"/>
                    <a:pt x="1055199" y="2328516"/>
                    <a:pt x="1114303" y="2312133"/>
                  </a:cubicBezTo>
                  <a:cubicBezTo>
                    <a:pt x="1145349" y="2303082"/>
                    <a:pt x="1170421" y="2274842"/>
                    <a:pt x="1199657" y="2257826"/>
                  </a:cubicBezTo>
                  <a:cubicBezTo>
                    <a:pt x="1222448" y="2243081"/>
                    <a:pt x="1247393" y="2231967"/>
                    <a:pt x="1273605" y="2224879"/>
                  </a:cubicBezTo>
                  <a:cubicBezTo>
                    <a:pt x="1304017" y="2218453"/>
                    <a:pt x="1336964" y="2223069"/>
                    <a:pt x="1367828" y="2219449"/>
                  </a:cubicBezTo>
                  <a:cubicBezTo>
                    <a:pt x="1431187" y="2212117"/>
                    <a:pt x="1457888" y="2158444"/>
                    <a:pt x="1484408" y="2112463"/>
                  </a:cubicBezTo>
                  <a:cubicBezTo>
                    <a:pt x="1511562" y="2064673"/>
                    <a:pt x="1546228" y="2047023"/>
                    <a:pt x="1598544" y="2053269"/>
                  </a:cubicBezTo>
                  <a:cubicBezTo>
                    <a:pt x="1693138" y="2064591"/>
                    <a:pt x="1788891" y="2045575"/>
                    <a:pt x="1871982" y="1998961"/>
                  </a:cubicBezTo>
                  <a:cubicBezTo>
                    <a:pt x="1918776" y="1973346"/>
                    <a:pt x="1966205" y="1975428"/>
                    <a:pt x="2014991" y="1971807"/>
                  </a:cubicBezTo>
                  <a:cubicBezTo>
                    <a:pt x="2041185" y="1968766"/>
                    <a:pt x="2067162" y="1964014"/>
                    <a:pt x="2092741" y="1957597"/>
                  </a:cubicBezTo>
                  <a:cubicBezTo>
                    <a:pt x="2098534" y="1956511"/>
                    <a:pt x="2105594" y="1951170"/>
                    <a:pt x="2109486" y="1953071"/>
                  </a:cubicBezTo>
                  <a:cubicBezTo>
                    <a:pt x="2156733" y="1975518"/>
                    <a:pt x="2207058" y="1993802"/>
                    <a:pt x="2249418" y="2023490"/>
                  </a:cubicBezTo>
                  <a:cubicBezTo>
                    <a:pt x="2296937" y="2056798"/>
                    <a:pt x="2336672" y="2101149"/>
                    <a:pt x="2380570" y="2139798"/>
                  </a:cubicBezTo>
                  <a:cubicBezTo>
                    <a:pt x="2410439" y="2165956"/>
                    <a:pt x="2458682" y="2159620"/>
                    <a:pt x="2473164" y="2123416"/>
                  </a:cubicBezTo>
                  <a:cubicBezTo>
                    <a:pt x="2496697" y="2064220"/>
                    <a:pt x="2512899" y="2002129"/>
                    <a:pt x="2534531" y="1942391"/>
                  </a:cubicBezTo>
                  <a:cubicBezTo>
                    <a:pt x="2541501" y="1923021"/>
                    <a:pt x="2554263" y="1893333"/>
                    <a:pt x="2567387" y="1891704"/>
                  </a:cubicBezTo>
                  <a:cubicBezTo>
                    <a:pt x="2586304" y="1889260"/>
                    <a:pt x="2614725" y="1902565"/>
                    <a:pt x="2627487" y="1918857"/>
                  </a:cubicBezTo>
                  <a:cubicBezTo>
                    <a:pt x="2701164" y="2011062"/>
                    <a:pt x="2772732" y="2104951"/>
                    <a:pt x="2842182" y="2200532"/>
                  </a:cubicBezTo>
                  <a:cubicBezTo>
                    <a:pt x="2869336" y="2238094"/>
                    <a:pt x="2885990" y="2283803"/>
                    <a:pt x="2914592" y="2320460"/>
                  </a:cubicBezTo>
                  <a:cubicBezTo>
                    <a:pt x="2928893" y="2338563"/>
                    <a:pt x="2957948" y="2348157"/>
                    <a:pt x="2982205" y="2354312"/>
                  </a:cubicBezTo>
                  <a:cubicBezTo>
                    <a:pt x="2987636" y="2355670"/>
                    <a:pt x="3004561" y="2327158"/>
                    <a:pt x="3009359" y="2310957"/>
                  </a:cubicBezTo>
                  <a:cubicBezTo>
                    <a:pt x="3019948" y="2276743"/>
                    <a:pt x="3025922" y="2241081"/>
                    <a:pt x="3034159" y="2206053"/>
                  </a:cubicBezTo>
                  <a:cubicBezTo>
                    <a:pt x="3036512" y="2195825"/>
                    <a:pt x="3044387" y="2184511"/>
                    <a:pt x="3041943" y="2175913"/>
                  </a:cubicBezTo>
                  <a:cubicBezTo>
                    <a:pt x="3024836" y="2113549"/>
                    <a:pt x="3064300" y="2104951"/>
                    <a:pt x="3110189" y="2100968"/>
                  </a:cubicBezTo>
                  <a:cubicBezTo>
                    <a:pt x="3125214" y="2099701"/>
                    <a:pt x="3139968" y="2096171"/>
                    <a:pt x="3154993" y="2094813"/>
                  </a:cubicBezTo>
                  <a:cubicBezTo>
                    <a:pt x="3271301" y="2084767"/>
                    <a:pt x="3354120" y="1998508"/>
                    <a:pt x="3368602" y="1882562"/>
                  </a:cubicBezTo>
                  <a:cubicBezTo>
                    <a:pt x="3371408" y="1860477"/>
                    <a:pt x="3402544" y="1834952"/>
                    <a:pt x="3426620" y="1824091"/>
                  </a:cubicBezTo>
                  <a:cubicBezTo>
                    <a:pt x="3480384" y="1799472"/>
                    <a:pt x="3539036" y="1785624"/>
                    <a:pt x="3593434" y="1762181"/>
                  </a:cubicBezTo>
                  <a:cubicBezTo>
                    <a:pt x="3615791" y="1752587"/>
                    <a:pt x="3634346" y="1731316"/>
                    <a:pt x="3651271" y="1712308"/>
                  </a:cubicBezTo>
                  <a:cubicBezTo>
                    <a:pt x="3684942" y="1674474"/>
                    <a:pt x="3713997" y="1632205"/>
                    <a:pt x="3749930" y="1596634"/>
                  </a:cubicBezTo>
                  <a:cubicBezTo>
                    <a:pt x="3764231" y="1582605"/>
                    <a:pt x="3791203" y="1580704"/>
                    <a:pt x="3813288" y="1575092"/>
                  </a:cubicBezTo>
                  <a:cubicBezTo>
                    <a:pt x="3857096" y="1563688"/>
                    <a:pt x="3900995" y="1552464"/>
                    <a:pt x="3945346" y="1543232"/>
                  </a:cubicBezTo>
                  <a:cubicBezTo>
                    <a:pt x="3976754" y="1536715"/>
                    <a:pt x="4009428" y="1528026"/>
                    <a:pt x="4040655" y="1530560"/>
                  </a:cubicBezTo>
                  <a:cubicBezTo>
                    <a:pt x="4083196" y="1533909"/>
                    <a:pt x="4116233" y="1533094"/>
                    <a:pt x="4148636" y="1496075"/>
                  </a:cubicBezTo>
                  <a:cubicBezTo>
                    <a:pt x="4168458" y="1473266"/>
                    <a:pt x="4208012" y="1460413"/>
                    <a:pt x="4240144" y="1457154"/>
                  </a:cubicBezTo>
                  <a:cubicBezTo>
                    <a:pt x="4318609" y="1448719"/>
                    <a:pt x="4397509" y="1468586"/>
                    <a:pt x="4462623" y="1513182"/>
                  </a:cubicBezTo>
                  <a:cubicBezTo>
                    <a:pt x="4496475" y="1536443"/>
                    <a:pt x="4511591" y="1585591"/>
                    <a:pt x="4539649" y="1619081"/>
                  </a:cubicBezTo>
                  <a:cubicBezTo>
                    <a:pt x="4558204" y="1641347"/>
                    <a:pt x="4583910" y="1671850"/>
                    <a:pt x="4607534" y="1672936"/>
                  </a:cubicBezTo>
                  <a:cubicBezTo>
                    <a:pt x="4686913" y="1676375"/>
                    <a:pt x="4713976" y="1736294"/>
                    <a:pt x="4749004" y="1787977"/>
                  </a:cubicBezTo>
                  <a:cubicBezTo>
                    <a:pt x="4776158" y="1828074"/>
                    <a:pt x="4795708" y="1873692"/>
                    <a:pt x="4824220" y="1912793"/>
                  </a:cubicBezTo>
                  <a:cubicBezTo>
                    <a:pt x="4852731" y="1951895"/>
                    <a:pt x="4888665" y="1943115"/>
                    <a:pt x="4904142" y="1896772"/>
                  </a:cubicBezTo>
                  <a:cubicBezTo>
                    <a:pt x="4916543" y="1859934"/>
                    <a:pt x="4931296" y="1823729"/>
                    <a:pt x="4940347" y="1786167"/>
                  </a:cubicBezTo>
                  <a:cubicBezTo>
                    <a:pt x="4950303" y="1745708"/>
                    <a:pt x="4983793" y="1729868"/>
                    <a:pt x="5013390" y="1712942"/>
                  </a:cubicBezTo>
                  <a:cubicBezTo>
                    <a:pt x="5121009" y="1651303"/>
                    <a:pt x="5188169" y="1556537"/>
                    <a:pt x="5236322" y="1446746"/>
                  </a:cubicBezTo>
                  <a:cubicBezTo>
                    <a:pt x="5255510" y="1402847"/>
                    <a:pt x="5289000" y="1388275"/>
                    <a:pt x="5326834" y="1401490"/>
                  </a:cubicBezTo>
                  <a:cubicBezTo>
                    <a:pt x="5416532" y="1432626"/>
                    <a:pt x="5484507" y="1401490"/>
                    <a:pt x="5546508" y="1340485"/>
                  </a:cubicBezTo>
                  <a:cubicBezTo>
                    <a:pt x="5571580" y="1316046"/>
                    <a:pt x="5595474" y="1310525"/>
                    <a:pt x="5631046" y="1327179"/>
                  </a:cubicBezTo>
                  <a:cubicBezTo>
                    <a:pt x="5693861" y="1356595"/>
                    <a:pt x="5760659" y="1376870"/>
                    <a:pt x="5832345" y="1365285"/>
                  </a:cubicBezTo>
                  <a:cubicBezTo>
                    <a:pt x="5841360" y="1363303"/>
                    <a:pt x="5850729" y="1363773"/>
                    <a:pt x="5859499" y="1366642"/>
                  </a:cubicBezTo>
                  <a:cubicBezTo>
                    <a:pt x="5926387" y="1394701"/>
                    <a:pt x="5978342" y="1371621"/>
                    <a:pt x="6020520" y="1319214"/>
                  </a:cubicBezTo>
                  <a:cubicBezTo>
                    <a:pt x="6052290" y="1279660"/>
                    <a:pt x="6087952" y="1302017"/>
                    <a:pt x="6123071" y="1309529"/>
                  </a:cubicBezTo>
                  <a:cubicBezTo>
                    <a:pt x="6145065" y="1314236"/>
                    <a:pt x="6174482" y="1330166"/>
                    <a:pt x="6187425" y="1321477"/>
                  </a:cubicBezTo>
                  <a:cubicBezTo>
                    <a:pt x="6219738" y="1299573"/>
                    <a:pt x="6254585" y="1271242"/>
                    <a:pt x="6270244" y="1237210"/>
                  </a:cubicBezTo>
                  <a:cubicBezTo>
                    <a:pt x="6301380" y="1169416"/>
                    <a:pt x="6321835" y="1096463"/>
                    <a:pt x="6343740" y="1024778"/>
                  </a:cubicBezTo>
                  <a:cubicBezTo>
                    <a:pt x="6358312" y="977168"/>
                    <a:pt x="6384380" y="962324"/>
                    <a:pt x="6429907" y="982327"/>
                  </a:cubicBezTo>
                  <a:cubicBezTo>
                    <a:pt x="6468284" y="999163"/>
                    <a:pt x="6506028" y="1017899"/>
                    <a:pt x="6545219" y="1032562"/>
                  </a:cubicBezTo>
                  <a:cubicBezTo>
                    <a:pt x="6601428" y="1053651"/>
                    <a:pt x="6650033" y="1028127"/>
                    <a:pt x="6699090" y="1004503"/>
                  </a:cubicBezTo>
                  <a:cubicBezTo>
                    <a:pt x="6797387" y="957346"/>
                    <a:pt x="6813588" y="960695"/>
                    <a:pt x="6893239" y="1033919"/>
                  </a:cubicBezTo>
                  <a:cubicBezTo>
                    <a:pt x="6896588" y="1036997"/>
                    <a:pt x="6900209" y="1039803"/>
                    <a:pt x="6903196" y="1042970"/>
                  </a:cubicBezTo>
                  <a:cubicBezTo>
                    <a:pt x="6975606" y="1123798"/>
                    <a:pt x="6996605" y="1123708"/>
                    <a:pt x="7079152" y="1044057"/>
                  </a:cubicBezTo>
                  <a:cubicBezTo>
                    <a:pt x="7127757" y="997171"/>
                    <a:pt x="7173013" y="1013373"/>
                    <a:pt x="7222885" y="1013192"/>
                  </a:cubicBezTo>
                  <a:cubicBezTo>
                    <a:pt x="7250265" y="1013427"/>
                    <a:pt x="7277636" y="1011789"/>
                    <a:pt x="7304799" y="1008304"/>
                  </a:cubicBezTo>
                  <a:cubicBezTo>
                    <a:pt x="7347158" y="1002240"/>
                    <a:pt x="7389427" y="985495"/>
                    <a:pt x="7431516" y="987306"/>
                  </a:cubicBezTo>
                  <a:cubicBezTo>
                    <a:pt x="7493788" y="989930"/>
                    <a:pt x="7539316" y="966488"/>
                    <a:pt x="7567284" y="915982"/>
                  </a:cubicBezTo>
                  <a:cubicBezTo>
                    <a:pt x="7605299" y="846559"/>
                    <a:pt x="7642952" y="812979"/>
                    <a:pt x="7729482" y="852623"/>
                  </a:cubicBezTo>
                  <a:cubicBezTo>
                    <a:pt x="7790125" y="880592"/>
                    <a:pt x="7859457" y="852623"/>
                    <a:pt x="7915304" y="812979"/>
                  </a:cubicBezTo>
                  <a:cubicBezTo>
                    <a:pt x="7951509" y="787273"/>
                    <a:pt x="7984002" y="763650"/>
                    <a:pt x="8032336" y="787364"/>
                  </a:cubicBezTo>
                  <a:cubicBezTo>
                    <a:pt x="8047813" y="794967"/>
                    <a:pt x="8074786" y="788903"/>
                    <a:pt x="8092346" y="780485"/>
                  </a:cubicBezTo>
                  <a:cubicBezTo>
                    <a:pt x="8133800" y="760572"/>
                    <a:pt x="8170458" y="724548"/>
                    <a:pt x="8213451" y="715226"/>
                  </a:cubicBezTo>
                  <a:cubicBezTo>
                    <a:pt x="8273732" y="702101"/>
                    <a:pt x="8337906" y="707079"/>
                    <a:pt x="8400358" y="704726"/>
                  </a:cubicBezTo>
                  <a:cubicBezTo>
                    <a:pt x="8470867" y="702101"/>
                    <a:pt x="8539657" y="722829"/>
                    <a:pt x="8611886" y="683908"/>
                  </a:cubicBezTo>
                  <a:cubicBezTo>
                    <a:pt x="8664220" y="657597"/>
                    <a:pt x="8724157" y="650609"/>
                    <a:pt x="8781144" y="664177"/>
                  </a:cubicBezTo>
                  <a:cubicBezTo>
                    <a:pt x="8896275" y="689792"/>
                    <a:pt x="9012765" y="696761"/>
                    <a:pt x="9116039" y="616115"/>
                  </a:cubicBezTo>
                  <a:cubicBezTo>
                    <a:pt x="9168083" y="575565"/>
                    <a:pt x="9233705" y="594211"/>
                    <a:pt x="9291995" y="596021"/>
                  </a:cubicBezTo>
                  <a:cubicBezTo>
                    <a:pt x="9357435" y="598012"/>
                    <a:pt x="9413915" y="580543"/>
                    <a:pt x="9474467" y="559273"/>
                  </a:cubicBezTo>
                  <a:cubicBezTo>
                    <a:pt x="9520900" y="542890"/>
                    <a:pt x="9572945" y="528408"/>
                    <a:pt x="9631144" y="542709"/>
                  </a:cubicBezTo>
                  <a:cubicBezTo>
                    <a:pt x="9692783" y="557915"/>
                    <a:pt x="9761120" y="560812"/>
                    <a:pt x="9823302" y="521982"/>
                  </a:cubicBezTo>
                  <a:cubicBezTo>
                    <a:pt x="9891910" y="479441"/>
                    <a:pt x="9965587" y="485053"/>
                    <a:pt x="9987763" y="529042"/>
                  </a:cubicBezTo>
                  <a:cubicBezTo>
                    <a:pt x="10004598" y="562532"/>
                    <a:pt x="10018627" y="597379"/>
                    <a:pt x="10033019" y="632045"/>
                  </a:cubicBezTo>
                  <a:cubicBezTo>
                    <a:pt x="10058996" y="695404"/>
                    <a:pt x="10058181" y="694046"/>
                    <a:pt x="10118824" y="663724"/>
                  </a:cubicBezTo>
                  <a:cubicBezTo>
                    <a:pt x="10152223" y="647070"/>
                    <a:pt x="10188881" y="637023"/>
                    <a:pt x="10222461" y="620550"/>
                  </a:cubicBezTo>
                  <a:cubicBezTo>
                    <a:pt x="10277402" y="593396"/>
                    <a:pt x="10331075" y="563618"/>
                    <a:pt x="10385383" y="535378"/>
                  </a:cubicBezTo>
                  <a:cubicBezTo>
                    <a:pt x="10397240" y="529223"/>
                    <a:pt x="10410002" y="520624"/>
                    <a:pt x="10422492" y="520443"/>
                  </a:cubicBezTo>
                  <a:cubicBezTo>
                    <a:pt x="10524590" y="519448"/>
                    <a:pt x="10597000" y="455455"/>
                    <a:pt x="10675384" y="403863"/>
                  </a:cubicBezTo>
                  <a:cubicBezTo>
                    <a:pt x="10683349" y="397102"/>
                    <a:pt x="10692582" y="392079"/>
                    <a:pt x="10702538" y="389110"/>
                  </a:cubicBezTo>
                  <a:cubicBezTo>
                    <a:pt x="10795585" y="376619"/>
                    <a:pt x="10869261" y="322674"/>
                    <a:pt x="10931896" y="262393"/>
                  </a:cubicBezTo>
                  <a:cubicBezTo>
                    <a:pt x="10973712" y="221843"/>
                    <a:pt x="11020236" y="170613"/>
                    <a:pt x="11014443" y="99471"/>
                  </a:cubicBezTo>
                  <a:cubicBezTo>
                    <a:pt x="11013538" y="88338"/>
                    <a:pt x="11022589" y="76300"/>
                    <a:pt x="11026933" y="64624"/>
                  </a:cubicBezTo>
                  <a:cubicBezTo>
                    <a:pt x="11038429" y="72136"/>
                    <a:pt x="11052096" y="77567"/>
                    <a:pt x="11060876" y="87342"/>
                  </a:cubicBezTo>
                  <a:cubicBezTo>
                    <a:pt x="11103055" y="134318"/>
                    <a:pt x="11112378" y="194237"/>
                    <a:pt x="11119527" y="253342"/>
                  </a:cubicBezTo>
                  <a:cubicBezTo>
                    <a:pt x="11129755" y="337246"/>
                    <a:pt x="11165779" y="361142"/>
                    <a:pt x="11249051" y="354896"/>
                  </a:cubicBezTo>
                  <a:cubicBezTo>
                    <a:pt x="11298742" y="351185"/>
                    <a:pt x="11344631" y="348651"/>
                    <a:pt x="11387987" y="321226"/>
                  </a:cubicBezTo>
                  <a:cubicBezTo>
                    <a:pt x="11395952" y="316157"/>
                    <a:pt x="11419485" y="324122"/>
                    <a:pt x="11427813" y="333355"/>
                  </a:cubicBezTo>
                  <a:cubicBezTo>
                    <a:pt x="11454966" y="364129"/>
                    <a:pt x="11485469" y="364762"/>
                    <a:pt x="11516786" y="344669"/>
                  </a:cubicBezTo>
                  <a:cubicBezTo>
                    <a:pt x="11542853" y="328014"/>
                    <a:pt x="11565663" y="306110"/>
                    <a:pt x="11591096" y="288098"/>
                  </a:cubicBezTo>
                  <a:cubicBezTo>
                    <a:pt x="11601505" y="280767"/>
                    <a:pt x="11615987" y="271716"/>
                    <a:pt x="11626758" y="273707"/>
                  </a:cubicBezTo>
                  <a:cubicBezTo>
                    <a:pt x="11692198" y="285836"/>
                    <a:pt x="11714103" y="238679"/>
                    <a:pt x="11736278" y="194509"/>
                  </a:cubicBezTo>
                  <a:cubicBezTo>
                    <a:pt x="11760264" y="146537"/>
                    <a:pt x="11779181" y="95941"/>
                    <a:pt x="11802262" y="47426"/>
                  </a:cubicBezTo>
                  <a:cubicBezTo>
                    <a:pt x="11827604" y="-5795"/>
                    <a:pt x="11865620" y="-14756"/>
                    <a:pt x="11912596" y="21268"/>
                  </a:cubicBezTo>
                  <a:cubicBezTo>
                    <a:pt x="11940926" y="43082"/>
                    <a:pt x="11964912" y="71050"/>
                    <a:pt x="11994691" y="90148"/>
                  </a:cubicBezTo>
                  <a:cubicBezTo>
                    <a:pt x="12028180" y="110350"/>
                    <a:pt x="12063299" y="127502"/>
                    <a:pt x="12099866" y="141378"/>
                  </a:cubicBezTo>
                  <a:cubicBezTo>
                    <a:pt x="12113262" y="146673"/>
                    <a:pt x="12128287" y="146673"/>
                    <a:pt x="12141683" y="141378"/>
                  </a:cubicBezTo>
                  <a:cubicBezTo>
                    <a:pt x="12180602" y="122189"/>
                    <a:pt x="12185581" y="141378"/>
                    <a:pt x="12185581" y="173691"/>
                  </a:cubicBezTo>
                  <a:cubicBezTo>
                    <a:pt x="12185581" y="264203"/>
                    <a:pt x="12187662" y="354082"/>
                    <a:pt x="12187662" y="444232"/>
                  </a:cubicBezTo>
                  <a:cubicBezTo>
                    <a:pt x="12187662" y="619102"/>
                    <a:pt x="12185218" y="793971"/>
                    <a:pt x="12186123" y="969203"/>
                  </a:cubicBezTo>
                  <a:cubicBezTo>
                    <a:pt x="12187120" y="1162175"/>
                    <a:pt x="12192460" y="1355057"/>
                    <a:pt x="12192822" y="1548029"/>
                  </a:cubicBezTo>
                  <a:cubicBezTo>
                    <a:pt x="12192822" y="1784447"/>
                    <a:pt x="12190649" y="2020956"/>
                    <a:pt x="12189020" y="2257374"/>
                  </a:cubicBezTo>
                  <a:cubicBezTo>
                    <a:pt x="12188386" y="2361372"/>
                    <a:pt x="12186123" y="2465552"/>
                    <a:pt x="12186667" y="2569278"/>
                  </a:cubicBezTo>
                  <a:cubicBezTo>
                    <a:pt x="12186667" y="2599600"/>
                    <a:pt x="12179607" y="2611639"/>
                    <a:pt x="12146570" y="2611457"/>
                  </a:cubicBezTo>
                  <a:cubicBezTo>
                    <a:pt x="11891959" y="2610371"/>
                    <a:pt x="11637349" y="2611457"/>
                    <a:pt x="11382738" y="2611457"/>
                  </a:cubicBezTo>
                  <a:lnTo>
                    <a:pt x="10808890" y="2611910"/>
                  </a:lnTo>
                  <a:lnTo>
                    <a:pt x="10148965" y="2611910"/>
                  </a:lnTo>
                  <a:lnTo>
                    <a:pt x="9488949" y="2611910"/>
                  </a:lnTo>
                  <a:lnTo>
                    <a:pt x="8837986" y="26119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1254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2474" y="4245677"/>
              <a:ext cx="12192815" cy="2612324"/>
            </a:xfrm>
            <a:custGeom>
              <a:avLst/>
              <a:gdLst/>
              <a:ahLst/>
              <a:cxnLst/>
              <a:rect l="l" t="t" r="r" b="b"/>
              <a:pathLst>
                <a:path w="12192815" h="2612324" extrusionOk="0">
                  <a:moveTo>
                    <a:pt x="8377369" y="2611819"/>
                  </a:moveTo>
                  <a:lnTo>
                    <a:pt x="6844815" y="2611819"/>
                  </a:lnTo>
                  <a:lnTo>
                    <a:pt x="6166878" y="2611819"/>
                  </a:lnTo>
                  <a:lnTo>
                    <a:pt x="5525418" y="2611819"/>
                  </a:lnTo>
                  <a:lnTo>
                    <a:pt x="4865674" y="2611819"/>
                  </a:lnTo>
                  <a:lnTo>
                    <a:pt x="4210275" y="2611819"/>
                  </a:lnTo>
                  <a:lnTo>
                    <a:pt x="3550622" y="2611819"/>
                  </a:lnTo>
                  <a:lnTo>
                    <a:pt x="2922648" y="2611819"/>
                  </a:lnTo>
                  <a:lnTo>
                    <a:pt x="2240366" y="2611819"/>
                  </a:lnTo>
                  <a:lnTo>
                    <a:pt x="1580713" y="2611819"/>
                  </a:lnTo>
                  <a:lnTo>
                    <a:pt x="926038" y="2609104"/>
                  </a:lnTo>
                  <a:lnTo>
                    <a:pt x="266385" y="2609104"/>
                  </a:lnTo>
                  <a:cubicBezTo>
                    <a:pt x="189902" y="2609104"/>
                    <a:pt x="113329" y="2609738"/>
                    <a:pt x="36846" y="2608199"/>
                  </a:cubicBezTo>
                  <a:cubicBezTo>
                    <a:pt x="24445" y="2608199"/>
                    <a:pt x="12226" y="2597518"/>
                    <a:pt x="7" y="2591816"/>
                  </a:cubicBezTo>
                  <a:cubicBezTo>
                    <a:pt x="6893" y="2581824"/>
                    <a:pt x="14326" y="2572211"/>
                    <a:pt x="22273" y="2563033"/>
                  </a:cubicBezTo>
                  <a:cubicBezTo>
                    <a:pt x="49427" y="2535065"/>
                    <a:pt x="75947" y="2507097"/>
                    <a:pt x="103734" y="2480486"/>
                  </a:cubicBezTo>
                  <a:cubicBezTo>
                    <a:pt x="112785" y="2471435"/>
                    <a:pt x="126091" y="2461117"/>
                    <a:pt x="137224" y="2461388"/>
                  </a:cubicBezTo>
                  <a:cubicBezTo>
                    <a:pt x="184471" y="2462383"/>
                    <a:pt x="231990" y="2472883"/>
                    <a:pt x="278513" y="2469263"/>
                  </a:cubicBezTo>
                  <a:cubicBezTo>
                    <a:pt x="345402" y="2464284"/>
                    <a:pt x="417812" y="2462565"/>
                    <a:pt x="476011" y="2435411"/>
                  </a:cubicBezTo>
                  <a:cubicBezTo>
                    <a:pt x="538736" y="2406266"/>
                    <a:pt x="596392" y="2406628"/>
                    <a:pt x="657036" y="2419481"/>
                  </a:cubicBezTo>
                  <a:cubicBezTo>
                    <a:pt x="711977" y="2431157"/>
                    <a:pt x="765650" y="2433601"/>
                    <a:pt x="818238" y="2417127"/>
                  </a:cubicBezTo>
                  <a:cubicBezTo>
                    <a:pt x="836340" y="2411425"/>
                    <a:pt x="850551" y="2391422"/>
                    <a:pt x="867929" y="2380289"/>
                  </a:cubicBezTo>
                  <a:cubicBezTo>
                    <a:pt x="888566" y="2366984"/>
                    <a:pt x="909474" y="2350601"/>
                    <a:pt x="932464" y="2345442"/>
                  </a:cubicBezTo>
                  <a:cubicBezTo>
                    <a:pt x="992565" y="2332046"/>
                    <a:pt x="1055199" y="2328516"/>
                    <a:pt x="1114303" y="2312133"/>
                  </a:cubicBezTo>
                  <a:cubicBezTo>
                    <a:pt x="1145349" y="2303082"/>
                    <a:pt x="1170421" y="2274842"/>
                    <a:pt x="1199657" y="2257826"/>
                  </a:cubicBezTo>
                  <a:cubicBezTo>
                    <a:pt x="1222448" y="2243081"/>
                    <a:pt x="1247393" y="2231967"/>
                    <a:pt x="1273605" y="2224879"/>
                  </a:cubicBezTo>
                  <a:cubicBezTo>
                    <a:pt x="1304017" y="2218453"/>
                    <a:pt x="1336964" y="2223069"/>
                    <a:pt x="1367828" y="2219449"/>
                  </a:cubicBezTo>
                  <a:cubicBezTo>
                    <a:pt x="1431187" y="2212117"/>
                    <a:pt x="1457888" y="2158444"/>
                    <a:pt x="1484408" y="2112463"/>
                  </a:cubicBezTo>
                  <a:cubicBezTo>
                    <a:pt x="1511562" y="2064673"/>
                    <a:pt x="1546228" y="2047023"/>
                    <a:pt x="1598544" y="2053269"/>
                  </a:cubicBezTo>
                  <a:cubicBezTo>
                    <a:pt x="1693138" y="2064591"/>
                    <a:pt x="1788891" y="2045575"/>
                    <a:pt x="1871982" y="1998961"/>
                  </a:cubicBezTo>
                  <a:cubicBezTo>
                    <a:pt x="1918776" y="1973346"/>
                    <a:pt x="1966205" y="1975428"/>
                    <a:pt x="2014991" y="1971807"/>
                  </a:cubicBezTo>
                  <a:cubicBezTo>
                    <a:pt x="2041185" y="1968766"/>
                    <a:pt x="2067162" y="1964014"/>
                    <a:pt x="2092741" y="1957597"/>
                  </a:cubicBezTo>
                  <a:cubicBezTo>
                    <a:pt x="2098534" y="1956511"/>
                    <a:pt x="2105594" y="1951170"/>
                    <a:pt x="2109486" y="1953071"/>
                  </a:cubicBezTo>
                  <a:cubicBezTo>
                    <a:pt x="2156733" y="1975518"/>
                    <a:pt x="2207058" y="1993802"/>
                    <a:pt x="2249418" y="2023490"/>
                  </a:cubicBezTo>
                  <a:cubicBezTo>
                    <a:pt x="2296937" y="2056798"/>
                    <a:pt x="2336672" y="2101149"/>
                    <a:pt x="2380570" y="2139798"/>
                  </a:cubicBezTo>
                  <a:cubicBezTo>
                    <a:pt x="2410439" y="2165956"/>
                    <a:pt x="2458682" y="2159620"/>
                    <a:pt x="2473164" y="2123416"/>
                  </a:cubicBezTo>
                  <a:cubicBezTo>
                    <a:pt x="2496697" y="2064220"/>
                    <a:pt x="2512899" y="2002129"/>
                    <a:pt x="2534531" y="1942391"/>
                  </a:cubicBezTo>
                  <a:cubicBezTo>
                    <a:pt x="2541501" y="1923021"/>
                    <a:pt x="2554263" y="1893333"/>
                    <a:pt x="2567387" y="1891704"/>
                  </a:cubicBezTo>
                  <a:cubicBezTo>
                    <a:pt x="2586304" y="1889260"/>
                    <a:pt x="2614725" y="1902565"/>
                    <a:pt x="2627487" y="1918857"/>
                  </a:cubicBezTo>
                  <a:cubicBezTo>
                    <a:pt x="2701164" y="2011062"/>
                    <a:pt x="2772732" y="2104951"/>
                    <a:pt x="2842182" y="2200532"/>
                  </a:cubicBezTo>
                  <a:cubicBezTo>
                    <a:pt x="2869336" y="2238094"/>
                    <a:pt x="2885990" y="2283803"/>
                    <a:pt x="2914592" y="2320460"/>
                  </a:cubicBezTo>
                  <a:cubicBezTo>
                    <a:pt x="2928893" y="2338563"/>
                    <a:pt x="2957948" y="2348157"/>
                    <a:pt x="2982205" y="2354312"/>
                  </a:cubicBezTo>
                  <a:cubicBezTo>
                    <a:pt x="2987636" y="2355670"/>
                    <a:pt x="3004561" y="2327158"/>
                    <a:pt x="3009359" y="2310957"/>
                  </a:cubicBezTo>
                  <a:cubicBezTo>
                    <a:pt x="3019948" y="2276743"/>
                    <a:pt x="3025922" y="2241081"/>
                    <a:pt x="3034159" y="2206053"/>
                  </a:cubicBezTo>
                  <a:cubicBezTo>
                    <a:pt x="3036512" y="2195825"/>
                    <a:pt x="3044387" y="2184511"/>
                    <a:pt x="3041943" y="2175913"/>
                  </a:cubicBezTo>
                  <a:cubicBezTo>
                    <a:pt x="3024836" y="2113549"/>
                    <a:pt x="3064300" y="2104951"/>
                    <a:pt x="3110189" y="2100968"/>
                  </a:cubicBezTo>
                  <a:cubicBezTo>
                    <a:pt x="3125214" y="2099701"/>
                    <a:pt x="3139968" y="2096171"/>
                    <a:pt x="3154993" y="2094813"/>
                  </a:cubicBezTo>
                  <a:cubicBezTo>
                    <a:pt x="3271301" y="2084767"/>
                    <a:pt x="3354120" y="1998508"/>
                    <a:pt x="3368602" y="1882562"/>
                  </a:cubicBezTo>
                  <a:cubicBezTo>
                    <a:pt x="3371408" y="1860477"/>
                    <a:pt x="3402544" y="1834952"/>
                    <a:pt x="3426620" y="1824091"/>
                  </a:cubicBezTo>
                  <a:cubicBezTo>
                    <a:pt x="3480384" y="1799472"/>
                    <a:pt x="3539036" y="1785624"/>
                    <a:pt x="3593434" y="1762181"/>
                  </a:cubicBezTo>
                  <a:cubicBezTo>
                    <a:pt x="3615791" y="1752587"/>
                    <a:pt x="3634346" y="1731316"/>
                    <a:pt x="3651271" y="1712308"/>
                  </a:cubicBezTo>
                  <a:cubicBezTo>
                    <a:pt x="3684942" y="1674474"/>
                    <a:pt x="3713997" y="1632205"/>
                    <a:pt x="3749930" y="1596634"/>
                  </a:cubicBezTo>
                  <a:cubicBezTo>
                    <a:pt x="3764231" y="1582605"/>
                    <a:pt x="3791203" y="1580704"/>
                    <a:pt x="3813288" y="1575092"/>
                  </a:cubicBezTo>
                  <a:cubicBezTo>
                    <a:pt x="3857096" y="1563688"/>
                    <a:pt x="3900995" y="1552464"/>
                    <a:pt x="3945346" y="1543232"/>
                  </a:cubicBezTo>
                  <a:cubicBezTo>
                    <a:pt x="3976754" y="1536715"/>
                    <a:pt x="4009428" y="1528026"/>
                    <a:pt x="4040655" y="1530560"/>
                  </a:cubicBezTo>
                  <a:cubicBezTo>
                    <a:pt x="4083196" y="1533909"/>
                    <a:pt x="4116233" y="1533094"/>
                    <a:pt x="4148636" y="1496075"/>
                  </a:cubicBezTo>
                  <a:cubicBezTo>
                    <a:pt x="4168458" y="1473266"/>
                    <a:pt x="4208012" y="1460413"/>
                    <a:pt x="4240144" y="1457154"/>
                  </a:cubicBezTo>
                  <a:cubicBezTo>
                    <a:pt x="4318609" y="1448719"/>
                    <a:pt x="4397509" y="1468586"/>
                    <a:pt x="4462623" y="1513182"/>
                  </a:cubicBezTo>
                  <a:cubicBezTo>
                    <a:pt x="4496475" y="1536443"/>
                    <a:pt x="4511591" y="1585591"/>
                    <a:pt x="4539649" y="1619081"/>
                  </a:cubicBezTo>
                  <a:cubicBezTo>
                    <a:pt x="4558204" y="1641347"/>
                    <a:pt x="4583910" y="1671850"/>
                    <a:pt x="4607534" y="1672936"/>
                  </a:cubicBezTo>
                  <a:cubicBezTo>
                    <a:pt x="4686913" y="1676375"/>
                    <a:pt x="4713976" y="1736294"/>
                    <a:pt x="4749004" y="1787977"/>
                  </a:cubicBezTo>
                  <a:cubicBezTo>
                    <a:pt x="4776158" y="1828074"/>
                    <a:pt x="4795708" y="1873692"/>
                    <a:pt x="4824220" y="1912793"/>
                  </a:cubicBezTo>
                  <a:cubicBezTo>
                    <a:pt x="4852731" y="1951895"/>
                    <a:pt x="4888665" y="1943115"/>
                    <a:pt x="4904142" y="1896772"/>
                  </a:cubicBezTo>
                  <a:cubicBezTo>
                    <a:pt x="4916543" y="1859934"/>
                    <a:pt x="4931296" y="1823729"/>
                    <a:pt x="4940347" y="1786167"/>
                  </a:cubicBezTo>
                  <a:cubicBezTo>
                    <a:pt x="4950303" y="1745708"/>
                    <a:pt x="4983793" y="1729868"/>
                    <a:pt x="5013390" y="1712942"/>
                  </a:cubicBezTo>
                  <a:cubicBezTo>
                    <a:pt x="5121009" y="1651303"/>
                    <a:pt x="5188169" y="1556537"/>
                    <a:pt x="5236322" y="1446746"/>
                  </a:cubicBezTo>
                  <a:cubicBezTo>
                    <a:pt x="5255510" y="1402847"/>
                    <a:pt x="5289000" y="1388275"/>
                    <a:pt x="5326834" y="1401490"/>
                  </a:cubicBezTo>
                  <a:cubicBezTo>
                    <a:pt x="5416532" y="1432626"/>
                    <a:pt x="5484507" y="1401490"/>
                    <a:pt x="5546508" y="1340485"/>
                  </a:cubicBezTo>
                  <a:cubicBezTo>
                    <a:pt x="5571580" y="1316046"/>
                    <a:pt x="5595474" y="1310525"/>
                    <a:pt x="5631046" y="1327179"/>
                  </a:cubicBezTo>
                  <a:cubicBezTo>
                    <a:pt x="5693861" y="1356595"/>
                    <a:pt x="5760659" y="1376870"/>
                    <a:pt x="5832345" y="1365285"/>
                  </a:cubicBezTo>
                  <a:cubicBezTo>
                    <a:pt x="5841360" y="1363303"/>
                    <a:pt x="5850729" y="1363773"/>
                    <a:pt x="5859499" y="1366642"/>
                  </a:cubicBezTo>
                  <a:cubicBezTo>
                    <a:pt x="5926387" y="1394701"/>
                    <a:pt x="5978342" y="1371621"/>
                    <a:pt x="6020520" y="1319214"/>
                  </a:cubicBezTo>
                  <a:cubicBezTo>
                    <a:pt x="6052290" y="1279660"/>
                    <a:pt x="6087952" y="1302017"/>
                    <a:pt x="6123071" y="1309529"/>
                  </a:cubicBezTo>
                  <a:cubicBezTo>
                    <a:pt x="6145065" y="1314236"/>
                    <a:pt x="6174482" y="1330166"/>
                    <a:pt x="6187425" y="1321477"/>
                  </a:cubicBezTo>
                  <a:cubicBezTo>
                    <a:pt x="6219738" y="1299573"/>
                    <a:pt x="6254585" y="1271242"/>
                    <a:pt x="6270244" y="1237210"/>
                  </a:cubicBezTo>
                  <a:cubicBezTo>
                    <a:pt x="6301380" y="1169416"/>
                    <a:pt x="6321835" y="1096463"/>
                    <a:pt x="6343740" y="1024778"/>
                  </a:cubicBezTo>
                  <a:cubicBezTo>
                    <a:pt x="6358312" y="977168"/>
                    <a:pt x="6384380" y="962324"/>
                    <a:pt x="6429907" y="982327"/>
                  </a:cubicBezTo>
                  <a:cubicBezTo>
                    <a:pt x="6468284" y="999163"/>
                    <a:pt x="6506028" y="1017899"/>
                    <a:pt x="6545219" y="1032562"/>
                  </a:cubicBezTo>
                  <a:cubicBezTo>
                    <a:pt x="6601428" y="1053651"/>
                    <a:pt x="6650033" y="1028127"/>
                    <a:pt x="6699090" y="1004503"/>
                  </a:cubicBezTo>
                  <a:cubicBezTo>
                    <a:pt x="6797387" y="957346"/>
                    <a:pt x="6813588" y="960695"/>
                    <a:pt x="6893239" y="1033919"/>
                  </a:cubicBezTo>
                  <a:cubicBezTo>
                    <a:pt x="6896588" y="1036997"/>
                    <a:pt x="6900209" y="1039803"/>
                    <a:pt x="6903196" y="1042970"/>
                  </a:cubicBezTo>
                  <a:cubicBezTo>
                    <a:pt x="6975606" y="1123798"/>
                    <a:pt x="6996605" y="1123708"/>
                    <a:pt x="7079152" y="1044057"/>
                  </a:cubicBezTo>
                  <a:cubicBezTo>
                    <a:pt x="7127757" y="997171"/>
                    <a:pt x="7173013" y="1013373"/>
                    <a:pt x="7222885" y="1013192"/>
                  </a:cubicBezTo>
                  <a:cubicBezTo>
                    <a:pt x="7250265" y="1013427"/>
                    <a:pt x="7277636" y="1011789"/>
                    <a:pt x="7304799" y="1008304"/>
                  </a:cubicBezTo>
                  <a:cubicBezTo>
                    <a:pt x="7347158" y="1002240"/>
                    <a:pt x="7389427" y="985495"/>
                    <a:pt x="7431516" y="987306"/>
                  </a:cubicBezTo>
                  <a:cubicBezTo>
                    <a:pt x="7493788" y="989930"/>
                    <a:pt x="7539316" y="966488"/>
                    <a:pt x="7567284" y="915982"/>
                  </a:cubicBezTo>
                  <a:cubicBezTo>
                    <a:pt x="7605299" y="846559"/>
                    <a:pt x="7642952" y="812979"/>
                    <a:pt x="7729482" y="852623"/>
                  </a:cubicBezTo>
                  <a:cubicBezTo>
                    <a:pt x="7790125" y="880592"/>
                    <a:pt x="7859457" y="852623"/>
                    <a:pt x="7915304" y="812979"/>
                  </a:cubicBezTo>
                  <a:cubicBezTo>
                    <a:pt x="7951509" y="787273"/>
                    <a:pt x="7984002" y="763650"/>
                    <a:pt x="8032336" y="787364"/>
                  </a:cubicBezTo>
                  <a:cubicBezTo>
                    <a:pt x="8047813" y="794967"/>
                    <a:pt x="8074786" y="788903"/>
                    <a:pt x="8092346" y="780485"/>
                  </a:cubicBezTo>
                  <a:cubicBezTo>
                    <a:pt x="8133800" y="760572"/>
                    <a:pt x="8170458" y="724548"/>
                    <a:pt x="8213451" y="715226"/>
                  </a:cubicBezTo>
                  <a:cubicBezTo>
                    <a:pt x="8273732" y="702101"/>
                    <a:pt x="8337906" y="707079"/>
                    <a:pt x="8400358" y="704726"/>
                  </a:cubicBezTo>
                  <a:cubicBezTo>
                    <a:pt x="8470867" y="702101"/>
                    <a:pt x="8539657" y="722829"/>
                    <a:pt x="8611886" y="683908"/>
                  </a:cubicBezTo>
                  <a:cubicBezTo>
                    <a:pt x="8664220" y="657597"/>
                    <a:pt x="8724157" y="650609"/>
                    <a:pt x="8781144" y="664177"/>
                  </a:cubicBezTo>
                  <a:cubicBezTo>
                    <a:pt x="8896275" y="689792"/>
                    <a:pt x="9012765" y="696761"/>
                    <a:pt x="9116039" y="616115"/>
                  </a:cubicBezTo>
                  <a:cubicBezTo>
                    <a:pt x="9168083" y="575565"/>
                    <a:pt x="9233705" y="594211"/>
                    <a:pt x="9291995" y="596021"/>
                  </a:cubicBezTo>
                  <a:cubicBezTo>
                    <a:pt x="9357435" y="598012"/>
                    <a:pt x="9413915" y="580543"/>
                    <a:pt x="9474467" y="559273"/>
                  </a:cubicBezTo>
                  <a:cubicBezTo>
                    <a:pt x="9520900" y="542890"/>
                    <a:pt x="9572945" y="528408"/>
                    <a:pt x="9631144" y="542709"/>
                  </a:cubicBezTo>
                  <a:cubicBezTo>
                    <a:pt x="9692783" y="557915"/>
                    <a:pt x="9761120" y="560812"/>
                    <a:pt x="9823302" y="521982"/>
                  </a:cubicBezTo>
                  <a:cubicBezTo>
                    <a:pt x="9891910" y="479441"/>
                    <a:pt x="9965587" y="485053"/>
                    <a:pt x="9987763" y="529042"/>
                  </a:cubicBezTo>
                  <a:cubicBezTo>
                    <a:pt x="10004598" y="562532"/>
                    <a:pt x="10018627" y="597379"/>
                    <a:pt x="10033019" y="632045"/>
                  </a:cubicBezTo>
                  <a:cubicBezTo>
                    <a:pt x="10058996" y="695404"/>
                    <a:pt x="10058181" y="694046"/>
                    <a:pt x="10118824" y="663724"/>
                  </a:cubicBezTo>
                  <a:cubicBezTo>
                    <a:pt x="10152223" y="647070"/>
                    <a:pt x="10188881" y="637023"/>
                    <a:pt x="10222461" y="620550"/>
                  </a:cubicBezTo>
                  <a:cubicBezTo>
                    <a:pt x="10277402" y="593396"/>
                    <a:pt x="10331075" y="563618"/>
                    <a:pt x="10385383" y="535378"/>
                  </a:cubicBezTo>
                  <a:cubicBezTo>
                    <a:pt x="10397240" y="529223"/>
                    <a:pt x="10410002" y="520624"/>
                    <a:pt x="10422492" y="520443"/>
                  </a:cubicBezTo>
                  <a:cubicBezTo>
                    <a:pt x="10524590" y="519448"/>
                    <a:pt x="10597000" y="455455"/>
                    <a:pt x="10675384" y="403863"/>
                  </a:cubicBezTo>
                  <a:cubicBezTo>
                    <a:pt x="10683349" y="397102"/>
                    <a:pt x="10692582" y="392079"/>
                    <a:pt x="10702538" y="389110"/>
                  </a:cubicBezTo>
                  <a:cubicBezTo>
                    <a:pt x="10795585" y="376619"/>
                    <a:pt x="10869261" y="322674"/>
                    <a:pt x="10931896" y="262393"/>
                  </a:cubicBezTo>
                  <a:cubicBezTo>
                    <a:pt x="10973712" y="221843"/>
                    <a:pt x="11020236" y="170613"/>
                    <a:pt x="11014443" y="99471"/>
                  </a:cubicBezTo>
                  <a:cubicBezTo>
                    <a:pt x="11013538" y="88338"/>
                    <a:pt x="11022589" y="76300"/>
                    <a:pt x="11026933" y="64624"/>
                  </a:cubicBezTo>
                  <a:cubicBezTo>
                    <a:pt x="11038429" y="72136"/>
                    <a:pt x="11052096" y="77567"/>
                    <a:pt x="11060876" y="87342"/>
                  </a:cubicBezTo>
                  <a:cubicBezTo>
                    <a:pt x="11103055" y="134318"/>
                    <a:pt x="11112378" y="194237"/>
                    <a:pt x="11119527" y="253342"/>
                  </a:cubicBezTo>
                  <a:cubicBezTo>
                    <a:pt x="11129755" y="337246"/>
                    <a:pt x="11165779" y="361142"/>
                    <a:pt x="11249051" y="354896"/>
                  </a:cubicBezTo>
                  <a:cubicBezTo>
                    <a:pt x="11298742" y="351185"/>
                    <a:pt x="11344631" y="348651"/>
                    <a:pt x="11387987" y="321226"/>
                  </a:cubicBezTo>
                  <a:cubicBezTo>
                    <a:pt x="11395952" y="316157"/>
                    <a:pt x="11419485" y="324122"/>
                    <a:pt x="11427813" y="333355"/>
                  </a:cubicBezTo>
                  <a:cubicBezTo>
                    <a:pt x="11454966" y="364129"/>
                    <a:pt x="11485469" y="364762"/>
                    <a:pt x="11516786" y="344669"/>
                  </a:cubicBezTo>
                  <a:cubicBezTo>
                    <a:pt x="11542853" y="328014"/>
                    <a:pt x="11565663" y="306110"/>
                    <a:pt x="11591096" y="288098"/>
                  </a:cubicBezTo>
                  <a:cubicBezTo>
                    <a:pt x="11601505" y="280767"/>
                    <a:pt x="11615987" y="271716"/>
                    <a:pt x="11626758" y="273707"/>
                  </a:cubicBezTo>
                  <a:cubicBezTo>
                    <a:pt x="11692198" y="285836"/>
                    <a:pt x="11714103" y="238679"/>
                    <a:pt x="11736278" y="194509"/>
                  </a:cubicBezTo>
                  <a:cubicBezTo>
                    <a:pt x="11760264" y="146537"/>
                    <a:pt x="11779181" y="95941"/>
                    <a:pt x="11802262" y="47426"/>
                  </a:cubicBezTo>
                  <a:cubicBezTo>
                    <a:pt x="11827604" y="-5795"/>
                    <a:pt x="11865620" y="-14756"/>
                    <a:pt x="11912596" y="21268"/>
                  </a:cubicBezTo>
                  <a:cubicBezTo>
                    <a:pt x="11940926" y="43082"/>
                    <a:pt x="11964912" y="71050"/>
                    <a:pt x="11994691" y="90148"/>
                  </a:cubicBezTo>
                  <a:cubicBezTo>
                    <a:pt x="12028180" y="110350"/>
                    <a:pt x="12063299" y="127502"/>
                    <a:pt x="12099866" y="141378"/>
                  </a:cubicBezTo>
                  <a:cubicBezTo>
                    <a:pt x="12113262" y="146673"/>
                    <a:pt x="12128287" y="146673"/>
                    <a:pt x="12141683" y="141378"/>
                  </a:cubicBezTo>
                  <a:cubicBezTo>
                    <a:pt x="12180602" y="122189"/>
                    <a:pt x="12185581" y="141378"/>
                    <a:pt x="12185581" y="173691"/>
                  </a:cubicBezTo>
                  <a:cubicBezTo>
                    <a:pt x="12185581" y="264203"/>
                    <a:pt x="12187662" y="354082"/>
                    <a:pt x="12187662" y="444232"/>
                  </a:cubicBezTo>
                  <a:cubicBezTo>
                    <a:pt x="12187662" y="619102"/>
                    <a:pt x="12185218" y="793971"/>
                    <a:pt x="12186123" y="969203"/>
                  </a:cubicBezTo>
                  <a:cubicBezTo>
                    <a:pt x="12187120" y="1162175"/>
                    <a:pt x="12192460" y="1355057"/>
                    <a:pt x="12192822" y="1548029"/>
                  </a:cubicBezTo>
                  <a:cubicBezTo>
                    <a:pt x="12192822" y="1784447"/>
                    <a:pt x="12190649" y="2020956"/>
                    <a:pt x="12189020" y="2257374"/>
                  </a:cubicBezTo>
                  <a:cubicBezTo>
                    <a:pt x="12188386" y="2361372"/>
                    <a:pt x="12186123" y="2465552"/>
                    <a:pt x="12186667" y="2569278"/>
                  </a:cubicBezTo>
                  <a:cubicBezTo>
                    <a:pt x="12186667" y="2599600"/>
                    <a:pt x="12179607" y="2611639"/>
                    <a:pt x="12146570" y="2611457"/>
                  </a:cubicBezTo>
                  <a:cubicBezTo>
                    <a:pt x="11891959" y="2610371"/>
                    <a:pt x="11637349" y="2611457"/>
                    <a:pt x="11382738" y="2611457"/>
                  </a:cubicBezTo>
                  <a:lnTo>
                    <a:pt x="10808890" y="2611910"/>
                  </a:lnTo>
                  <a:lnTo>
                    <a:pt x="10148965" y="2611910"/>
                  </a:lnTo>
                  <a:lnTo>
                    <a:pt x="9488949" y="2611910"/>
                  </a:lnTo>
                  <a:lnTo>
                    <a:pt x="8837986" y="261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720900" y="629900"/>
            <a:ext cx="10744800" cy="5655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01600" dist="38100" dir="18900000" algn="bl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 rot="-8712581" flipH="1">
            <a:off x="10332599" y="678254"/>
            <a:ext cx="1939107" cy="540158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1047" t="-54042" r="-8316" b="-4012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 rot="-5400000">
            <a:off x="3283852" y="-1854931"/>
            <a:ext cx="5571179" cy="10595733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 flipH="1">
            <a:off x="-110289" y="5391711"/>
            <a:ext cx="6677447" cy="1466527"/>
            <a:chOff x="-2474" y="4177944"/>
            <a:chExt cx="12202937" cy="2680057"/>
          </a:xfrm>
        </p:grpSpPr>
        <p:sp>
          <p:nvSpPr>
            <p:cNvPr id="80" name="Google Shape;80;p7"/>
            <p:cNvSpPr/>
            <p:nvPr/>
          </p:nvSpPr>
          <p:spPr>
            <a:xfrm>
              <a:off x="7648" y="4177944"/>
              <a:ext cx="12192815" cy="2612324"/>
            </a:xfrm>
            <a:custGeom>
              <a:avLst/>
              <a:gdLst/>
              <a:ahLst/>
              <a:cxnLst/>
              <a:rect l="l" t="t" r="r" b="b"/>
              <a:pathLst>
                <a:path w="12192815" h="2612324" extrusionOk="0">
                  <a:moveTo>
                    <a:pt x="8377369" y="2611819"/>
                  </a:moveTo>
                  <a:lnTo>
                    <a:pt x="6844815" y="2611819"/>
                  </a:lnTo>
                  <a:lnTo>
                    <a:pt x="6166878" y="2611819"/>
                  </a:lnTo>
                  <a:lnTo>
                    <a:pt x="5525418" y="2611819"/>
                  </a:lnTo>
                  <a:lnTo>
                    <a:pt x="4865674" y="2611819"/>
                  </a:lnTo>
                  <a:lnTo>
                    <a:pt x="4210275" y="2611819"/>
                  </a:lnTo>
                  <a:lnTo>
                    <a:pt x="3550622" y="2611819"/>
                  </a:lnTo>
                  <a:lnTo>
                    <a:pt x="2922648" y="2611819"/>
                  </a:lnTo>
                  <a:lnTo>
                    <a:pt x="2240366" y="2611819"/>
                  </a:lnTo>
                  <a:lnTo>
                    <a:pt x="1580713" y="2611819"/>
                  </a:lnTo>
                  <a:lnTo>
                    <a:pt x="926038" y="2609104"/>
                  </a:lnTo>
                  <a:lnTo>
                    <a:pt x="266385" y="2609104"/>
                  </a:lnTo>
                  <a:cubicBezTo>
                    <a:pt x="189902" y="2609104"/>
                    <a:pt x="113329" y="2609738"/>
                    <a:pt x="36846" y="2608199"/>
                  </a:cubicBezTo>
                  <a:cubicBezTo>
                    <a:pt x="24445" y="2608199"/>
                    <a:pt x="12226" y="2597518"/>
                    <a:pt x="7" y="2591816"/>
                  </a:cubicBezTo>
                  <a:cubicBezTo>
                    <a:pt x="6893" y="2581824"/>
                    <a:pt x="14326" y="2572211"/>
                    <a:pt x="22273" y="2563033"/>
                  </a:cubicBezTo>
                  <a:cubicBezTo>
                    <a:pt x="49427" y="2535065"/>
                    <a:pt x="75947" y="2507097"/>
                    <a:pt x="103734" y="2480486"/>
                  </a:cubicBezTo>
                  <a:cubicBezTo>
                    <a:pt x="112785" y="2471435"/>
                    <a:pt x="126091" y="2461117"/>
                    <a:pt x="137224" y="2461388"/>
                  </a:cubicBezTo>
                  <a:cubicBezTo>
                    <a:pt x="184471" y="2462383"/>
                    <a:pt x="231990" y="2472883"/>
                    <a:pt x="278513" y="2469263"/>
                  </a:cubicBezTo>
                  <a:cubicBezTo>
                    <a:pt x="345402" y="2464284"/>
                    <a:pt x="417812" y="2462565"/>
                    <a:pt x="476011" y="2435411"/>
                  </a:cubicBezTo>
                  <a:cubicBezTo>
                    <a:pt x="538736" y="2406266"/>
                    <a:pt x="596392" y="2406628"/>
                    <a:pt x="657036" y="2419481"/>
                  </a:cubicBezTo>
                  <a:cubicBezTo>
                    <a:pt x="711977" y="2431157"/>
                    <a:pt x="765650" y="2433601"/>
                    <a:pt x="818238" y="2417127"/>
                  </a:cubicBezTo>
                  <a:cubicBezTo>
                    <a:pt x="836340" y="2411425"/>
                    <a:pt x="850551" y="2391422"/>
                    <a:pt x="867929" y="2380289"/>
                  </a:cubicBezTo>
                  <a:cubicBezTo>
                    <a:pt x="888566" y="2366984"/>
                    <a:pt x="909474" y="2350601"/>
                    <a:pt x="932464" y="2345442"/>
                  </a:cubicBezTo>
                  <a:cubicBezTo>
                    <a:pt x="992565" y="2332046"/>
                    <a:pt x="1055199" y="2328516"/>
                    <a:pt x="1114303" y="2312133"/>
                  </a:cubicBezTo>
                  <a:cubicBezTo>
                    <a:pt x="1145349" y="2303082"/>
                    <a:pt x="1170421" y="2274842"/>
                    <a:pt x="1199657" y="2257826"/>
                  </a:cubicBezTo>
                  <a:cubicBezTo>
                    <a:pt x="1222448" y="2243081"/>
                    <a:pt x="1247393" y="2231967"/>
                    <a:pt x="1273605" y="2224879"/>
                  </a:cubicBezTo>
                  <a:cubicBezTo>
                    <a:pt x="1304017" y="2218453"/>
                    <a:pt x="1336964" y="2223069"/>
                    <a:pt x="1367828" y="2219449"/>
                  </a:cubicBezTo>
                  <a:cubicBezTo>
                    <a:pt x="1431187" y="2212117"/>
                    <a:pt x="1457888" y="2158444"/>
                    <a:pt x="1484408" y="2112463"/>
                  </a:cubicBezTo>
                  <a:cubicBezTo>
                    <a:pt x="1511562" y="2064673"/>
                    <a:pt x="1546228" y="2047023"/>
                    <a:pt x="1598544" y="2053269"/>
                  </a:cubicBezTo>
                  <a:cubicBezTo>
                    <a:pt x="1693138" y="2064591"/>
                    <a:pt x="1788891" y="2045575"/>
                    <a:pt x="1871982" y="1998961"/>
                  </a:cubicBezTo>
                  <a:cubicBezTo>
                    <a:pt x="1918776" y="1973346"/>
                    <a:pt x="1966205" y="1975428"/>
                    <a:pt x="2014991" y="1971807"/>
                  </a:cubicBezTo>
                  <a:cubicBezTo>
                    <a:pt x="2041185" y="1968766"/>
                    <a:pt x="2067162" y="1964014"/>
                    <a:pt x="2092741" y="1957597"/>
                  </a:cubicBezTo>
                  <a:cubicBezTo>
                    <a:pt x="2098534" y="1956511"/>
                    <a:pt x="2105594" y="1951170"/>
                    <a:pt x="2109486" y="1953071"/>
                  </a:cubicBezTo>
                  <a:cubicBezTo>
                    <a:pt x="2156733" y="1975518"/>
                    <a:pt x="2207058" y="1993802"/>
                    <a:pt x="2249418" y="2023490"/>
                  </a:cubicBezTo>
                  <a:cubicBezTo>
                    <a:pt x="2296937" y="2056798"/>
                    <a:pt x="2336672" y="2101149"/>
                    <a:pt x="2380570" y="2139798"/>
                  </a:cubicBezTo>
                  <a:cubicBezTo>
                    <a:pt x="2410439" y="2165956"/>
                    <a:pt x="2458682" y="2159620"/>
                    <a:pt x="2473164" y="2123416"/>
                  </a:cubicBezTo>
                  <a:cubicBezTo>
                    <a:pt x="2496697" y="2064220"/>
                    <a:pt x="2512899" y="2002129"/>
                    <a:pt x="2534531" y="1942391"/>
                  </a:cubicBezTo>
                  <a:cubicBezTo>
                    <a:pt x="2541501" y="1923021"/>
                    <a:pt x="2554263" y="1893333"/>
                    <a:pt x="2567387" y="1891704"/>
                  </a:cubicBezTo>
                  <a:cubicBezTo>
                    <a:pt x="2586304" y="1889260"/>
                    <a:pt x="2614725" y="1902565"/>
                    <a:pt x="2627487" y="1918857"/>
                  </a:cubicBezTo>
                  <a:cubicBezTo>
                    <a:pt x="2701164" y="2011062"/>
                    <a:pt x="2772732" y="2104951"/>
                    <a:pt x="2842182" y="2200532"/>
                  </a:cubicBezTo>
                  <a:cubicBezTo>
                    <a:pt x="2869336" y="2238094"/>
                    <a:pt x="2885990" y="2283803"/>
                    <a:pt x="2914592" y="2320460"/>
                  </a:cubicBezTo>
                  <a:cubicBezTo>
                    <a:pt x="2928893" y="2338563"/>
                    <a:pt x="2957948" y="2348157"/>
                    <a:pt x="2982205" y="2354312"/>
                  </a:cubicBezTo>
                  <a:cubicBezTo>
                    <a:pt x="2987636" y="2355670"/>
                    <a:pt x="3004561" y="2327158"/>
                    <a:pt x="3009359" y="2310957"/>
                  </a:cubicBezTo>
                  <a:cubicBezTo>
                    <a:pt x="3019948" y="2276743"/>
                    <a:pt x="3025922" y="2241081"/>
                    <a:pt x="3034159" y="2206053"/>
                  </a:cubicBezTo>
                  <a:cubicBezTo>
                    <a:pt x="3036512" y="2195825"/>
                    <a:pt x="3044387" y="2184511"/>
                    <a:pt x="3041943" y="2175913"/>
                  </a:cubicBezTo>
                  <a:cubicBezTo>
                    <a:pt x="3024836" y="2113549"/>
                    <a:pt x="3064300" y="2104951"/>
                    <a:pt x="3110189" y="2100968"/>
                  </a:cubicBezTo>
                  <a:cubicBezTo>
                    <a:pt x="3125214" y="2099701"/>
                    <a:pt x="3139968" y="2096171"/>
                    <a:pt x="3154993" y="2094813"/>
                  </a:cubicBezTo>
                  <a:cubicBezTo>
                    <a:pt x="3271301" y="2084767"/>
                    <a:pt x="3354120" y="1998508"/>
                    <a:pt x="3368602" y="1882562"/>
                  </a:cubicBezTo>
                  <a:cubicBezTo>
                    <a:pt x="3371408" y="1860477"/>
                    <a:pt x="3402544" y="1834952"/>
                    <a:pt x="3426620" y="1824091"/>
                  </a:cubicBezTo>
                  <a:cubicBezTo>
                    <a:pt x="3480384" y="1799472"/>
                    <a:pt x="3539036" y="1785624"/>
                    <a:pt x="3593434" y="1762181"/>
                  </a:cubicBezTo>
                  <a:cubicBezTo>
                    <a:pt x="3615791" y="1752587"/>
                    <a:pt x="3634346" y="1731316"/>
                    <a:pt x="3651271" y="1712308"/>
                  </a:cubicBezTo>
                  <a:cubicBezTo>
                    <a:pt x="3684942" y="1674474"/>
                    <a:pt x="3713997" y="1632205"/>
                    <a:pt x="3749930" y="1596634"/>
                  </a:cubicBezTo>
                  <a:cubicBezTo>
                    <a:pt x="3764231" y="1582605"/>
                    <a:pt x="3791203" y="1580704"/>
                    <a:pt x="3813288" y="1575092"/>
                  </a:cubicBezTo>
                  <a:cubicBezTo>
                    <a:pt x="3857096" y="1563688"/>
                    <a:pt x="3900995" y="1552464"/>
                    <a:pt x="3945346" y="1543232"/>
                  </a:cubicBezTo>
                  <a:cubicBezTo>
                    <a:pt x="3976754" y="1536715"/>
                    <a:pt x="4009428" y="1528026"/>
                    <a:pt x="4040655" y="1530560"/>
                  </a:cubicBezTo>
                  <a:cubicBezTo>
                    <a:pt x="4083196" y="1533909"/>
                    <a:pt x="4116233" y="1533094"/>
                    <a:pt x="4148636" y="1496075"/>
                  </a:cubicBezTo>
                  <a:cubicBezTo>
                    <a:pt x="4168458" y="1473266"/>
                    <a:pt x="4208012" y="1460413"/>
                    <a:pt x="4240144" y="1457154"/>
                  </a:cubicBezTo>
                  <a:cubicBezTo>
                    <a:pt x="4318609" y="1448719"/>
                    <a:pt x="4397509" y="1468586"/>
                    <a:pt x="4462623" y="1513182"/>
                  </a:cubicBezTo>
                  <a:cubicBezTo>
                    <a:pt x="4496475" y="1536443"/>
                    <a:pt x="4511591" y="1585591"/>
                    <a:pt x="4539649" y="1619081"/>
                  </a:cubicBezTo>
                  <a:cubicBezTo>
                    <a:pt x="4558204" y="1641347"/>
                    <a:pt x="4583910" y="1671850"/>
                    <a:pt x="4607534" y="1672936"/>
                  </a:cubicBezTo>
                  <a:cubicBezTo>
                    <a:pt x="4686913" y="1676375"/>
                    <a:pt x="4713976" y="1736294"/>
                    <a:pt x="4749004" y="1787977"/>
                  </a:cubicBezTo>
                  <a:cubicBezTo>
                    <a:pt x="4776158" y="1828074"/>
                    <a:pt x="4795708" y="1873692"/>
                    <a:pt x="4824220" y="1912793"/>
                  </a:cubicBezTo>
                  <a:cubicBezTo>
                    <a:pt x="4852731" y="1951895"/>
                    <a:pt x="4888665" y="1943115"/>
                    <a:pt x="4904142" y="1896772"/>
                  </a:cubicBezTo>
                  <a:cubicBezTo>
                    <a:pt x="4916543" y="1859934"/>
                    <a:pt x="4931296" y="1823729"/>
                    <a:pt x="4940347" y="1786167"/>
                  </a:cubicBezTo>
                  <a:cubicBezTo>
                    <a:pt x="4950303" y="1745708"/>
                    <a:pt x="4983793" y="1729868"/>
                    <a:pt x="5013390" y="1712942"/>
                  </a:cubicBezTo>
                  <a:cubicBezTo>
                    <a:pt x="5121009" y="1651303"/>
                    <a:pt x="5188169" y="1556537"/>
                    <a:pt x="5236322" y="1446746"/>
                  </a:cubicBezTo>
                  <a:cubicBezTo>
                    <a:pt x="5255510" y="1402847"/>
                    <a:pt x="5289000" y="1388275"/>
                    <a:pt x="5326834" y="1401490"/>
                  </a:cubicBezTo>
                  <a:cubicBezTo>
                    <a:pt x="5416532" y="1432626"/>
                    <a:pt x="5484507" y="1401490"/>
                    <a:pt x="5546508" y="1340485"/>
                  </a:cubicBezTo>
                  <a:cubicBezTo>
                    <a:pt x="5571580" y="1316046"/>
                    <a:pt x="5595474" y="1310525"/>
                    <a:pt x="5631046" y="1327179"/>
                  </a:cubicBezTo>
                  <a:cubicBezTo>
                    <a:pt x="5693861" y="1356595"/>
                    <a:pt x="5760659" y="1376870"/>
                    <a:pt x="5832345" y="1365285"/>
                  </a:cubicBezTo>
                  <a:cubicBezTo>
                    <a:pt x="5841360" y="1363303"/>
                    <a:pt x="5850729" y="1363773"/>
                    <a:pt x="5859499" y="1366642"/>
                  </a:cubicBezTo>
                  <a:cubicBezTo>
                    <a:pt x="5926387" y="1394701"/>
                    <a:pt x="5978342" y="1371621"/>
                    <a:pt x="6020520" y="1319214"/>
                  </a:cubicBezTo>
                  <a:cubicBezTo>
                    <a:pt x="6052290" y="1279660"/>
                    <a:pt x="6087952" y="1302017"/>
                    <a:pt x="6123071" y="1309529"/>
                  </a:cubicBezTo>
                  <a:cubicBezTo>
                    <a:pt x="6145065" y="1314236"/>
                    <a:pt x="6174482" y="1330166"/>
                    <a:pt x="6187425" y="1321477"/>
                  </a:cubicBezTo>
                  <a:cubicBezTo>
                    <a:pt x="6219738" y="1299573"/>
                    <a:pt x="6254585" y="1271242"/>
                    <a:pt x="6270244" y="1237210"/>
                  </a:cubicBezTo>
                  <a:cubicBezTo>
                    <a:pt x="6301380" y="1169416"/>
                    <a:pt x="6321835" y="1096463"/>
                    <a:pt x="6343740" y="1024778"/>
                  </a:cubicBezTo>
                  <a:cubicBezTo>
                    <a:pt x="6358312" y="977168"/>
                    <a:pt x="6384380" y="962324"/>
                    <a:pt x="6429907" y="982327"/>
                  </a:cubicBezTo>
                  <a:cubicBezTo>
                    <a:pt x="6468284" y="999163"/>
                    <a:pt x="6506028" y="1017899"/>
                    <a:pt x="6545219" y="1032562"/>
                  </a:cubicBezTo>
                  <a:cubicBezTo>
                    <a:pt x="6601428" y="1053651"/>
                    <a:pt x="6650033" y="1028127"/>
                    <a:pt x="6699090" y="1004503"/>
                  </a:cubicBezTo>
                  <a:cubicBezTo>
                    <a:pt x="6797387" y="957346"/>
                    <a:pt x="6813588" y="960695"/>
                    <a:pt x="6893239" y="1033919"/>
                  </a:cubicBezTo>
                  <a:cubicBezTo>
                    <a:pt x="6896588" y="1036997"/>
                    <a:pt x="6900209" y="1039803"/>
                    <a:pt x="6903196" y="1042970"/>
                  </a:cubicBezTo>
                  <a:cubicBezTo>
                    <a:pt x="6975606" y="1123798"/>
                    <a:pt x="6996605" y="1123708"/>
                    <a:pt x="7079152" y="1044057"/>
                  </a:cubicBezTo>
                  <a:cubicBezTo>
                    <a:pt x="7127757" y="997171"/>
                    <a:pt x="7173013" y="1013373"/>
                    <a:pt x="7222885" y="1013192"/>
                  </a:cubicBezTo>
                  <a:cubicBezTo>
                    <a:pt x="7250265" y="1013427"/>
                    <a:pt x="7277636" y="1011789"/>
                    <a:pt x="7304799" y="1008304"/>
                  </a:cubicBezTo>
                  <a:cubicBezTo>
                    <a:pt x="7347158" y="1002240"/>
                    <a:pt x="7389427" y="985495"/>
                    <a:pt x="7431516" y="987306"/>
                  </a:cubicBezTo>
                  <a:cubicBezTo>
                    <a:pt x="7493788" y="989930"/>
                    <a:pt x="7539316" y="966488"/>
                    <a:pt x="7567284" y="915982"/>
                  </a:cubicBezTo>
                  <a:cubicBezTo>
                    <a:pt x="7605299" y="846559"/>
                    <a:pt x="7642952" y="812979"/>
                    <a:pt x="7729482" y="852623"/>
                  </a:cubicBezTo>
                  <a:cubicBezTo>
                    <a:pt x="7790125" y="880592"/>
                    <a:pt x="7859457" y="852623"/>
                    <a:pt x="7915304" y="812979"/>
                  </a:cubicBezTo>
                  <a:cubicBezTo>
                    <a:pt x="7951509" y="787273"/>
                    <a:pt x="7984002" y="763650"/>
                    <a:pt x="8032336" y="787364"/>
                  </a:cubicBezTo>
                  <a:cubicBezTo>
                    <a:pt x="8047813" y="794967"/>
                    <a:pt x="8074786" y="788903"/>
                    <a:pt x="8092346" y="780485"/>
                  </a:cubicBezTo>
                  <a:cubicBezTo>
                    <a:pt x="8133800" y="760572"/>
                    <a:pt x="8170458" y="724548"/>
                    <a:pt x="8213451" y="715226"/>
                  </a:cubicBezTo>
                  <a:cubicBezTo>
                    <a:pt x="8273732" y="702101"/>
                    <a:pt x="8337906" y="707079"/>
                    <a:pt x="8400358" y="704726"/>
                  </a:cubicBezTo>
                  <a:cubicBezTo>
                    <a:pt x="8470867" y="702101"/>
                    <a:pt x="8539657" y="722829"/>
                    <a:pt x="8611886" y="683908"/>
                  </a:cubicBezTo>
                  <a:cubicBezTo>
                    <a:pt x="8664220" y="657597"/>
                    <a:pt x="8724157" y="650609"/>
                    <a:pt x="8781144" y="664177"/>
                  </a:cubicBezTo>
                  <a:cubicBezTo>
                    <a:pt x="8896275" y="689792"/>
                    <a:pt x="9012765" y="696761"/>
                    <a:pt x="9116039" y="616115"/>
                  </a:cubicBezTo>
                  <a:cubicBezTo>
                    <a:pt x="9168083" y="575565"/>
                    <a:pt x="9233705" y="594211"/>
                    <a:pt x="9291995" y="596021"/>
                  </a:cubicBezTo>
                  <a:cubicBezTo>
                    <a:pt x="9357435" y="598012"/>
                    <a:pt x="9413915" y="580543"/>
                    <a:pt x="9474467" y="559273"/>
                  </a:cubicBezTo>
                  <a:cubicBezTo>
                    <a:pt x="9520900" y="542890"/>
                    <a:pt x="9572945" y="528408"/>
                    <a:pt x="9631144" y="542709"/>
                  </a:cubicBezTo>
                  <a:cubicBezTo>
                    <a:pt x="9692783" y="557915"/>
                    <a:pt x="9761120" y="560812"/>
                    <a:pt x="9823302" y="521982"/>
                  </a:cubicBezTo>
                  <a:cubicBezTo>
                    <a:pt x="9891910" y="479441"/>
                    <a:pt x="9965587" y="485053"/>
                    <a:pt x="9987763" y="529042"/>
                  </a:cubicBezTo>
                  <a:cubicBezTo>
                    <a:pt x="10004598" y="562532"/>
                    <a:pt x="10018627" y="597379"/>
                    <a:pt x="10033019" y="632045"/>
                  </a:cubicBezTo>
                  <a:cubicBezTo>
                    <a:pt x="10058996" y="695404"/>
                    <a:pt x="10058181" y="694046"/>
                    <a:pt x="10118824" y="663724"/>
                  </a:cubicBezTo>
                  <a:cubicBezTo>
                    <a:pt x="10152223" y="647070"/>
                    <a:pt x="10188881" y="637023"/>
                    <a:pt x="10222461" y="620550"/>
                  </a:cubicBezTo>
                  <a:cubicBezTo>
                    <a:pt x="10277402" y="593396"/>
                    <a:pt x="10331075" y="563618"/>
                    <a:pt x="10385383" y="535378"/>
                  </a:cubicBezTo>
                  <a:cubicBezTo>
                    <a:pt x="10397240" y="529223"/>
                    <a:pt x="10410002" y="520624"/>
                    <a:pt x="10422492" y="520443"/>
                  </a:cubicBezTo>
                  <a:cubicBezTo>
                    <a:pt x="10524590" y="519448"/>
                    <a:pt x="10597000" y="455455"/>
                    <a:pt x="10675384" y="403863"/>
                  </a:cubicBezTo>
                  <a:cubicBezTo>
                    <a:pt x="10683349" y="397102"/>
                    <a:pt x="10692582" y="392079"/>
                    <a:pt x="10702538" y="389110"/>
                  </a:cubicBezTo>
                  <a:cubicBezTo>
                    <a:pt x="10795585" y="376619"/>
                    <a:pt x="10869261" y="322674"/>
                    <a:pt x="10931896" y="262393"/>
                  </a:cubicBezTo>
                  <a:cubicBezTo>
                    <a:pt x="10973712" y="221843"/>
                    <a:pt x="11020236" y="170613"/>
                    <a:pt x="11014443" y="99471"/>
                  </a:cubicBezTo>
                  <a:cubicBezTo>
                    <a:pt x="11013538" y="88338"/>
                    <a:pt x="11022589" y="76300"/>
                    <a:pt x="11026933" y="64624"/>
                  </a:cubicBezTo>
                  <a:cubicBezTo>
                    <a:pt x="11038429" y="72136"/>
                    <a:pt x="11052096" y="77567"/>
                    <a:pt x="11060876" y="87342"/>
                  </a:cubicBezTo>
                  <a:cubicBezTo>
                    <a:pt x="11103055" y="134318"/>
                    <a:pt x="11112378" y="194237"/>
                    <a:pt x="11119527" y="253342"/>
                  </a:cubicBezTo>
                  <a:cubicBezTo>
                    <a:pt x="11129755" y="337246"/>
                    <a:pt x="11165779" y="361142"/>
                    <a:pt x="11249051" y="354896"/>
                  </a:cubicBezTo>
                  <a:cubicBezTo>
                    <a:pt x="11298742" y="351185"/>
                    <a:pt x="11344631" y="348651"/>
                    <a:pt x="11387987" y="321226"/>
                  </a:cubicBezTo>
                  <a:cubicBezTo>
                    <a:pt x="11395952" y="316157"/>
                    <a:pt x="11419485" y="324122"/>
                    <a:pt x="11427813" y="333355"/>
                  </a:cubicBezTo>
                  <a:cubicBezTo>
                    <a:pt x="11454966" y="364129"/>
                    <a:pt x="11485469" y="364762"/>
                    <a:pt x="11516786" y="344669"/>
                  </a:cubicBezTo>
                  <a:cubicBezTo>
                    <a:pt x="11542853" y="328014"/>
                    <a:pt x="11565663" y="306110"/>
                    <a:pt x="11591096" y="288098"/>
                  </a:cubicBezTo>
                  <a:cubicBezTo>
                    <a:pt x="11601505" y="280767"/>
                    <a:pt x="11615987" y="271716"/>
                    <a:pt x="11626758" y="273707"/>
                  </a:cubicBezTo>
                  <a:cubicBezTo>
                    <a:pt x="11692198" y="285836"/>
                    <a:pt x="11714103" y="238679"/>
                    <a:pt x="11736278" y="194509"/>
                  </a:cubicBezTo>
                  <a:cubicBezTo>
                    <a:pt x="11760264" y="146537"/>
                    <a:pt x="11779181" y="95941"/>
                    <a:pt x="11802262" y="47426"/>
                  </a:cubicBezTo>
                  <a:cubicBezTo>
                    <a:pt x="11827604" y="-5795"/>
                    <a:pt x="11865620" y="-14756"/>
                    <a:pt x="11912596" y="21268"/>
                  </a:cubicBezTo>
                  <a:cubicBezTo>
                    <a:pt x="11940926" y="43082"/>
                    <a:pt x="11964912" y="71050"/>
                    <a:pt x="11994691" y="90148"/>
                  </a:cubicBezTo>
                  <a:cubicBezTo>
                    <a:pt x="12028180" y="110350"/>
                    <a:pt x="12063299" y="127502"/>
                    <a:pt x="12099866" y="141378"/>
                  </a:cubicBezTo>
                  <a:cubicBezTo>
                    <a:pt x="12113262" y="146673"/>
                    <a:pt x="12128287" y="146673"/>
                    <a:pt x="12141683" y="141378"/>
                  </a:cubicBezTo>
                  <a:cubicBezTo>
                    <a:pt x="12180602" y="122189"/>
                    <a:pt x="12185581" y="141378"/>
                    <a:pt x="12185581" y="173691"/>
                  </a:cubicBezTo>
                  <a:cubicBezTo>
                    <a:pt x="12185581" y="264203"/>
                    <a:pt x="12187662" y="354082"/>
                    <a:pt x="12187662" y="444232"/>
                  </a:cubicBezTo>
                  <a:cubicBezTo>
                    <a:pt x="12187662" y="619102"/>
                    <a:pt x="12185218" y="793971"/>
                    <a:pt x="12186123" y="969203"/>
                  </a:cubicBezTo>
                  <a:cubicBezTo>
                    <a:pt x="12187120" y="1162175"/>
                    <a:pt x="12192460" y="1355057"/>
                    <a:pt x="12192822" y="1548029"/>
                  </a:cubicBezTo>
                  <a:cubicBezTo>
                    <a:pt x="12192822" y="1784447"/>
                    <a:pt x="12190649" y="2020956"/>
                    <a:pt x="12189020" y="2257374"/>
                  </a:cubicBezTo>
                  <a:cubicBezTo>
                    <a:pt x="12188386" y="2361372"/>
                    <a:pt x="12186123" y="2465552"/>
                    <a:pt x="12186667" y="2569278"/>
                  </a:cubicBezTo>
                  <a:cubicBezTo>
                    <a:pt x="12186667" y="2599600"/>
                    <a:pt x="12179607" y="2611639"/>
                    <a:pt x="12146570" y="2611457"/>
                  </a:cubicBezTo>
                  <a:cubicBezTo>
                    <a:pt x="11891959" y="2610371"/>
                    <a:pt x="11637349" y="2611457"/>
                    <a:pt x="11382738" y="2611457"/>
                  </a:cubicBezTo>
                  <a:lnTo>
                    <a:pt x="10808890" y="2611910"/>
                  </a:lnTo>
                  <a:lnTo>
                    <a:pt x="10148965" y="2611910"/>
                  </a:lnTo>
                  <a:lnTo>
                    <a:pt x="9488949" y="2611910"/>
                  </a:lnTo>
                  <a:lnTo>
                    <a:pt x="8837986" y="26119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1254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-2474" y="4245677"/>
              <a:ext cx="12192815" cy="2612324"/>
            </a:xfrm>
            <a:custGeom>
              <a:avLst/>
              <a:gdLst/>
              <a:ahLst/>
              <a:cxnLst/>
              <a:rect l="l" t="t" r="r" b="b"/>
              <a:pathLst>
                <a:path w="12192815" h="2612324" extrusionOk="0">
                  <a:moveTo>
                    <a:pt x="8377369" y="2611819"/>
                  </a:moveTo>
                  <a:lnTo>
                    <a:pt x="6844815" y="2611819"/>
                  </a:lnTo>
                  <a:lnTo>
                    <a:pt x="6166878" y="2611819"/>
                  </a:lnTo>
                  <a:lnTo>
                    <a:pt x="5525418" y="2611819"/>
                  </a:lnTo>
                  <a:lnTo>
                    <a:pt x="4865674" y="2611819"/>
                  </a:lnTo>
                  <a:lnTo>
                    <a:pt x="4210275" y="2611819"/>
                  </a:lnTo>
                  <a:lnTo>
                    <a:pt x="3550622" y="2611819"/>
                  </a:lnTo>
                  <a:lnTo>
                    <a:pt x="2922648" y="2611819"/>
                  </a:lnTo>
                  <a:lnTo>
                    <a:pt x="2240366" y="2611819"/>
                  </a:lnTo>
                  <a:lnTo>
                    <a:pt x="1580713" y="2611819"/>
                  </a:lnTo>
                  <a:lnTo>
                    <a:pt x="926038" y="2609104"/>
                  </a:lnTo>
                  <a:lnTo>
                    <a:pt x="266385" y="2609104"/>
                  </a:lnTo>
                  <a:cubicBezTo>
                    <a:pt x="189902" y="2609104"/>
                    <a:pt x="113329" y="2609738"/>
                    <a:pt x="36846" y="2608199"/>
                  </a:cubicBezTo>
                  <a:cubicBezTo>
                    <a:pt x="24445" y="2608199"/>
                    <a:pt x="12226" y="2597518"/>
                    <a:pt x="7" y="2591816"/>
                  </a:cubicBezTo>
                  <a:cubicBezTo>
                    <a:pt x="6893" y="2581824"/>
                    <a:pt x="14326" y="2572211"/>
                    <a:pt x="22273" y="2563033"/>
                  </a:cubicBezTo>
                  <a:cubicBezTo>
                    <a:pt x="49427" y="2535065"/>
                    <a:pt x="75947" y="2507097"/>
                    <a:pt x="103734" y="2480486"/>
                  </a:cubicBezTo>
                  <a:cubicBezTo>
                    <a:pt x="112785" y="2471435"/>
                    <a:pt x="126091" y="2461117"/>
                    <a:pt x="137224" y="2461388"/>
                  </a:cubicBezTo>
                  <a:cubicBezTo>
                    <a:pt x="184471" y="2462383"/>
                    <a:pt x="231990" y="2472883"/>
                    <a:pt x="278513" y="2469263"/>
                  </a:cubicBezTo>
                  <a:cubicBezTo>
                    <a:pt x="345402" y="2464284"/>
                    <a:pt x="417812" y="2462565"/>
                    <a:pt x="476011" y="2435411"/>
                  </a:cubicBezTo>
                  <a:cubicBezTo>
                    <a:pt x="538736" y="2406266"/>
                    <a:pt x="596392" y="2406628"/>
                    <a:pt x="657036" y="2419481"/>
                  </a:cubicBezTo>
                  <a:cubicBezTo>
                    <a:pt x="711977" y="2431157"/>
                    <a:pt x="765650" y="2433601"/>
                    <a:pt x="818238" y="2417127"/>
                  </a:cubicBezTo>
                  <a:cubicBezTo>
                    <a:pt x="836340" y="2411425"/>
                    <a:pt x="850551" y="2391422"/>
                    <a:pt x="867929" y="2380289"/>
                  </a:cubicBezTo>
                  <a:cubicBezTo>
                    <a:pt x="888566" y="2366984"/>
                    <a:pt x="909474" y="2350601"/>
                    <a:pt x="932464" y="2345442"/>
                  </a:cubicBezTo>
                  <a:cubicBezTo>
                    <a:pt x="992565" y="2332046"/>
                    <a:pt x="1055199" y="2328516"/>
                    <a:pt x="1114303" y="2312133"/>
                  </a:cubicBezTo>
                  <a:cubicBezTo>
                    <a:pt x="1145349" y="2303082"/>
                    <a:pt x="1170421" y="2274842"/>
                    <a:pt x="1199657" y="2257826"/>
                  </a:cubicBezTo>
                  <a:cubicBezTo>
                    <a:pt x="1222448" y="2243081"/>
                    <a:pt x="1247393" y="2231967"/>
                    <a:pt x="1273605" y="2224879"/>
                  </a:cubicBezTo>
                  <a:cubicBezTo>
                    <a:pt x="1304017" y="2218453"/>
                    <a:pt x="1336964" y="2223069"/>
                    <a:pt x="1367828" y="2219449"/>
                  </a:cubicBezTo>
                  <a:cubicBezTo>
                    <a:pt x="1431187" y="2212117"/>
                    <a:pt x="1457888" y="2158444"/>
                    <a:pt x="1484408" y="2112463"/>
                  </a:cubicBezTo>
                  <a:cubicBezTo>
                    <a:pt x="1511562" y="2064673"/>
                    <a:pt x="1546228" y="2047023"/>
                    <a:pt x="1598544" y="2053269"/>
                  </a:cubicBezTo>
                  <a:cubicBezTo>
                    <a:pt x="1693138" y="2064591"/>
                    <a:pt x="1788891" y="2045575"/>
                    <a:pt x="1871982" y="1998961"/>
                  </a:cubicBezTo>
                  <a:cubicBezTo>
                    <a:pt x="1918776" y="1973346"/>
                    <a:pt x="1966205" y="1975428"/>
                    <a:pt x="2014991" y="1971807"/>
                  </a:cubicBezTo>
                  <a:cubicBezTo>
                    <a:pt x="2041185" y="1968766"/>
                    <a:pt x="2067162" y="1964014"/>
                    <a:pt x="2092741" y="1957597"/>
                  </a:cubicBezTo>
                  <a:cubicBezTo>
                    <a:pt x="2098534" y="1956511"/>
                    <a:pt x="2105594" y="1951170"/>
                    <a:pt x="2109486" y="1953071"/>
                  </a:cubicBezTo>
                  <a:cubicBezTo>
                    <a:pt x="2156733" y="1975518"/>
                    <a:pt x="2207058" y="1993802"/>
                    <a:pt x="2249418" y="2023490"/>
                  </a:cubicBezTo>
                  <a:cubicBezTo>
                    <a:pt x="2296937" y="2056798"/>
                    <a:pt x="2336672" y="2101149"/>
                    <a:pt x="2380570" y="2139798"/>
                  </a:cubicBezTo>
                  <a:cubicBezTo>
                    <a:pt x="2410439" y="2165956"/>
                    <a:pt x="2458682" y="2159620"/>
                    <a:pt x="2473164" y="2123416"/>
                  </a:cubicBezTo>
                  <a:cubicBezTo>
                    <a:pt x="2496697" y="2064220"/>
                    <a:pt x="2512899" y="2002129"/>
                    <a:pt x="2534531" y="1942391"/>
                  </a:cubicBezTo>
                  <a:cubicBezTo>
                    <a:pt x="2541501" y="1923021"/>
                    <a:pt x="2554263" y="1893333"/>
                    <a:pt x="2567387" y="1891704"/>
                  </a:cubicBezTo>
                  <a:cubicBezTo>
                    <a:pt x="2586304" y="1889260"/>
                    <a:pt x="2614725" y="1902565"/>
                    <a:pt x="2627487" y="1918857"/>
                  </a:cubicBezTo>
                  <a:cubicBezTo>
                    <a:pt x="2701164" y="2011062"/>
                    <a:pt x="2772732" y="2104951"/>
                    <a:pt x="2842182" y="2200532"/>
                  </a:cubicBezTo>
                  <a:cubicBezTo>
                    <a:pt x="2869336" y="2238094"/>
                    <a:pt x="2885990" y="2283803"/>
                    <a:pt x="2914592" y="2320460"/>
                  </a:cubicBezTo>
                  <a:cubicBezTo>
                    <a:pt x="2928893" y="2338563"/>
                    <a:pt x="2957948" y="2348157"/>
                    <a:pt x="2982205" y="2354312"/>
                  </a:cubicBezTo>
                  <a:cubicBezTo>
                    <a:pt x="2987636" y="2355670"/>
                    <a:pt x="3004561" y="2327158"/>
                    <a:pt x="3009359" y="2310957"/>
                  </a:cubicBezTo>
                  <a:cubicBezTo>
                    <a:pt x="3019948" y="2276743"/>
                    <a:pt x="3025922" y="2241081"/>
                    <a:pt x="3034159" y="2206053"/>
                  </a:cubicBezTo>
                  <a:cubicBezTo>
                    <a:pt x="3036512" y="2195825"/>
                    <a:pt x="3044387" y="2184511"/>
                    <a:pt x="3041943" y="2175913"/>
                  </a:cubicBezTo>
                  <a:cubicBezTo>
                    <a:pt x="3024836" y="2113549"/>
                    <a:pt x="3064300" y="2104951"/>
                    <a:pt x="3110189" y="2100968"/>
                  </a:cubicBezTo>
                  <a:cubicBezTo>
                    <a:pt x="3125214" y="2099701"/>
                    <a:pt x="3139968" y="2096171"/>
                    <a:pt x="3154993" y="2094813"/>
                  </a:cubicBezTo>
                  <a:cubicBezTo>
                    <a:pt x="3271301" y="2084767"/>
                    <a:pt x="3354120" y="1998508"/>
                    <a:pt x="3368602" y="1882562"/>
                  </a:cubicBezTo>
                  <a:cubicBezTo>
                    <a:pt x="3371408" y="1860477"/>
                    <a:pt x="3402544" y="1834952"/>
                    <a:pt x="3426620" y="1824091"/>
                  </a:cubicBezTo>
                  <a:cubicBezTo>
                    <a:pt x="3480384" y="1799472"/>
                    <a:pt x="3539036" y="1785624"/>
                    <a:pt x="3593434" y="1762181"/>
                  </a:cubicBezTo>
                  <a:cubicBezTo>
                    <a:pt x="3615791" y="1752587"/>
                    <a:pt x="3634346" y="1731316"/>
                    <a:pt x="3651271" y="1712308"/>
                  </a:cubicBezTo>
                  <a:cubicBezTo>
                    <a:pt x="3684942" y="1674474"/>
                    <a:pt x="3713997" y="1632205"/>
                    <a:pt x="3749930" y="1596634"/>
                  </a:cubicBezTo>
                  <a:cubicBezTo>
                    <a:pt x="3764231" y="1582605"/>
                    <a:pt x="3791203" y="1580704"/>
                    <a:pt x="3813288" y="1575092"/>
                  </a:cubicBezTo>
                  <a:cubicBezTo>
                    <a:pt x="3857096" y="1563688"/>
                    <a:pt x="3900995" y="1552464"/>
                    <a:pt x="3945346" y="1543232"/>
                  </a:cubicBezTo>
                  <a:cubicBezTo>
                    <a:pt x="3976754" y="1536715"/>
                    <a:pt x="4009428" y="1528026"/>
                    <a:pt x="4040655" y="1530560"/>
                  </a:cubicBezTo>
                  <a:cubicBezTo>
                    <a:pt x="4083196" y="1533909"/>
                    <a:pt x="4116233" y="1533094"/>
                    <a:pt x="4148636" y="1496075"/>
                  </a:cubicBezTo>
                  <a:cubicBezTo>
                    <a:pt x="4168458" y="1473266"/>
                    <a:pt x="4208012" y="1460413"/>
                    <a:pt x="4240144" y="1457154"/>
                  </a:cubicBezTo>
                  <a:cubicBezTo>
                    <a:pt x="4318609" y="1448719"/>
                    <a:pt x="4397509" y="1468586"/>
                    <a:pt x="4462623" y="1513182"/>
                  </a:cubicBezTo>
                  <a:cubicBezTo>
                    <a:pt x="4496475" y="1536443"/>
                    <a:pt x="4511591" y="1585591"/>
                    <a:pt x="4539649" y="1619081"/>
                  </a:cubicBezTo>
                  <a:cubicBezTo>
                    <a:pt x="4558204" y="1641347"/>
                    <a:pt x="4583910" y="1671850"/>
                    <a:pt x="4607534" y="1672936"/>
                  </a:cubicBezTo>
                  <a:cubicBezTo>
                    <a:pt x="4686913" y="1676375"/>
                    <a:pt x="4713976" y="1736294"/>
                    <a:pt x="4749004" y="1787977"/>
                  </a:cubicBezTo>
                  <a:cubicBezTo>
                    <a:pt x="4776158" y="1828074"/>
                    <a:pt x="4795708" y="1873692"/>
                    <a:pt x="4824220" y="1912793"/>
                  </a:cubicBezTo>
                  <a:cubicBezTo>
                    <a:pt x="4852731" y="1951895"/>
                    <a:pt x="4888665" y="1943115"/>
                    <a:pt x="4904142" y="1896772"/>
                  </a:cubicBezTo>
                  <a:cubicBezTo>
                    <a:pt x="4916543" y="1859934"/>
                    <a:pt x="4931296" y="1823729"/>
                    <a:pt x="4940347" y="1786167"/>
                  </a:cubicBezTo>
                  <a:cubicBezTo>
                    <a:pt x="4950303" y="1745708"/>
                    <a:pt x="4983793" y="1729868"/>
                    <a:pt x="5013390" y="1712942"/>
                  </a:cubicBezTo>
                  <a:cubicBezTo>
                    <a:pt x="5121009" y="1651303"/>
                    <a:pt x="5188169" y="1556537"/>
                    <a:pt x="5236322" y="1446746"/>
                  </a:cubicBezTo>
                  <a:cubicBezTo>
                    <a:pt x="5255510" y="1402847"/>
                    <a:pt x="5289000" y="1388275"/>
                    <a:pt x="5326834" y="1401490"/>
                  </a:cubicBezTo>
                  <a:cubicBezTo>
                    <a:pt x="5416532" y="1432626"/>
                    <a:pt x="5484507" y="1401490"/>
                    <a:pt x="5546508" y="1340485"/>
                  </a:cubicBezTo>
                  <a:cubicBezTo>
                    <a:pt x="5571580" y="1316046"/>
                    <a:pt x="5595474" y="1310525"/>
                    <a:pt x="5631046" y="1327179"/>
                  </a:cubicBezTo>
                  <a:cubicBezTo>
                    <a:pt x="5693861" y="1356595"/>
                    <a:pt x="5760659" y="1376870"/>
                    <a:pt x="5832345" y="1365285"/>
                  </a:cubicBezTo>
                  <a:cubicBezTo>
                    <a:pt x="5841360" y="1363303"/>
                    <a:pt x="5850729" y="1363773"/>
                    <a:pt x="5859499" y="1366642"/>
                  </a:cubicBezTo>
                  <a:cubicBezTo>
                    <a:pt x="5926387" y="1394701"/>
                    <a:pt x="5978342" y="1371621"/>
                    <a:pt x="6020520" y="1319214"/>
                  </a:cubicBezTo>
                  <a:cubicBezTo>
                    <a:pt x="6052290" y="1279660"/>
                    <a:pt x="6087952" y="1302017"/>
                    <a:pt x="6123071" y="1309529"/>
                  </a:cubicBezTo>
                  <a:cubicBezTo>
                    <a:pt x="6145065" y="1314236"/>
                    <a:pt x="6174482" y="1330166"/>
                    <a:pt x="6187425" y="1321477"/>
                  </a:cubicBezTo>
                  <a:cubicBezTo>
                    <a:pt x="6219738" y="1299573"/>
                    <a:pt x="6254585" y="1271242"/>
                    <a:pt x="6270244" y="1237210"/>
                  </a:cubicBezTo>
                  <a:cubicBezTo>
                    <a:pt x="6301380" y="1169416"/>
                    <a:pt x="6321835" y="1096463"/>
                    <a:pt x="6343740" y="1024778"/>
                  </a:cubicBezTo>
                  <a:cubicBezTo>
                    <a:pt x="6358312" y="977168"/>
                    <a:pt x="6384380" y="962324"/>
                    <a:pt x="6429907" y="982327"/>
                  </a:cubicBezTo>
                  <a:cubicBezTo>
                    <a:pt x="6468284" y="999163"/>
                    <a:pt x="6506028" y="1017899"/>
                    <a:pt x="6545219" y="1032562"/>
                  </a:cubicBezTo>
                  <a:cubicBezTo>
                    <a:pt x="6601428" y="1053651"/>
                    <a:pt x="6650033" y="1028127"/>
                    <a:pt x="6699090" y="1004503"/>
                  </a:cubicBezTo>
                  <a:cubicBezTo>
                    <a:pt x="6797387" y="957346"/>
                    <a:pt x="6813588" y="960695"/>
                    <a:pt x="6893239" y="1033919"/>
                  </a:cubicBezTo>
                  <a:cubicBezTo>
                    <a:pt x="6896588" y="1036997"/>
                    <a:pt x="6900209" y="1039803"/>
                    <a:pt x="6903196" y="1042970"/>
                  </a:cubicBezTo>
                  <a:cubicBezTo>
                    <a:pt x="6975606" y="1123798"/>
                    <a:pt x="6996605" y="1123708"/>
                    <a:pt x="7079152" y="1044057"/>
                  </a:cubicBezTo>
                  <a:cubicBezTo>
                    <a:pt x="7127757" y="997171"/>
                    <a:pt x="7173013" y="1013373"/>
                    <a:pt x="7222885" y="1013192"/>
                  </a:cubicBezTo>
                  <a:cubicBezTo>
                    <a:pt x="7250265" y="1013427"/>
                    <a:pt x="7277636" y="1011789"/>
                    <a:pt x="7304799" y="1008304"/>
                  </a:cubicBezTo>
                  <a:cubicBezTo>
                    <a:pt x="7347158" y="1002240"/>
                    <a:pt x="7389427" y="985495"/>
                    <a:pt x="7431516" y="987306"/>
                  </a:cubicBezTo>
                  <a:cubicBezTo>
                    <a:pt x="7493788" y="989930"/>
                    <a:pt x="7539316" y="966488"/>
                    <a:pt x="7567284" y="915982"/>
                  </a:cubicBezTo>
                  <a:cubicBezTo>
                    <a:pt x="7605299" y="846559"/>
                    <a:pt x="7642952" y="812979"/>
                    <a:pt x="7729482" y="852623"/>
                  </a:cubicBezTo>
                  <a:cubicBezTo>
                    <a:pt x="7790125" y="880592"/>
                    <a:pt x="7859457" y="852623"/>
                    <a:pt x="7915304" y="812979"/>
                  </a:cubicBezTo>
                  <a:cubicBezTo>
                    <a:pt x="7951509" y="787273"/>
                    <a:pt x="7984002" y="763650"/>
                    <a:pt x="8032336" y="787364"/>
                  </a:cubicBezTo>
                  <a:cubicBezTo>
                    <a:pt x="8047813" y="794967"/>
                    <a:pt x="8074786" y="788903"/>
                    <a:pt x="8092346" y="780485"/>
                  </a:cubicBezTo>
                  <a:cubicBezTo>
                    <a:pt x="8133800" y="760572"/>
                    <a:pt x="8170458" y="724548"/>
                    <a:pt x="8213451" y="715226"/>
                  </a:cubicBezTo>
                  <a:cubicBezTo>
                    <a:pt x="8273732" y="702101"/>
                    <a:pt x="8337906" y="707079"/>
                    <a:pt x="8400358" y="704726"/>
                  </a:cubicBezTo>
                  <a:cubicBezTo>
                    <a:pt x="8470867" y="702101"/>
                    <a:pt x="8539657" y="722829"/>
                    <a:pt x="8611886" y="683908"/>
                  </a:cubicBezTo>
                  <a:cubicBezTo>
                    <a:pt x="8664220" y="657597"/>
                    <a:pt x="8724157" y="650609"/>
                    <a:pt x="8781144" y="664177"/>
                  </a:cubicBezTo>
                  <a:cubicBezTo>
                    <a:pt x="8896275" y="689792"/>
                    <a:pt x="9012765" y="696761"/>
                    <a:pt x="9116039" y="616115"/>
                  </a:cubicBezTo>
                  <a:cubicBezTo>
                    <a:pt x="9168083" y="575565"/>
                    <a:pt x="9233705" y="594211"/>
                    <a:pt x="9291995" y="596021"/>
                  </a:cubicBezTo>
                  <a:cubicBezTo>
                    <a:pt x="9357435" y="598012"/>
                    <a:pt x="9413915" y="580543"/>
                    <a:pt x="9474467" y="559273"/>
                  </a:cubicBezTo>
                  <a:cubicBezTo>
                    <a:pt x="9520900" y="542890"/>
                    <a:pt x="9572945" y="528408"/>
                    <a:pt x="9631144" y="542709"/>
                  </a:cubicBezTo>
                  <a:cubicBezTo>
                    <a:pt x="9692783" y="557915"/>
                    <a:pt x="9761120" y="560812"/>
                    <a:pt x="9823302" y="521982"/>
                  </a:cubicBezTo>
                  <a:cubicBezTo>
                    <a:pt x="9891910" y="479441"/>
                    <a:pt x="9965587" y="485053"/>
                    <a:pt x="9987763" y="529042"/>
                  </a:cubicBezTo>
                  <a:cubicBezTo>
                    <a:pt x="10004598" y="562532"/>
                    <a:pt x="10018627" y="597379"/>
                    <a:pt x="10033019" y="632045"/>
                  </a:cubicBezTo>
                  <a:cubicBezTo>
                    <a:pt x="10058996" y="695404"/>
                    <a:pt x="10058181" y="694046"/>
                    <a:pt x="10118824" y="663724"/>
                  </a:cubicBezTo>
                  <a:cubicBezTo>
                    <a:pt x="10152223" y="647070"/>
                    <a:pt x="10188881" y="637023"/>
                    <a:pt x="10222461" y="620550"/>
                  </a:cubicBezTo>
                  <a:cubicBezTo>
                    <a:pt x="10277402" y="593396"/>
                    <a:pt x="10331075" y="563618"/>
                    <a:pt x="10385383" y="535378"/>
                  </a:cubicBezTo>
                  <a:cubicBezTo>
                    <a:pt x="10397240" y="529223"/>
                    <a:pt x="10410002" y="520624"/>
                    <a:pt x="10422492" y="520443"/>
                  </a:cubicBezTo>
                  <a:cubicBezTo>
                    <a:pt x="10524590" y="519448"/>
                    <a:pt x="10597000" y="455455"/>
                    <a:pt x="10675384" y="403863"/>
                  </a:cubicBezTo>
                  <a:cubicBezTo>
                    <a:pt x="10683349" y="397102"/>
                    <a:pt x="10692582" y="392079"/>
                    <a:pt x="10702538" y="389110"/>
                  </a:cubicBezTo>
                  <a:cubicBezTo>
                    <a:pt x="10795585" y="376619"/>
                    <a:pt x="10869261" y="322674"/>
                    <a:pt x="10931896" y="262393"/>
                  </a:cubicBezTo>
                  <a:cubicBezTo>
                    <a:pt x="10973712" y="221843"/>
                    <a:pt x="11020236" y="170613"/>
                    <a:pt x="11014443" y="99471"/>
                  </a:cubicBezTo>
                  <a:cubicBezTo>
                    <a:pt x="11013538" y="88338"/>
                    <a:pt x="11022589" y="76300"/>
                    <a:pt x="11026933" y="64624"/>
                  </a:cubicBezTo>
                  <a:cubicBezTo>
                    <a:pt x="11038429" y="72136"/>
                    <a:pt x="11052096" y="77567"/>
                    <a:pt x="11060876" y="87342"/>
                  </a:cubicBezTo>
                  <a:cubicBezTo>
                    <a:pt x="11103055" y="134318"/>
                    <a:pt x="11112378" y="194237"/>
                    <a:pt x="11119527" y="253342"/>
                  </a:cubicBezTo>
                  <a:cubicBezTo>
                    <a:pt x="11129755" y="337246"/>
                    <a:pt x="11165779" y="361142"/>
                    <a:pt x="11249051" y="354896"/>
                  </a:cubicBezTo>
                  <a:cubicBezTo>
                    <a:pt x="11298742" y="351185"/>
                    <a:pt x="11344631" y="348651"/>
                    <a:pt x="11387987" y="321226"/>
                  </a:cubicBezTo>
                  <a:cubicBezTo>
                    <a:pt x="11395952" y="316157"/>
                    <a:pt x="11419485" y="324122"/>
                    <a:pt x="11427813" y="333355"/>
                  </a:cubicBezTo>
                  <a:cubicBezTo>
                    <a:pt x="11454966" y="364129"/>
                    <a:pt x="11485469" y="364762"/>
                    <a:pt x="11516786" y="344669"/>
                  </a:cubicBezTo>
                  <a:cubicBezTo>
                    <a:pt x="11542853" y="328014"/>
                    <a:pt x="11565663" y="306110"/>
                    <a:pt x="11591096" y="288098"/>
                  </a:cubicBezTo>
                  <a:cubicBezTo>
                    <a:pt x="11601505" y="280767"/>
                    <a:pt x="11615987" y="271716"/>
                    <a:pt x="11626758" y="273707"/>
                  </a:cubicBezTo>
                  <a:cubicBezTo>
                    <a:pt x="11692198" y="285836"/>
                    <a:pt x="11714103" y="238679"/>
                    <a:pt x="11736278" y="194509"/>
                  </a:cubicBezTo>
                  <a:cubicBezTo>
                    <a:pt x="11760264" y="146537"/>
                    <a:pt x="11779181" y="95941"/>
                    <a:pt x="11802262" y="47426"/>
                  </a:cubicBezTo>
                  <a:cubicBezTo>
                    <a:pt x="11827604" y="-5795"/>
                    <a:pt x="11865620" y="-14756"/>
                    <a:pt x="11912596" y="21268"/>
                  </a:cubicBezTo>
                  <a:cubicBezTo>
                    <a:pt x="11940926" y="43082"/>
                    <a:pt x="11964912" y="71050"/>
                    <a:pt x="11994691" y="90148"/>
                  </a:cubicBezTo>
                  <a:cubicBezTo>
                    <a:pt x="12028180" y="110350"/>
                    <a:pt x="12063299" y="127502"/>
                    <a:pt x="12099866" y="141378"/>
                  </a:cubicBezTo>
                  <a:cubicBezTo>
                    <a:pt x="12113262" y="146673"/>
                    <a:pt x="12128287" y="146673"/>
                    <a:pt x="12141683" y="141378"/>
                  </a:cubicBezTo>
                  <a:cubicBezTo>
                    <a:pt x="12180602" y="122189"/>
                    <a:pt x="12185581" y="141378"/>
                    <a:pt x="12185581" y="173691"/>
                  </a:cubicBezTo>
                  <a:cubicBezTo>
                    <a:pt x="12185581" y="264203"/>
                    <a:pt x="12187662" y="354082"/>
                    <a:pt x="12187662" y="444232"/>
                  </a:cubicBezTo>
                  <a:cubicBezTo>
                    <a:pt x="12187662" y="619102"/>
                    <a:pt x="12185218" y="793971"/>
                    <a:pt x="12186123" y="969203"/>
                  </a:cubicBezTo>
                  <a:cubicBezTo>
                    <a:pt x="12187120" y="1162175"/>
                    <a:pt x="12192460" y="1355057"/>
                    <a:pt x="12192822" y="1548029"/>
                  </a:cubicBezTo>
                  <a:cubicBezTo>
                    <a:pt x="12192822" y="1784447"/>
                    <a:pt x="12190649" y="2020956"/>
                    <a:pt x="12189020" y="2257374"/>
                  </a:cubicBezTo>
                  <a:cubicBezTo>
                    <a:pt x="12188386" y="2361372"/>
                    <a:pt x="12186123" y="2465552"/>
                    <a:pt x="12186667" y="2569278"/>
                  </a:cubicBezTo>
                  <a:cubicBezTo>
                    <a:pt x="12186667" y="2599600"/>
                    <a:pt x="12179607" y="2611639"/>
                    <a:pt x="12146570" y="2611457"/>
                  </a:cubicBezTo>
                  <a:cubicBezTo>
                    <a:pt x="11891959" y="2610371"/>
                    <a:pt x="11637349" y="2611457"/>
                    <a:pt x="11382738" y="2611457"/>
                  </a:cubicBezTo>
                  <a:lnTo>
                    <a:pt x="10808890" y="2611910"/>
                  </a:lnTo>
                  <a:lnTo>
                    <a:pt x="10148965" y="2611910"/>
                  </a:lnTo>
                  <a:lnTo>
                    <a:pt x="9488949" y="2611910"/>
                  </a:lnTo>
                  <a:lnTo>
                    <a:pt x="8837986" y="261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142625" y="836300"/>
            <a:ext cx="10053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142625" y="1952881"/>
            <a:ext cx="4726800" cy="3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6469626" y="1938125"/>
            <a:ext cx="4727100" cy="3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1" y="1350"/>
            <a:ext cx="3771161" cy="2804374"/>
          </a:xfrm>
          <a:custGeom>
            <a:avLst/>
            <a:gdLst/>
            <a:ahLst/>
            <a:cxnLst/>
            <a:rect l="l" t="t" r="r" b="b"/>
            <a:pathLst>
              <a:path w="3771161" h="2804374" extrusionOk="0">
                <a:moveTo>
                  <a:pt x="0" y="0"/>
                </a:moveTo>
                <a:lnTo>
                  <a:pt x="3771161" y="0"/>
                </a:lnTo>
                <a:lnTo>
                  <a:pt x="3683533" y="34696"/>
                </a:lnTo>
                <a:cubicBezTo>
                  <a:pt x="3615999" y="63001"/>
                  <a:pt x="3544612" y="84334"/>
                  <a:pt x="3515164" y="166957"/>
                </a:cubicBezTo>
                <a:cubicBezTo>
                  <a:pt x="3502780" y="201818"/>
                  <a:pt x="3471042" y="232828"/>
                  <a:pt x="3442321" y="258323"/>
                </a:cubicBezTo>
                <a:cubicBezTo>
                  <a:pt x="3364901" y="326066"/>
                  <a:pt x="3279571" y="383196"/>
                  <a:pt x="3205167" y="456038"/>
                </a:cubicBezTo>
                <a:cubicBezTo>
                  <a:pt x="3128475" y="532002"/>
                  <a:pt x="3055111" y="610880"/>
                  <a:pt x="2983415" y="691007"/>
                </a:cubicBezTo>
                <a:cubicBezTo>
                  <a:pt x="2950635" y="727636"/>
                  <a:pt x="2912445" y="756044"/>
                  <a:pt x="2876439" y="788095"/>
                </a:cubicBezTo>
                <a:cubicBezTo>
                  <a:pt x="2832214" y="827430"/>
                  <a:pt x="2769361" y="833674"/>
                  <a:pt x="2726384" y="874569"/>
                </a:cubicBezTo>
                <a:cubicBezTo>
                  <a:pt x="2716270" y="877660"/>
                  <a:pt x="2709266" y="886880"/>
                  <a:pt x="2709006" y="897463"/>
                </a:cubicBezTo>
                <a:lnTo>
                  <a:pt x="2686113" y="918275"/>
                </a:lnTo>
                <a:cubicBezTo>
                  <a:pt x="2675530" y="917849"/>
                  <a:pt x="2665571" y="923290"/>
                  <a:pt x="2660202" y="932427"/>
                </a:cubicBezTo>
                <a:cubicBezTo>
                  <a:pt x="2634290" y="933676"/>
                  <a:pt x="2623884" y="956778"/>
                  <a:pt x="2606402" y="970098"/>
                </a:cubicBezTo>
                <a:cubicBezTo>
                  <a:pt x="2573831" y="994968"/>
                  <a:pt x="2553331" y="1035135"/>
                  <a:pt x="2513996" y="1050224"/>
                </a:cubicBezTo>
                <a:cubicBezTo>
                  <a:pt x="2453902" y="1072898"/>
                  <a:pt x="2402266" y="1113566"/>
                  <a:pt x="2366127" y="1166668"/>
                </a:cubicBezTo>
                <a:cubicBezTo>
                  <a:pt x="2344690" y="1197053"/>
                  <a:pt x="2324503" y="1227127"/>
                  <a:pt x="2293284" y="1251477"/>
                </a:cubicBezTo>
                <a:cubicBezTo>
                  <a:pt x="2266020" y="1272290"/>
                  <a:pt x="2222626" y="1295703"/>
                  <a:pt x="2216903" y="1323591"/>
                </a:cubicBezTo>
                <a:cubicBezTo>
                  <a:pt x="2203791" y="1386028"/>
                  <a:pt x="2148431" y="1417246"/>
                  <a:pt x="2124290" y="1470630"/>
                </a:cubicBezTo>
                <a:cubicBezTo>
                  <a:pt x="2109097" y="1504553"/>
                  <a:pt x="2084538" y="1544512"/>
                  <a:pt x="2048118" y="1564284"/>
                </a:cubicBezTo>
                <a:cubicBezTo>
                  <a:pt x="1959291" y="1613358"/>
                  <a:pt x="1864981" y="1651777"/>
                  <a:pt x="1767154" y="1678751"/>
                </a:cubicBezTo>
                <a:cubicBezTo>
                  <a:pt x="1731565" y="1688532"/>
                  <a:pt x="1703051" y="1707679"/>
                  <a:pt x="1687755" y="1740354"/>
                </a:cubicBezTo>
                <a:cubicBezTo>
                  <a:pt x="1678181" y="1761166"/>
                  <a:pt x="1660387" y="1768867"/>
                  <a:pt x="1646131" y="1782707"/>
                </a:cubicBezTo>
                <a:cubicBezTo>
                  <a:pt x="1597847" y="1830887"/>
                  <a:pt x="1539989" y="1877610"/>
                  <a:pt x="1513454" y="1937237"/>
                </a:cubicBezTo>
                <a:cubicBezTo>
                  <a:pt x="1482235" y="2006125"/>
                  <a:pt x="1444877" y="2033077"/>
                  <a:pt x="1373388" y="2032349"/>
                </a:cubicBezTo>
                <a:cubicBezTo>
                  <a:pt x="1312617" y="2031620"/>
                  <a:pt x="1261107" y="2049310"/>
                  <a:pt x="1226454" y="2110602"/>
                </a:cubicBezTo>
                <a:cubicBezTo>
                  <a:pt x="1199710" y="2158054"/>
                  <a:pt x="1169533" y="2204256"/>
                  <a:pt x="1114068" y="2233601"/>
                </a:cubicBezTo>
                <a:cubicBezTo>
                  <a:pt x="1015003" y="2285631"/>
                  <a:pt x="917187" y="2343178"/>
                  <a:pt x="856414" y="2444429"/>
                </a:cubicBezTo>
                <a:cubicBezTo>
                  <a:pt x="846196" y="2463388"/>
                  <a:pt x="827100" y="2475917"/>
                  <a:pt x="805633" y="2477728"/>
                </a:cubicBezTo>
                <a:cubicBezTo>
                  <a:pt x="734455" y="2479080"/>
                  <a:pt x="676806" y="2528717"/>
                  <a:pt x="606045" y="2531840"/>
                </a:cubicBezTo>
                <a:cubicBezTo>
                  <a:pt x="588874" y="2532568"/>
                  <a:pt x="573682" y="2546408"/>
                  <a:pt x="564421" y="2560768"/>
                </a:cubicBezTo>
                <a:cubicBezTo>
                  <a:pt x="515511" y="2635587"/>
                  <a:pt x="438403" y="2684081"/>
                  <a:pt x="385436" y="2754737"/>
                </a:cubicBezTo>
                <a:cubicBezTo>
                  <a:pt x="364624" y="2783146"/>
                  <a:pt x="334655" y="2796361"/>
                  <a:pt x="303540" y="2785955"/>
                </a:cubicBezTo>
                <a:cubicBezTo>
                  <a:pt x="245891" y="2765143"/>
                  <a:pt x="190842" y="2778671"/>
                  <a:pt x="134754" y="2788036"/>
                </a:cubicBezTo>
                <a:cubicBezTo>
                  <a:pt x="96043" y="2773989"/>
                  <a:pt x="59518" y="2774405"/>
                  <a:pt x="27364" y="2804374"/>
                </a:cubicBezTo>
                <a:lnTo>
                  <a:pt x="0" y="2804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1" y="1350"/>
            <a:ext cx="3688778" cy="2789487"/>
          </a:xfrm>
          <a:custGeom>
            <a:avLst/>
            <a:gdLst/>
            <a:ahLst/>
            <a:cxnLst/>
            <a:rect l="l" t="t" r="r" b="b"/>
            <a:pathLst>
              <a:path w="3688778" h="2789487" extrusionOk="0">
                <a:moveTo>
                  <a:pt x="0" y="0"/>
                </a:moveTo>
                <a:lnTo>
                  <a:pt x="3688778" y="0"/>
                </a:lnTo>
                <a:lnTo>
                  <a:pt x="3601156" y="34694"/>
                </a:lnTo>
                <a:cubicBezTo>
                  <a:pt x="3533620" y="62999"/>
                  <a:pt x="3462234" y="84331"/>
                  <a:pt x="3432786" y="166955"/>
                </a:cubicBezTo>
                <a:cubicBezTo>
                  <a:pt x="3420403" y="201816"/>
                  <a:pt x="3388664" y="232826"/>
                  <a:pt x="3359943" y="258321"/>
                </a:cubicBezTo>
                <a:cubicBezTo>
                  <a:pt x="3282522" y="326064"/>
                  <a:pt x="3197193" y="383194"/>
                  <a:pt x="3122789" y="456036"/>
                </a:cubicBezTo>
                <a:cubicBezTo>
                  <a:pt x="3046097" y="532000"/>
                  <a:pt x="2972733" y="610878"/>
                  <a:pt x="2901037" y="691004"/>
                </a:cubicBezTo>
                <a:cubicBezTo>
                  <a:pt x="2868257" y="727634"/>
                  <a:pt x="2830067" y="756042"/>
                  <a:pt x="2794061" y="788093"/>
                </a:cubicBezTo>
                <a:cubicBezTo>
                  <a:pt x="2749836" y="827428"/>
                  <a:pt x="2686983" y="833672"/>
                  <a:pt x="2644006" y="874567"/>
                </a:cubicBezTo>
                <a:cubicBezTo>
                  <a:pt x="2633892" y="877658"/>
                  <a:pt x="2626888" y="886878"/>
                  <a:pt x="2626628" y="897461"/>
                </a:cubicBezTo>
                <a:lnTo>
                  <a:pt x="2603735" y="918273"/>
                </a:lnTo>
                <a:cubicBezTo>
                  <a:pt x="2593151" y="917847"/>
                  <a:pt x="2583194" y="923289"/>
                  <a:pt x="2577824" y="932425"/>
                </a:cubicBezTo>
                <a:cubicBezTo>
                  <a:pt x="2551912" y="933674"/>
                  <a:pt x="2541506" y="956776"/>
                  <a:pt x="2524024" y="970096"/>
                </a:cubicBezTo>
                <a:cubicBezTo>
                  <a:pt x="2491453" y="994966"/>
                  <a:pt x="2470953" y="1035133"/>
                  <a:pt x="2431618" y="1050222"/>
                </a:cubicBezTo>
                <a:cubicBezTo>
                  <a:pt x="2371524" y="1072897"/>
                  <a:pt x="2319888" y="1113564"/>
                  <a:pt x="2283749" y="1166666"/>
                </a:cubicBezTo>
                <a:cubicBezTo>
                  <a:pt x="2262312" y="1197052"/>
                  <a:pt x="2242125" y="1227125"/>
                  <a:pt x="2210906" y="1251475"/>
                </a:cubicBezTo>
                <a:cubicBezTo>
                  <a:pt x="2183642" y="1272288"/>
                  <a:pt x="2140248" y="1295701"/>
                  <a:pt x="2134526" y="1323589"/>
                </a:cubicBezTo>
                <a:cubicBezTo>
                  <a:pt x="2121413" y="1386026"/>
                  <a:pt x="2066053" y="1417244"/>
                  <a:pt x="2041912" y="1470628"/>
                </a:cubicBezTo>
                <a:cubicBezTo>
                  <a:pt x="2026719" y="1504551"/>
                  <a:pt x="2002160" y="1544510"/>
                  <a:pt x="1965740" y="1564282"/>
                </a:cubicBezTo>
                <a:cubicBezTo>
                  <a:pt x="1876913" y="1613356"/>
                  <a:pt x="1782602" y="1651775"/>
                  <a:pt x="1684776" y="1678749"/>
                </a:cubicBezTo>
                <a:cubicBezTo>
                  <a:pt x="1649187" y="1688530"/>
                  <a:pt x="1620673" y="1707677"/>
                  <a:pt x="1605378" y="1740352"/>
                </a:cubicBezTo>
                <a:cubicBezTo>
                  <a:pt x="1595803" y="1761164"/>
                  <a:pt x="1578009" y="1768865"/>
                  <a:pt x="1563753" y="1782705"/>
                </a:cubicBezTo>
                <a:cubicBezTo>
                  <a:pt x="1515469" y="1830885"/>
                  <a:pt x="1457611" y="1877608"/>
                  <a:pt x="1431075" y="1937234"/>
                </a:cubicBezTo>
                <a:cubicBezTo>
                  <a:pt x="1399857" y="2006123"/>
                  <a:pt x="1362499" y="2033075"/>
                  <a:pt x="1291009" y="2032347"/>
                </a:cubicBezTo>
                <a:cubicBezTo>
                  <a:pt x="1230239" y="2031618"/>
                  <a:pt x="1178729" y="2049308"/>
                  <a:pt x="1144076" y="2110600"/>
                </a:cubicBezTo>
                <a:cubicBezTo>
                  <a:pt x="1117333" y="2158052"/>
                  <a:pt x="1087156" y="2204255"/>
                  <a:pt x="1031690" y="2233599"/>
                </a:cubicBezTo>
                <a:cubicBezTo>
                  <a:pt x="932625" y="2285630"/>
                  <a:pt x="834808" y="2343176"/>
                  <a:pt x="774036" y="2444427"/>
                </a:cubicBezTo>
                <a:cubicBezTo>
                  <a:pt x="763818" y="2463386"/>
                  <a:pt x="744722" y="2475915"/>
                  <a:pt x="723255" y="2477726"/>
                </a:cubicBezTo>
                <a:cubicBezTo>
                  <a:pt x="652077" y="2479079"/>
                  <a:pt x="594428" y="2528715"/>
                  <a:pt x="523667" y="2531838"/>
                </a:cubicBezTo>
                <a:cubicBezTo>
                  <a:pt x="506496" y="2532566"/>
                  <a:pt x="491304" y="2546406"/>
                  <a:pt x="482043" y="2560766"/>
                </a:cubicBezTo>
                <a:cubicBezTo>
                  <a:pt x="433134" y="2635586"/>
                  <a:pt x="356025" y="2684079"/>
                  <a:pt x="303058" y="2754735"/>
                </a:cubicBezTo>
                <a:cubicBezTo>
                  <a:pt x="282246" y="2783144"/>
                  <a:pt x="252276" y="2796359"/>
                  <a:pt x="221162" y="2785953"/>
                </a:cubicBezTo>
                <a:cubicBezTo>
                  <a:pt x="163513" y="2765141"/>
                  <a:pt x="108464" y="2778669"/>
                  <a:pt x="52376" y="2788034"/>
                </a:cubicBezTo>
                <a:cubicBezTo>
                  <a:pt x="42699" y="2784522"/>
                  <a:pt x="33157" y="2781914"/>
                  <a:pt x="23787" y="2780446"/>
                </a:cubicBezTo>
                <a:lnTo>
                  <a:pt x="0" y="2779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 rot="-5400000">
            <a:off x="2688684" y="-2694265"/>
            <a:ext cx="6817129" cy="12194497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-4457700" y="-2781449"/>
            <a:ext cx="21107400" cy="12687749"/>
          </a:xfrm>
          <a:custGeom>
            <a:avLst/>
            <a:gdLst/>
            <a:ahLst/>
            <a:cxnLst/>
            <a:rect l="l" t="t" r="r" b="b"/>
            <a:pathLst>
              <a:path w="21107400" h="12687749" extrusionOk="0">
                <a:moveTo>
                  <a:pt x="4457701" y="2782799"/>
                </a:moveTo>
                <a:lnTo>
                  <a:pt x="4457701" y="9639449"/>
                </a:lnTo>
                <a:lnTo>
                  <a:pt x="16649700" y="9639449"/>
                </a:lnTo>
                <a:lnTo>
                  <a:pt x="16649700" y="2782799"/>
                </a:lnTo>
                <a:close/>
                <a:moveTo>
                  <a:pt x="2868751" y="0"/>
                </a:moveTo>
                <a:lnTo>
                  <a:pt x="18238650" y="0"/>
                </a:lnTo>
                <a:lnTo>
                  <a:pt x="18238650" y="150"/>
                </a:lnTo>
                <a:lnTo>
                  <a:pt x="21107400" y="150"/>
                </a:lnTo>
                <a:lnTo>
                  <a:pt x="21107400" y="12687749"/>
                </a:lnTo>
                <a:lnTo>
                  <a:pt x="18573750" y="12687749"/>
                </a:lnTo>
                <a:lnTo>
                  <a:pt x="16649700" y="12687749"/>
                </a:lnTo>
                <a:lnTo>
                  <a:pt x="3203851" y="12687749"/>
                </a:lnTo>
                <a:lnTo>
                  <a:pt x="3203851" y="12687599"/>
                </a:lnTo>
                <a:lnTo>
                  <a:pt x="0" y="12687599"/>
                </a:lnTo>
                <a:lnTo>
                  <a:pt x="0" y="0"/>
                </a:lnTo>
                <a:lnTo>
                  <a:pt x="2868751" y="0"/>
                </a:lnTo>
                <a:close/>
              </a:path>
            </a:pathLst>
          </a:cu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 rot="-5400000">
            <a:off x="2688684" y="-2694265"/>
            <a:ext cx="6817129" cy="12194497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564875" y="275775"/>
            <a:ext cx="11238900" cy="6313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 txBox="1">
            <a:spLocks noGrp="1"/>
          </p:cNvSpPr>
          <p:nvPr>
            <p:ph type="subTitle" idx="1"/>
          </p:nvPr>
        </p:nvSpPr>
        <p:spPr>
          <a:xfrm>
            <a:off x="949000" y="1729975"/>
            <a:ext cx="8476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subTitle" idx="2"/>
          </p:nvPr>
        </p:nvSpPr>
        <p:spPr>
          <a:xfrm>
            <a:off x="949000" y="3334868"/>
            <a:ext cx="8476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ubTitle" idx="3"/>
          </p:nvPr>
        </p:nvSpPr>
        <p:spPr>
          <a:xfrm>
            <a:off x="949000" y="4939762"/>
            <a:ext cx="8476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949000" y="593375"/>
            <a:ext cx="8579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4"/>
          </p:nvPr>
        </p:nvSpPr>
        <p:spPr>
          <a:xfrm>
            <a:off x="949000" y="2167925"/>
            <a:ext cx="847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5"/>
          </p:nvPr>
        </p:nvSpPr>
        <p:spPr>
          <a:xfrm>
            <a:off x="949000" y="3761388"/>
            <a:ext cx="847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6" name="Google Shape;116;p10"/>
          <p:cNvSpPr/>
          <p:nvPr/>
        </p:nvSpPr>
        <p:spPr>
          <a:xfrm rot="10800000">
            <a:off x="8436017" y="3942877"/>
            <a:ext cx="3755983" cy="2915122"/>
          </a:xfrm>
          <a:custGeom>
            <a:avLst/>
            <a:gdLst/>
            <a:ahLst/>
            <a:cxnLst/>
            <a:rect l="l" t="t" r="r" b="b"/>
            <a:pathLst>
              <a:path w="3755983" h="2915122" extrusionOk="0">
                <a:moveTo>
                  <a:pt x="92547" y="2915096"/>
                </a:moveTo>
                <a:cubicBezTo>
                  <a:pt x="85037" y="2915316"/>
                  <a:pt x="77330" y="2914190"/>
                  <a:pt x="69551" y="2911589"/>
                </a:cubicBezTo>
                <a:cubicBezTo>
                  <a:pt x="55139" y="2906386"/>
                  <a:pt x="40889" y="2903329"/>
                  <a:pt x="26745" y="2901817"/>
                </a:cubicBezTo>
                <a:lnTo>
                  <a:pt x="0" y="2901497"/>
                </a:lnTo>
                <a:lnTo>
                  <a:pt x="0" y="0"/>
                </a:lnTo>
                <a:lnTo>
                  <a:pt x="3755983" y="0"/>
                </a:lnTo>
                <a:lnTo>
                  <a:pt x="3705950" y="44094"/>
                </a:lnTo>
                <a:cubicBezTo>
                  <a:pt x="3697417" y="52315"/>
                  <a:pt x="3690654" y="64907"/>
                  <a:pt x="3680558" y="68861"/>
                </a:cubicBezTo>
                <a:cubicBezTo>
                  <a:pt x="3603866" y="100080"/>
                  <a:pt x="3525925" y="128280"/>
                  <a:pt x="3449544" y="160330"/>
                </a:cubicBezTo>
                <a:cubicBezTo>
                  <a:pt x="3382009" y="188635"/>
                  <a:pt x="3310623" y="209968"/>
                  <a:pt x="3281174" y="292591"/>
                </a:cubicBezTo>
                <a:cubicBezTo>
                  <a:pt x="3268791" y="327452"/>
                  <a:pt x="3237053" y="358462"/>
                  <a:pt x="3208332" y="383957"/>
                </a:cubicBezTo>
                <a:cubicBezTo>
                  <a:pt x="3130911" y="451700"/>
                  <a:pt x="3045581" y="508830"/>
                  <a:pt x="2971178" y="581672"/>
                </a:cubicBezTo>
                <a:cubicBezTo>
                  <a:pt x="2894485" y="657636"/>
                  <a:pt x="2821122" y="736514"/>
                  <a:pt x="2749425" y="816640"/>
                </a:cubicBezTo>
                <a:cubicBezTo>
                  <a:pt x="2716646" y="853270"/>
                  <a:pt x="2678455" y="881678"/>
                  <a:pt x="2642450" y="913729"/>
                </a:cubicBezTo>
                <a:cubicBezTo>
                  <a:pt x="2598224" y="953064"/>
                  <a:pt x="2535372" y="959308"/>
                  <a:pt x="2492395" y="1000203"/>
                </a:cubicBezTo>
                <a:cubicBezTo>
                  <a:pt x="2482280" y="1003294"/>
                  <a:pt x="2475276" y="1012514"/>
                  <a:pt x="2475016" y="1023097"/>
                </a:cubicBezTo>
                <a:lnTo>
                  <a:pt x="2452123" y="1043909"/>
                </a:lnTo>
                <a:cubicBezTo>
                  <a:pt x="2441540" y="1043483"/>
                  <a:pt x="2431582" y="1048924"/>
                  <a:pt x="2426212" y="1058061"/>
                </a:cubicBezTo>
                <a:cubicBezTo>
                  <a:pt x="2400300" y="1059310"/>
                  <a:pt x="2389894" y="1082412"/>
                  <a:pt x="2372412" y="1095732"/>
                </a:cubicBezTo>
                <a:cubicBezTo>
                  <a:pt x="2339842" y="1120602"/>
                  <a:pt x="2319342" y="1160769"/>
                  <a:pt x="2280006" y="1175858"/>
                </a:cubicBezTo>
                <a:cubicBezTo>
                  <a:pt x="2219912" y="1198532"/>
                  <a:pt x="2168276" y="1239200"/>
                  <a:pt x="2132138" y="1292302"/>
                </a:cubicBezTo>
                <a:cubicBezTo>
                  <a:pt x="2110700" y="1322687"/>
                  <a:pt x="2090513" y="1352761"/>
                  <a:pt x="2059295" y="1377111"/>
                </a:cubicBezTo>
                <a:cubicBezTo>
                  <a:pt x="2032031" y="1397924"/>
                  <a:pt x="1988636" y="1421337"/>
                  <a:pt x="1982914" y="1449225"/>
                </a:cubicBezTo>
                <a:cubicBezTo>
                  <a:pt x="1969802" y="1511662"/>
                  <a:pt x="1914442" y="1542880"/>
                  <a:pt x="1890300" y="1596264"/>
                </a:cubicBezTo>
                <a:cubicBezTo>
                  <a:pt x="1875107" y="1630187"/>
                  <a:pt x="1850549" y="1670146"/>
                  <a:pt x="1814128" y="1689918"/>
                </a:cubicBezTo>
                <a:cubicBezTo>
                  <a:pt x="1725302" y="1738992"/>
                  <a:pt x="1630991" y="1777411"/>
                  <a:pt x="1533164" y="1804385"/>
                </a:cubicBezTo>
                <a:cubicBezTo>
                  <a:pt x="1497575" y="1814166"/>
                  <a:pt x="1469062" y="1833313"/>
                  <a:pt x="1453766" y="1865988"/>
                </a:cubicBezTo>
                <a:cubicBezTo>
                  <a:pt x="1444191" y="1886800"/>
                  <a:pt x="1426398" y="1894501"/>
                  <a:pt x="1412142" y="1908341"/>
                </a:cubicBezTo>
                <a:cubicBezTo>
                  <a:pt x="1363858" y="1956521"/>
                  <a:pt x="1306000" y="2003244"/>
                  <a:pt x="1279464" y="2062870"/>
                </a:cubicBezTo>
                <a:cubicBezTo>
                  <a:pt x="1248246" y="2131759"/>
                  <a:pt x="1210888" y="2158711"/>
                  <a:pt x="1139398" y="2157982"/>
                </a:cubicBezTo>
                <a:cubicBezTo>
                  <a:pt x="1078628" y="2157254"/>
                  <a:pt x="1027117" y="2174944"/>
                  <a:pt x="992464" y="2236236"/>
                </a:cubicBezTo>
                <a:cubicBezTo>
                  <a:pt x="965721" y="2283688"/>
                  <a:pt x="935544" y="2329890"/>
                  <a:pt x="880079" y="2359235"/>
                </a:cubicBezTo>
                <a:cubicBezTo>
                  <a:pt x="781013" y="2411265"/>
                  <a:pt x="683197" y="2468812"/>
                  <a:pt x="622425" y="2570062"/>
                </a:cubicBezTo>
                <a:cubicBezTo>
                  <a:pt x="612207" y="2589022"/>
                  <a:pt x="593111" y="2601550"/>
                  <a:pt x="571643" y="2603362"/>
                </a:cubicBezTo>
                <a:cubicBezTo>
                  <a:pt x="500466" y="2604714"/>
                  <a:pt x="442817" y="2654351"/>
                  <a:pt x="372056" y="2657473"/>
                </a:cubicBezTo>
                <a:cubicBezTo>
                  <a:pt x="354885" y="2658202"/>
                  <a:pt x="339692" y="2672042"/>
                  <a:pt x="330431" y="2686402"/>
                </a:cubicBezTo>
                <a:cubicBezTo>
                  <a:pt x="281522" y="2761221"/>
                  <a:pt x="204414" y="2809714"/>
                  <a:pt x="151447" y="2880371"/>
                </a:cubicBezTo>
                <a:cubicBezTo>
                  <a:pt x="135838" y="2901677"/>
                  <a:pt x="115078" y="2914438"/>
                  <a:pt x="92547" y="29150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1728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 rot="10800000">
            <a:off x="8518397" y="3942905"/>
            <a:ext cx="3673603" cy="2915094"/>
          </a:xfrm>
          <a:custGeom>
            <a:avLst/>
            <a:gdLst/>
            <a:ahLst/>
            <a:cxnLst/>
            <a:rect l="l" t="t" r="r" b="b"/>
            <a:pathLst>
              <a:path w="3673603" h="2915094" extrusionOk="0">
                <a:moveTo>
                  <a:pt x="10169" y="2915094"/>
                </a:moveTo>
                <a:lnTo>
                  <a:pt x="0" y="2913543"/>
                </a:lnTo>
                <a:lnTo>
                  <a:pt x="0" y="0"/>
                </a:lnTo>
                <a:lnTo>
                  <a:pt x="3673603" y="0"/>
                </a:lnTo>
                <a:lnTo>
                  <a:pt x="3623572" y="44092"/>
                </a:lnTo>
                <a:cubicBezTo>
                  <a:pt x="3615039" y="52313"/>
                  <a:pt x="3608276" y="64905"/>
                  <a:pt x="3598180" y="68859"/>
                </a:cubicBezTo>
                <a:cubicBezTo>
                  <a:pt x="3521488" y="100078"/>
                  <a:pt x="3443547" y="128278"/>
                  <a:pt x="3367166" y="160328"/>
                </a:cubicBezTo>
                <a:cubicBezTo>
                  <a:pt x="3299631" y="188633"/>
                  <a:pt x="3228245" y="209966"/>
                  <a:pt x="3198796" y="292589"/>
                </a:cubicBezTo>
                <a:cubicBezTo>
                  <a:pt x="3186413" y="327450"/>
                  <a:pt x="3154675" y="358460"/>
                  <a:pt x="3125954" y="383955"/>
                </a:cubicBezTo>
                <a:cubicBezTo>
                  <a:pt x="3048533" y="451698"/>
                  <a:pt x="2963203" y="508828"/>
                  <a:pt x="2888800" y="581670"/>
                </a:cubicBezTo>
                <a:cubicBezTo>
                  <a:pt x="2812107" y="657634"/>
                  <a:pt x="2738744" y="736512"/>
                  <a:pt x="2667047" y="816638"/>
                </a:cubicBezTo>
                <a:cubicBezTo>
                  <a:pt x="2634268" y="853268"/>
                  <a:pt x="2596077" y="881676"/>
                  <a:pt x="2560072" y="913727"/>
                </a:cubicBezTo>
                <a:cubicBezTo>
                  <a:pt x="2515846" y="953062"/>
                  <a:pt x="2452994" y="959306"/>
                  <a:pt x="2410017" y="1000201"/>
                </a:cubicBezTo>
                <a:cubicBezTo>
                  <a:pt x="2399902" y="1003292"/>
                  <a:pt x="2392898" y="1012512"/>
                  <a:pt x="2392638" y="1023095"/>
                </a:cubicBezTo>
                <a:lnTo>
                  <a:pt x="2369745" y="1043907"/>
                </a:lnTo>
                <a:cubicBezTo>
                  <a:pt x="2359162" y="1043481"/>
                  <a:pt x="2349204" y="1048922"/>
                  <a:pt x="2343834" y="1058059"/>
                </a:cubicBezTo>
                <a:cubicBezTo>
                  <a:pt x="2317922" y="1059308"/>
                  <a:pt x="2307516" y="1082410"/>
                  <a:pt x="2290034" y="1095730"/>
                </a:cubicBezTo>
                <a:cubicBezTo>
                  <a:pt x="2257464" y="1120600"/>
                  <a:pt x="2236964" y="1160767"/>
                  <a:pt x="2197628" y="1175856"/>
                </a:cubicBezTo>
                <a:cubicBezTo>
                  <a:pt x="2137534" y="1198530"/>
                  <a:pt x="2085898" y="1239198"/>
                  <a:pt x="2049760" y="1292300"/>
                </a:cubicBezTo>
                <a:cubicBezTo>
                  <a:pt x="2028322" y="1322685"/>
                  <a:pt x="2008135" y="1352759"/>
                  <a:pt x="1976917" y="1377109"/>
                </a:cubicBezTo>
                <a:cubicBezTo>
                  <a:pt x="1949653" y="1397922"/>
                  <a:pt x="1906258" y="1421335"/>
                  <a:pt x="1900536" y="1449223"/>
                </a:cubicBezTo>
                <a:cubicBezTo>
                  <a:pt x="1887424" y="1511660"/>
                  <a:pt x="1832064" y="1542878"/>
                  <a:pt x="1807922" y="1596262"/>
                </a:cubicBezTo>
                <a:cubicBezTo>
                  <a:pt x="1792729" y="1630185"/>
                  <a:pt x="1768171" y="1670144"/>
                  <a:pt x="1731750" y="1689916"/>
                </a:cubicBezTo>
                <a:cubicBezTo>
                  <a:pt x="1642924" y="1738990"/>
                  <a:pt x="1548613" y="1777409"/>
                  <a:pt x="1450786" y="1804383"/>
                </a:cubicBezTo>
                <a:cubicBezTo>
                  <a:pt x="1415197" y="1814164"/>
                  <a:pt x="1386684" y="1833311"/>
                  <a:pt x="1371388" y="1865986"/>
                </a:cubicBezTo>
                <a:cubicBezTo>
                  <a:pt x="1361813" y="1886798"/>
                  <a:pt x="1344020" y="1894499"/>
                  <a:pt x="1329764" y="1908339"/>
                </a:cubicBezTo>
                <a:cubicBezTo>
                  <a:pt x="1281480" y="1956519"/>
                  <a:pt x="1223622" y="2003242"/>
                  <a:pt x="1197086" y="2062868"/>
                </a:cubicBezTo>
                <a:cubicBezTo>
                  <a:pt x="1165868" y="2131757"/>
                  <a:pt x="1128510" y="2158709"/>
                  <a:pt x="1057020" y="2157980"/>
                </a:cubicBezTo>
                <a:cubicBezTo>
                  <a:pt x="996250" y="2157252"/>
                  <a:pt x="944739" y="2174942"/>
                  <a:pt x="910086" y="2236234"/>
                </a:cubicBezTo>
                <a:cubicBezTo>
                  <a:pt x="883343" y="2283686"/>
                  <a:pt x="853166" y="2329888"/>
                  <a:pt x="797701" y="2359233"/>
                </a:cubicBezTo>
                <a:cubicBezTo>
                  <a:pt x="698635" y="2411263"/>
                  <a:pt x="600819" y="2468810"/>
                  <a:pt x="540047" y="2570060"/>
                </a:cubicBezTo>
                <a:cubicBezTo>
                  <a:pt x="529829" y="2589020"/>
                  <a:pt x="510733" y="2601548"/>
                  <a:pt x="489265" y="2603360"/>
                </a:cubicBezTo>
                <a:cubicBezTo>
                  <a:pt x="418088" y="2604712"/>
                  <a:pt x="360439" y="2654349"/>
                  <a:pt x="289678" y="2657471"/>
                </a:cubicBezTo>
                <a:cubicBezTo>
                  <a:pt x="272507" y="2658200"/>
                  <a:pt x="257314" y="2672040"/>
                  <a:pt x="248053" y="2686400"/>
                </a:cubicBezTo>
                <a:cubicBezTo>
                  <a:pt x="199144" y="2761219"/>
                  <a:pt x="122036" y="2809712"/>
                  <a:pt x="69069" y="2880369"/>
                </a:cubicBezTo>
                <a:cubicBezTo>
                  <a:pt x="53460" y="2901676"/>
                  <a:pt x="32700" y="2914436"/>
                  <a:pt x="10169" y="2915094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6"/>
          </p:nvPr>
        </p:nvSpPr>
        <p:spPr>
          <a:xfrm>
            <a:off x="949000" y="5353050"/>
            <a:ext cx="847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10"/>
          <p:cNvSpPr/>
          <p:nvPr/>
        </p:nvSpPr>
        <p:spPr>
          <a:xfrm rot="-5400000" flipH="1">
            <a:off x="8146456" y="2679979"/>
            <a:ext cx="6853627" cy="1501228"/>
          </a:xfrm>
          <a:custGeom>
            <a:avLst/>
            <a:gdLst/>
            <a:ahLst/>
            <a:cxnLst/>
            <a:rect l="l" t="t" r="r" b="b"/>
            <a:pathLst>
              <a:path w="5272021" h="1457503" extrusionOk="0">
                <a:moveTo>
                  <a:pt x="39999" y="1456212"/>
                </a:moveTo>
                <a:cubicBezTo>
                  <a:pt x="14853" y="1441259"/>
                  <a:pt x="10758" y="1418112"/>
                  <a:pt x="10853" y="1390871"/>
                </a:cubicBezTo>
                <a:cubicBezTo>
                  <a:pt x="11329" y="1273428"/>
                  <a:pt x="14472" y="1155889"/>
                  <a:pt x="9519" y="1038446"/>
                </a:cubicBezTo>
                <a:cubicBezTo>
                  <a:pt x="-768" y="792796"/>
                  <a:pt x="3614" y="547052"/>
                  <a:pt x="851" y="301401"/>
                </a:cubicBezTo>
                <a:cubicBezTo>
                  <a:pt x="280" y="253776"/>
                  <a:pt x="11805" y="227869"/>
                  <a:pt x="65907" y="225201"/>
                </a:cubicBezTo>
                <a:cubicBezTo>
                  <a:pt x="118009" y="222725"/>
                  <a:pt x="167253" y="201770"/>
                  <a:pt x="214973" y="179958"/>
                </a:cubicBezTo>
                <a:cubicBezTo>
                  <a:pt x="250883" y="163575"/>
                  <a:pt x="285078" y="144620"/>
                  <a:pt x="328130" y="157288"/>
                </a:cubicBezTo>
                <a:cubicBezTo>
                  <a:pt x="352800" y="164527"/>
                  <a:pt x="369754" y="144430"/>
                  <a:pt x="380994" y="124712"/>
                </a:cubicBezTo>
                <a:cubicBezTo>
                  <a:pt x="398806" y="93280"/>
                  <a:pt x="424523" y="81850"/>
                  <a:pt x="459861" y="83374"/>
                </a:cubicBezTo>
                <a:cubicBezTo>
                  <a:pt x="497961" y="84898"/>
                  <a:pt x="535014" y="78421"/>
                  <a:pt x="566161" y="51179"/>
                </a:cubicBezTo>
                <a:cubicBezTo>
                  <a:pt x="585972" y="33844"/>
                  <a:pt x="610261" y="37178"/>
                  <a:pt x="633883" y="45655"/>
                </a:cubicBezTo>
                <a:cubicBezTo>
                  <a:pt x="671507" y="59371"/>
                  <a:pt x="712464" y="57848"/>
                  <a:pt x="749993" y="66896"/>
                </a:cubicBezTo>
                <a:cubicBezTo>
                  <a:pt x="813905" y="82422"/>
                  <a:pt x="892868" y="79754"/>
                  <a:pt x="920490" y="162146"/>
                </a:cubicBezTo>
                <a:cubicBezTo>
                  <a:pt x="924491" y="173766"/>
                  <a:pt x="936016" y="176529"/>
                  <a:pt x="946874" y="180148"/>
                </a:cubicBezTo>
                <a:cubicBezTo>
                  <a:pt x="957733" y="183768"/>
                  <a:pt x="974687" y="186720"/>
                  <a:pt x="980783" y="195579"/>
                </a:cubicBezTo>
                <a:cubicBezTo>
                  <a:pt x="1033742" y="272540"/>
                  <a:pt x="1117086" y="271779"/>
                  <a:pt x="1190333" y="259301"/>
                </a:cubicBezTo>
                <a:cubicBezTo>
                  <a:pt x="1276058" y="245013"/>
                  <a:pt x="1364355" y="222248"/>
                  <a:pt x="1433412" y="161194"/>
                </a:cubicBezTo>
                <a:cubicBezTo>
                  <a:pt x="1451890" y="144905"/>
                  <a:pt x="1468654" y="130808"/>
                  <a:pt x="1494848" y="130047"/>
                </a:cubicBezTo>
                <a:cubicBezTo>
                  <a:pt x="1529423" y="129094"/>
                  <a:pt x="1551045" y="102233"/>
                  <a:pt x="1576191" y="83946"/>
                </a:cubicBezTo>
                <a:cubicBezTo>
                  <a:pt x="1638675" y="38321"/>
                  <a:pt x="1687253" y="38607"/>
                  <a:pt x="1755928" y="73468"/>
                </a:cubicBezTo>
                <a:cubicBezTo>
                  <a:pt x="1814126" y="102996"/>
                  <a:pt x="1875657" y="128236"/>
                  <a:pt x="1944714" y="98234"/>
                </a:cubicBezTo>
                <a:cubicBezTo>
                  <a:pt x="1971726" y="86612"/>
                  <a:pt x="2003016" y="91565"/>
                  <a:pt x="2025105" y="110997"/>
                </a:cubicBezTo>
                <a:cubicBezTo>
                  <a:pt x="2075682" y="150716"/>
                  <a:pt x="2125117" y="150811"/>
                  <a:pt x="2176171" y="112521"/>
                </a:cubicBezTo>
                <a:cubicBezTo>
                  <a:pt x="2195888" y="97662"/>
                  <a:pt x="2214271" y="91947"/>
                  <a:pt x="2237798" y="100138"/>
                </a:cubicBezTo>
                <a:cubicBezTo>
                  <a:pt x="2261325" y="108329"/>
                  <a:pt x="2286280" y="115187"/>
                  <a:pt x="2309521" y="125094"/>
                </a:cubicBezTo>
                <a:cubicBezTo>
                  <a:pt x="2358956" y="145954"/>
                  <a:pt x="2407152" y="158336"/>
                  <a:pt x="2460873" y="135476"/>
                </a:cubicBezTo>
                <a:cubicBezTo>
                  <a:pt x="2489448" y="123474"/>
                  <a:pt x="2521738" y="127093"/>
                  <a:pt x="2554123" y="129285"/>
                </a:cubicBezTo>
                <a:cubicBezTo>
                  <a:pt x="2688807" y="138810"/>
                  <a:pt x="2823776" y="155668"/>
                  <a:pt x="2958840" y="132142"/>
                </a:cubicBezTo>
                <a:cubicBezTo>
                  <a:pt x="2980910" y="129761"/>
                  <a:pt x="3002532" y="124237"/>
                  <a:pt x="3023039" y="115759"/>
                </a:cubicBezTo>
                <a:cubicBezTo>
                  <a:pt x="3052957" y="99186"/>
                  <a:pt x="3089571" y="100424"/>
                  <a:pt x="3118289" y="118997"/>
                </a:cubicBezTo>
                <a:cubicBezTo>
                  <a:pt x="3154960" y="140524"/>
                  <a:pt x="3195632" y="133094"/>
                  <a:pt x="3234399" y="127379"/>
                </a:cubicBezTo>
                <a:cubicBezTo>
                  <a:pt x="3273556" y="121283"/>
                  <a:pt x="3313418" y="121569"/>
                  <a:pt x="3352509" y="127952"/>
                </a:cubicBezTo>
                <a:cubicBezTo>
                  <a:pt x="3409659" y="137477"/>
                  <a:pt x="3465189" y="134428"/>
                  <a:pt x="3518148" y="103853"/>
                </a:cubicBezTo>
                <a:cubicBezTo>
                  <a:pt x="3550819" y="84803"/>
                  <a:pt x="3588062" y="74230"/>
                  <a:pt x="3622923" y="59752"/>
                </a:cubicBezTo>
                <a:cubicBezTo>
                  <a:pt x="3657785" y="45274"/>
                  <a:pt x="3689027" y="39941"/>
                  <a:pt x="3719697" y="76802"/>
                </a:cubicBezTo>
                <a:cubicBezTo>
                  <a:pt x="3742557" y="104234"/>
                  <a:pt x="3781515" y="98995"/>
                  <a:pt x="3813804" y="87470"/>
                </a:cubicBezTo>
                <a:cubicBezTo>
                  <a:pt x="3864382" y="69277"/>
                  <a:pt x="3915341" y="51084"/>
                  <a:pt x="3960299" y="20223"/>
                </a:cubicBezTo>
                <a:cubicBezTo>
                  <a:pt x="4001066" y="-7780"/>
                  <a:pt x="4037070" y="-9685"/>
                  <a:pt x="4081362" y="21843"/>
                </a:cubicBezTo>
                <a:cubicBezTo>
                  <a:pt x="4120795" y="50418"/>
                  <a:pt x="4167087" y="59943"/>
                  <a:pt x="4222903" y="54608"/>
                </a:cubicBezTo>
                <a:cubicBezTo>
                  <a:pt x="4297293" y="47846"/>
                  <a:pt x="4372446" y="39178"/>
                  <a:pt x="4447598" y="38130"/>
                </a:cubicBezTo>
                <a:cubicBezTo>
                  <a:pt x="4469410" y="38130"/>
                  <a:pt x="4484841" y="55561"/>
                  <a:pt x="4504748" y="60609"/>
                </a:cubicBezTo>
                <a:cubicBezTo>
                  <a:pt x="4544277" y="70897"/>
                  <a:pt x="4584186" y="84803"/>
                  <a:pt x="4625239" y="64038"/>
                </a:cubicBezTo>
                <a:cubicBezTo>
                  <a:pt x="4648671" y="52227"/>
                  <a:pt x="4676589" y="53942"/>
                  <a:pt x="4698486" y="68325"/>
                </a:cubicBezTo>
                <a:cubicBezTo>
                  <a:pt x="4785545" y="122522"/>
                  <a:pt x="4880890" y="133952"/>
                  <a:pt x="4980712" y="132523"/>
                </a:cubicBezTo>
                <a:cubicBezTo>
                  <a:pt x="5041291" y="131761"/>
                  <a:pt x="5093298" y="102519"/>
                  <a:pt x="5150543" y="92137"/>
                </a:cubicBezTo>
                <a:cubicBezTo>
                  <a:pt x="5183595" y="86232"/>
                  <a:pt x="5216266" y="64038"/>
                  <a:pt x="5250746" y="85755"/>
                </a:cubicBezTo>
                <a:cubicBezTo>
                  <a:pt x="5256651" y="89470"/>
                  <a:pt x="5259128" y="98804"/>
                  <a:pt x="5263128" y="105567"/>
                </a:cubicBezTo>
                <a:cubicBezTo>
                  <a:pt x="5269701" y="195770"/>
                  <a:pt x="5265319" y="286542"/>
                  <a:pt x="5266938" y="376363"/>
                </a:cubicBezTo>
                <a:cubicBezTo>
                  <a:pt x="5272749" y="693641"/>
                  <a:pt x="5269510" y="1011014"/>
                  <a:pt x="5272844" y="1328292"/>
                </a:cubicBezTo>
                <a:cubicBezTo>
                  <a:pt x="5273320" y="1374964"/>
                  <a:pt x="5256080" y="1387156"/>
                  <a:pt x="5211884" y="1387728"/>
                </a:cubicBezTo>
                <a:cubicBezTo>
                  <a:pt x="5018431" y="1390585"/>
                  <a:pt x="4824883" y="1387061"/>
                  <a:pt x="4631431" y="1388490"/>
                </a:cubicBezTo>
                <a:cubicBezTo>
                  <a:pt x="4008114" y="1392776"/>
                  <a:pt x="3384893" y="1392871"/>
                  <a:pt x="2761673" y="1408111"/>
                </a:cubicBezTo>
                <a:cubicBezTo>
                  <a:pt x="2347907" y="1418303"/>
                  <a:pt x="1933855" y="1417636"/>
                  <a:pt x="1519994" y="1422780"/>
                </a:cubicBezTo>
                <a:cubicBezTo>
                  <a:pt x="1374166" y="1424685"/>
                  <a:pt x="1228338" y="1432305"/>
                  <a:pt x="1082415" y="1432305"/>
                </a:cubicBezTo>
                <a:cubicBezTo>
                  <a:pt x="734181" y="1432591"/>
                  <a:pt x="386709" y="1431352"/>
                  <a:pt x="39999" y="14562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 rot="-5400000">
            <a:off x="7528214" y="2617086"/>
            <a:ext cx="6675566" cy="1430247"/>
          </a:xfrm>
          <a:custGeom>
            <a:avLst/>
            <a:gdLst/>
            <a:ahLst/>
            <a:cxnLst/>
            <a:rect l="l" t="t" r="r" b="b"/>
            <a:pathLst>
              <a:path w="12192815" h="2612324" extrusionOk="0">
                <a:moveTo>
                  <a:pt x="8377369" y="2611819"/>
                </a:moveTo>
                <a:lnTo>
                  <a:pt x="6844815" y="2611819"/>
                </a:lnTo>
                <a:lnTo>
                  <a:pt x="6166878" y="2611819"/>
                </a:lnTo>
                <a:lnTo>
                  <a:pt x="5525418" y="2611819"/>
                </a:lnTo>
                <a:lnTo>
                  <a:pt x="4865674" y="2611819"/>
                </a:lnTo>
                <a:lnTo>
                  <a:pt x="4210275" y="2611819"/>
                </a:lnTo>
                <a:lnTo>
                  <a:pt x="3550622" y="2611819"/>
                </a:lnTo>
                <a:lnTo>
                  <a:pt x="2922648" y="2611819"/>
                </a:lnTo>
                <a:lnTo>
                  <a:pt x="2240366" y="2611819"/>
                </a:lnTo>
                <a:lnTo>
                  <a:pt x="1580713" y="2611819"/>
                </a:lnTo>
                <a:lnTo>
                  <a:pt x="926038" y="2609104"/>
                </a:lnTo>
                <a:lnTo>
                  <a:pt x="266385" y="2609104"/>
                </a:lnTo>
                <a:cubicBezTo>
                  <a:pt x="189902" y="2609104"/>
                  <a:pt x="113329" y="2609738"/>
                  <a:pt x="36846" y="2608199"/>
                </a:cubicBezTo>
                <a:cubicBezTo>
                  <a:pt x="24445" y="2608199"/>
                  <a:pt x="12226" y="2597518"/>
                  <a:pt x="7" y="2591816"/>
                </a:cubicBezTo>
                <a:cubicBezTo>
                  <a:pt x="6893" y="2581824"/>
                  <a:pt x="14326" y="2572211"/>
                  <a:pt x="22273" y="2563033"/>
                </a:cubicBezTo>
                <a:cubicBezTo>
                  <a:pt x="49427" y="2535065"/>
                  <a:pt x="75947" y="2507097"/>
                  <a:pt x="103734" y="2480486"/>
                </a:cubicBezTo>
                <a:cubicBezTo>
                  <a:pt x="112785" y="2471435"/>
                  <a:pt x="126091" y="2461117"/>
                  <a:pt x="137224" y="2461388"/>
                </a:cubicBezTo>
                <a:cubicBezTo>
                  <a:pt x="184471" y="2462383"/>
                  <a:pt x="231990" y="2472883"/>
                  <a:pt x="278513" y="2469263"/>
                </a:cubicBezTo>
                <a:cubicBezTo>
                  <a:pt x="345402" y="2464284"/>
                  <a:pt x="417812" y="2462565"/>
                  <a:pt x="476011" y="2435411"/>
                </a:cubicBezTo>
                <a:cubicBezTo>
                  <a:pt x="538736" y="2406266"/>
                  <a:pt x="596392" y="2406628"/>
                  <a:pt x="657036" y="2419481"/>
                </a:cubicBezTo>
                <a:cubicBezTo>
                  <a:pt x="711977" y="2431157"/>
                  <a:pt x="765650" y="2433601"/>
                  <a:pt x="818238" y="2417127"/>
                </a:cubicBezTo>
                <a:cubicBezTo>
                  <a:pt x="836340" y="2411425"/>
                  <a:pt x="850551" y="2391422"/>
                  <a:pt x="867929" y="2380289"/>
                </a:cubicBezTo>
                <a:cubicBezTo>
                  <a:pt x="888566" y="2366984"/>
                  <a:pt x="909474" y="2350601"/>
                  <a:pt x="932464" y="2345442"/>
                </a:cubicBezTo>
                <a:cubicBezTo>
                  <a:pt x="992565" y="2332046"/>
                  <a:pt x="1055199" y="2328516"/>
                  <a:pt x="1114303" y="2312133"/>
                </a:cubicBezTo>
                <a:cubicBezTo>
                  <a:pt x="1145349" y="2303082"/>
                  <a:pt x="1170421" y="2274842"/>
                  <a:pt x="1199657" y="2257826"/>
                </a:cubicBezTo>
                <a:cubicBezTo>
                  <a:pt x="1222448" y="2243081"/>
                  <a:pt x="1247393" y="2231967"/>
                  <a:pt x="1273605" y="2224879"/>
                </a:cubicBezTo>
                <a:cubicBezTo>
                  <a:pt x="1304017" y="2218453"/>
                  <a:pt x="1336964" y="2223069"/>
                  <a:pt x="1367828" y="2219449"/>
                </a:cubicBezTo>
                <a:cubicBezTo>
                  <a:pt x="1431187" y="2212117"/>
                  <a:pt x="1457888" y="2158444"/>
                  <a:pt x="1484408" y="2112463"/>
                </a:cubicBezTo>
                <a:cubicBezTo>
                  <a:pt x="1511562" y="2064673"/>
                  <a:pt x="1546228" y="2047023"/>
                  <a:pt x="1598544" y="2053269"/>
                </a:cubicBezTo>
                <a:cubicBezTo>
                  <a:pt x="1693138" y="2064591"/>
                  <a:pt x="1788891" y="2045575"/>
                  <a:pt x="1871982" y="1998961"/>
                </a:cubicBezTo>
                <a:cubicBezTo>
                  <a:pt x="1918776" y="1973346"/>
                  <a:pt x="1966205" y="1975428"/>
                  <a:pt x="2014991" y="1971807"/>
                </a:cubicBezTo>
                <a:cubicBezTo>
                  <a:pt x="2041185" y="1968766"/>
                  <a:pt x="2067162" y="1964014"/>
                  <a:pt x="2092741" y="1957597"/>
                </a:cubicBezTo>
                <a:cubicBezTo>
                  <a:pt x="2098534" y="1956511"/>
                  <a:pt x="2105594" y="1951170"/>
                  <a:pt x="2109486" y="1953071"/>
                </a:cubicBezTo>
                <a:cubicBezTo>
                  <a:pt x="2156733" y="1975518"/>
                  <a:pt x="2207058" y="1993802"/>
                  <a:pt x="2249418" y="2023490"/>
                </a:cubicBezTo>
                <a:cubicBezTo>
                  <a:pt x="2296937" y="2056798"/>
                  <a:pt x="2336672" y="2101149"/>
                  <a:pt x="2380570" y="2139798"/>
                </a:cubicBezTo>
                <a:cubicBezTo>
                  <a:pt x="2410439" y="2165956"/>
                  <a:pt x="2458682" y="2159620"/>
                  <a:pt x="2473164" y="2123416"/>
                </a:cubicBezTo>
                <a:cubicBezTo>
                  <a:pt x="2496697" y="2064220"/>
                  <a:pt x="2512899" y="2002129"/>
                  <a:pt x="2534531" y="1942391"/>
                </a:cubicBezTo>
                <a:cubicBezTo>
                  <a:pt x="2541501" y="1923021"/>
                  <a:pt x="2554263" y="1893333"/>
                  <a:pt x="2567387" y="1891704"/>
                </a:cubicBezTo>
                <a:cubicBezTo>
                  <a:pt x="2586304" y="1889260"/>
                  <a:pt x="2614725" y="1902565"/>
                  <a:pt x="2627487" y="1918857"/>
                </a:cubicBezTo>
                <a:cubicBezTo>
                  <a:pt x="2701164" y="2011062"/>
                  <a:pt x="2772732" y="2104951"/>
                  <a:pt x="2842182" y="2200532"/>
                </a:cubicBezTo>
                <a:cubicBezTo>
                  <a:pt x="2869336" y="2238094"/>
                  <a:pt x="2885990" y="2283803"/>
                  <a:pt x="2914592" y="2320460"/>
                </a:cubicBezTo>
                <a:cubicBezTo>
                  <a:pt x="2928893" y="2338563"/>
                  <a:pt x="2957948" y="2348157"/>
                  <a:pt x="2982205" y="2354312"/>
                </a:cubicBezTo>
                <a:cubicBezTo>
                  <a:pt x="2987636" y="2355670"/>
                  <a:pt x="3004561" y="2327158"/>
                  <a:pt x="3009359" y="2310957"/>
                </a:cubicBezTo>
                <a:cubicBezTo>
                  <a:pt x="3019948" y="2276743"/>
                  <a:pt x="3025922" y="2241081"/>
                  <a:pt x="3034159" y="2206053"/>
                </a:cubicBezTo>
                <a:cubicBezTo>
                  <a:pt x="3036512" y="2195825"/>
                  <a:pt x="3044387" y="2184511"/>
                  <a:pt x="3041943" y="2175913"/>
                </a:cubicBezTo>
                <a:cubicBezTo>
                  <a:pt x="3024836" y="2113549"/>
                  <a:pt x="3064300" y="2104951"/>
                  <a:pt x="3110189" y="2100968"/>
                </a:cubicBezTo>
                <a:cubicBezTo>
                  <a:pt x="3125214" y="2099701"/>
                  <a:pt x="3139968" y="2096171"/>
                  <a:pt x="3154993" y="2094813"/>
                </a:cubicBezTo>
                <a:cubicBezTo>
                  <a:pt x="3271301" y="2084767"/>
                  <a:pt x="3354120" y="1998508"/>
                  <a:pt x="3368602" y="1882562"/>
                </a:cubicBezTo>
                <a:cubicBezTo>
                  <a:pt x="3371408" y="1860477"/>
                  <a:pt x="3402544" y="1834952"/>
                  <a:pt x="3426620" y="1824091"/>
                </a:cubicBezTo>
                <a:cubicBezTo>
                  <a:pt x="3480384" y="1799472"/>
                  <a:pt x="3539036" y="1785624"/>
                  <a:pt x="3593434" y="1762181"/>
                </a:cubicBezTo>
                <a:cubicBezTo>
                  <a:pt x="3615791" y="1752587"/>
                  <a:pt x="3634346" y="1731316"/>
                  <a:pt x="3651271" y="1712308"/>
                </a:cubicBezTo>
                <a:cubicBezTo>
                  <a:pt x="3684942" y="1674474"/>
                  <a:pt x="3713997" y="1632205"/>
                  <a:pt x="3749930" y="1596634"/>
                </a:cubicBezTo>
                <a:cubicBezTo>
                  <a:pt x="3764231" y="1582605"/>
                  <a:pt x="3791203" y="1580704"/>
                  <a:pt x="3813288" y="1575092"/>
                </a:cubicBezTo>
                <a:cubicBezTo>
                  <a:pt x="3857096" y="1563688"/>
                  <a:pt x="3900995" y="1552464"/>
                  <a:pt x="3945346" y="1543232"/>
                </a:cubicBezTo>
                <a:cubicBezTo>
                  <a:pt x="3976754" y="1536715"/>
                  <a:pt x="4009428" y="1528026"/>
                  <a:pt x="4040655" y="1530560"/>
                </a:cubicBezTo>
                <a:cubicBezTo>
                  <a:pt x="4083196" y="1533909"/>
                  <a:pt x="4116233" y="1533094"/>
                  <a:pt x="4148636" y="1496075"/>
                </a:cubicBezTo>
                <a:cubicBezTo>
                  <a:pt x="4168458" y="1473266"/>
                  <a:pt x="4208012" y="1460413"/>
                  <a:pt x="4240144" y="1457154"/>
                </a:cubicBezTo>
                <a:cubicBezTo>
                  <a:pt x="4318609" y="1448719"/>
                  <a:pt x="4397509" y="1468586"/>
                  <a:pt x="4462623" y="1513182"/>
                </a:cubicBezTo>
                <a:cubicBezTo>
                  <a:pt x="4496475" y="1536443"/>
                  <a:pt x="4511591" y="1585591"/>
                  <a:pt x="4539649" y="1619081"/>
                </a:cubicBezTo>
                <a:cubicBezTo>
                  <a:pt x="4558204" y="1641347"/>
                  <a:pt x="4583910" y="1671850"/>
                  <a:pt x="4607534" y="1672936"/>
                </a:cubicBezTo>
                <a:cubicBezTo>
                  <a:pt x="4686913" y="1676375"/>
                  <a:pt x="4713976" y="1736294"/>
                  <a:pt x="4749004" y="1787977"/>
                </a:cubicBezTo>
                <a:cubicBezTo>
                  <a:pt x="4776158" y="1828074"/>
                  <a:pt x="4795708" y="1873692"/>
                  <a:pt x="4824220" y="1912793"/>
                </a:cubicBezTo>
                <a:cubicBezTo>
                  <a:pt x="4852731" y="1951895"/>
                  <a:pt x="4888665" y="1943115"/>
                  <a:pt x="4904142" y="1896772"/>
                </a:cubicBezTo>
                <a:cubicBezTo>
                  <a:pt x="4916543" y="1859934"/>
                  <a:pt x="4931296" y="1823729"/>
                  <a:pt x="4940347" y="1786167"/>
                </a:cubicBezTo>
                <a:cubicBezTo>
                  <a:pt x="4950303" y="1745708"/>
                  <a:pt x="4983793" y="1729868"/>
                  <a:pt x="5013390" y="1712942"/>
                </a:cubicBezTo>
                <a:cubicBezTo>
                  <a:pt x="5121009" y="1651303"/>
                  <a:pt x="5188169" y="1556537"/>
                  <a:pt x="5236322" y="1446746"/>
                </a:cubicBezTo>
                <a:cubicBezTo>
                  <a:pt x="5255510" y="1402847"/>
                  <a:pt x="5289000" y="1388275"/>
                  <a:pt x="5326834" y="1401490"/>
                </a:cubicBezTo>
                <a:cubicBezTo>
                  <a:pt x="5416532" y="1432626"/>
                  <a:pt x="5484507" y="1401490"/>
                  <a:pt x="5546508" y="1340485"/>
                </a:cubicBezTo>
                <a:cubicBezTo>
                  <a:pt x="5571580" y="1316046"/>
                  <a:pt x="5595474" y="1310525"/>
                  <a:pt x="5631046" y="1327179"/>
                </a:cubicBezTo>
                <a:cubicBezTo>
                  <a:pt x="5693861" y="1356595"/>
                  <a:pt x="5760659" y="1376870"/>
                  <a:pt x="5832345" y="1365285"/>
                </a:cubicBezTo>
                <a:cubicBezTo>
                  <a:pt x="5841360" y="1363303"/>
                  <a:pt x="5850729" y="1363773"/>
                  <a:pt x="5859499" y="1366642"/>
                </a:cubicBezTo>
                <a:cubicBezTo>
                  <a:pt x="5926387" y="1394701"/>
                  <a:pt x="5978342" y="1371621"/>
                  <a:pt x="6020520" y="1319214"/>
                </a:cubicBezTo>
                <a:cubicBezTo>
                  <a:pt x="6052290" y="1279660"/>
                  <a:pt x="6087952" y="1302017"/>
                  <a:pt x="6123071" y="1309529"/>
                </a:cubicBezTo>
                <a:cubicBezTo>
                  <a:pt x="6145065" y="1314236"/>
                  <a:pt x="6174482" y="1330166"/>
                  <a:pt x="6187425" y="1321477"/>
                </a:cubicBezTo>
                <a:cubicBezTo>
                  <a:pt x="6219738" y="1299573"/>
                  <a:pt x="6254585" y="1271242"/>
                  <a:pt x="6270244" y="1237210"/>
                </a:cubicBezTo>
                <a:cubicBezTo>
                  <a:pt x="6301380" y="1169416"/>
                  <a:pt x="6321835" y="1096463"/>
                  <a:pt x="6343740" y="1024778"/>
                </a:cubicBezTo>
                <a:cubicBezTo>
                  <a:pt x="6358312" y="977168"/>
                  <a:pt x="6384380" y="962324"/>
                  <a:pt x="6429907" y="982327"/>
                </a:cubicBezTo>
                <a:cubicBezTo>
                  <a:pt x="6468284" y="999163"/>
                  <a:pt x="6506028" y="1017899"/>
                  <a:pt x="6545219" y="1032562"/>
                </a:cubicBezTo>
                <a:cubicBezTo>
                  <a:pt x="6601428" y="1053651"/>
                  <a:pt x="6650033" y="1028127"/>
                  <a:pt x="6699090" y="1004503"/>
                </a:cubicBezTo>
                <a:cubicBezTo>
                  <a:pt x="6797387" y="957346"/>
                  <a:pt x="6813588" y="960695"/>
                  <a:pt x="6893239" y="1033919"/>
                </a:cubicBezTo>
                <a:cubicBezTo>
                  <a:pt x="6896588" y="1036997"/>
                  <a:pt x="6900209" y="1039803"/>
                  <a:pt x="6903196" y="1042970"/>
                </a:cubicBezTo>
                <a:cubicBezTo>
                  <a:pt x="6975606" y="1123798"/>
                  <a:pt x="6996605" y="1123708"/>
                  <a:pt x="7079152" y="1044057"/>
                </a:cubicBezTo>
                <a:cubicBezTo>
                  <a:pt x="7127757" y="997171"/>
                  <a:pt x="7173013" y="1013373"/>
                  <a:pt x="7222885" y="1013192"/>
                </a:cubicBezTo>
                <a:cubicBezTo>
                  <a:pt x="7250265" y="1013427"/>
                  <a:pt x="7277636" y="1011789"/>
                  <a:pt x="7304799" y="1008304"/>
                </a:cubicBezTo>
                <a:cubicBezTo>
                  <a:pt x="7347158" y="1002240"/>
                  <a:pt x="7389427" y="985495"/>
                  <a:pt x="7431516" y="987306"/>
                </a:cubicBezTo>
                <a:cubicBezTo>
                  <a:pt x="7493788" y="989930"/>
                  <a:pt x="7539316" y="966488"/>
                  <a:pt x="7567284" y="915982"/>
                </a:cubicBezTo>
                <a:cubicBezTo>
                  <a:pt x="7605299" y="846559"/>
                  <a:pt x="7642952" y="812979"/>
                  <a:pt x="7729482" y="852623"/>
                </a:cubicBezTo>
                <a:cubicBezTo>
                  <a:pt x="7790125" y="880592"/>
                  <a:pt x="7859457" y="852623"/>
                  <a:pt x="7915304" y="812979"/>
                </a:cubicBezTo>
                <a:cubicBezTo>
                  <a:pt x="7951509" y="787273"/>
                  <a:pt x="7984002" y="763650"/>
                  <a:pt x="8032336" y="787364"/>
                </a:cubicBezTo>
                <a:cubicBezTo>
                  <a:pt x="8047813" y="794967"/>
                  <a:pt x="8074786" y="788903"/>
                  <a:pt x="8092346" y="780485"/>
                </a:cubicBezTo>
                <a:cubicBezTo>
                  <a:pt x="8133800" y="760572"/>
                  <a:pt x="8170458" y="724548"/>
                  <a:pt x="8213451" y="715226"/>
                </a:cubicBezTo>
                <a:cubicBezTo>
                  <a:pt x="8273732" y="702101"/>
                  <a:pt x="8337906" y="707079"/>
                  <a:pt x="8400358" y="704726"/>
                </a:cubicBezTo>
                <a:cubicBezTo>
                  <a:pt x="8470867" y="702101"/>
                  <a:pt x="8539657" y="722829"/>
                  <a:pt x="8611886" y="683908"/>
                </a:cubicBezTo>
                <a:cubicBezTo>
                  <a:pt x="8664220" y="657597"/>
                  <a:pt x="8724157" y="650609"/>
                  <a:pt x="8781144" y="664177"/>
                </a:cubicBezTo>
                <a:cubicBezTo>
                  <a:pt x="8896275" y="689792"/>
                  <a:pt x="9012765" y="696761"/>
                  <a:pt x="9116039" y="616115"/>
                </a:cubicBezTo>
                <a:cubicBezTo>
                  <a:pt x="9168083" y="575565"/>
                  <a:pt x="9233705" y="594211"/>
                  <a:pt x="9291995" y="596021"/>
                </a:cubicBezTo>
                <a:cubicBezTo>
                  <a:pt x="9357435" y="598012"/>
                  <a:pt x="9413915" y="580543"/>
                  <a:pt x="9474467" y="559273"/>
                </a:cubicBezTo>
                <a:cubicBezTo>
                  <a:pt x="9520900" y="542890"/>
                  <a:pt x="9572945" y="528408"/>
                  <a:pt x="9631144" y="542709"/>
                </a:cubicBezTo>
                <a:cubicBezTo>
                  <a:pt x="9692783" y="557915"/>
                  <a:pt x="9761120" y="560812"/>
                  <a:pt x="9823302" y="521982"/>
                </a:cubicBezTo>
                <a:cubicBezTo>
                  <a:pt x="9891910" y="479441"/>
                  <a:pt x="9965587" y="485053"/>
                  <a:pt x="9987763" y="529042"/>
                </a:cubicBezTo>
                <a:cubicBezTo>
                  <a:pt x="10004598" y="562532"/>
                  <a:pt x="10018627" y="597379"/>
                  <a:pt x="10033019" y="632045"/>
                </a:cubicBezTo>
                <a:cubicBezTo>
                  <a:pt x="10058996" y="695404"/>
                  <a:pt x="10058181" y="694046"/>
                  <a:pt x="10118824" y="663724"/>
                </a:cubicBezTo>
                <a:cubicBezTo>
                  <a:pt x="10152223" y="647070"/>
                  <a:pt x="10188881" y="637023"/>
                  <a:pt x="10222461" y="620550"/>
                </a:cubicBezTo>
                <a:cubicBezTo>
                  <a:pt x="10277402" y="593396"/>
                  <a:pt x="10331075" y="563618"/>
                  <a:pt x="10385383" y="535378"/>
                </a:cubicBezTo>
                <a:cubicBezTo>
                  <a:pt x="10397240" y="529223"/>
                  <a:pt x="10410002" y="520624"/>
                  <a:pt x="10422492" y="520443"/>
                </a:cubicBezTo>
                <a:cubicBezTo>
                  <a:pt x="10524590" y="519448"/>
                  <a:pt x="10597000" y="455455"/>
                  <a:pt x="10675384" y="403863"/>
                </a:cubicBezTo>
                <a:cubicBezTo>
                  <a:pt x="10683349" y="397102"/>
                  <a:pt x="10692582" y="392079"/>
                  <a:pt x="10702538" y="389110"/>
                </a:cubicBezTo>
                <a:cubicBezTo>
                  <a:pt x="10795585" y="376619"/>
                  <a:pt x="10869261" y="322674"/>
                  <a:pt x="10931896" y="262393"/>
                </a:cubicBezTo>
                <a:cubicBezTo>
                  <a:pt x="10973712" y="221843"/>
                  <a:pt x="11020236" y="170613"/>
                  <a:pt x="11014443" y="99471"/>
                </a:cubicBezTo>
                <a:cubicBezTo>
                  <a:pt x="11013538" y="88338"/>
                  <a:pt x="11022589" y="76300"/>
                  <a:pt x="11026933" y="64624"/>
                </a:cubicBezTo>
                <a:cubicBezTo>
                  <a:pt x="11038429" y="72136"/>
                  <a:pt x="11052096" y="77567"/>
                  <a:pt x="11060876" y="87342"/>
                </a:cubicBezTo>
                <a:cubicBezTo>
                  <a:pt x="11103055" y="134318"/>
                  <a:pt x="11112378" y="194237"/>
                  <a:pt x="11119527" y="253342"/>
                </a:cubicBezTo>
                <a:cubicBezTo>
                  <a:pt x="11129755" y="337246"/>
                  <a:pt x="11165779" y="361142"/>
                  <a:pt x="11249051" y="354896"/>
                </a:cubicBezTo>
                <a:cubicBezTo>
                  <a:pt x="11298742" y="351185"/>
                  <a:pt x="11344631" y="348651"/>
                  <a:pt x="11387987" y="321226"/>
                </a:cubicBezTo>
                <a:cubicBezTo>
                  <a:pt x="11395952" y="316157"/>
                  <a:pt x="11419485" y="324122"/>
                  <a:pt x="11427813" y="333355"/>
                </a:cubicBezTo>
                <a:cubicBezTo>
                  <a:pt x="11454966" y="364129"/>
                  <a:pt x="11485469" y="364762"/>
                  <a:pt x="11516786" y="344669"/>
                </a:cubicBezTo>
                <a:cubicBezTo>
                  <a:pt x="11542853" y="328014"/>
                  <a:pt x="11565663" y="306110"/>
                  <a:pt x="11591096" y="288098"/>
                </a:cubicBezTo>
                <a:cubicBezTo>
                  <a:pt x="11601505" y="280767"/>
                  <a:pt x="11615987" y="271716"/>
                  <a:pt x="11626758" y="273707"/>
                </a:cubicBezTo>
                <a:cubicBezTo>
                  <a:pt x="11692198" y="285836"/>
                  <a:pt x="11714103" y="238679"/>
                  <a:pt x="11736278" y="194509"/>
                </a:cubicBezTo>
                <a:cubicBezTo>
                  <a:pt x="11760264" y="146537"/>
                  <a:pt x="11779181" y="95941"/>
                  <a:pt x="11802262" y="47426"/>
                </a:cubicBezTo>
                <a:cubicBezTo>
                  <a:pt x="11827604" y="-5795"/>
                  <a:pt x="11865620" y="-14756"/>
                  <a:pt x="11912596" y="21268"/>
                </a:cubicBezTo>
                <a:cubicBezTo>
                  <a:pt x="11940926" y="43082"/>
                  <a:pt x="11964912" y="71050"/>
                  <a:pt x="11994691" y="90148"/>
                </a:cubicBezTo>
                <a:cubicBezTo>
                  <a:pt x="12028180" y="110350"/>
                  <a:pt x="12063299" y="127502"/>
                  <a:pt x="12099866" y="141378"/>
                </a:cubicBezTo>
                <a:cubicBezTo>
                  <a:pt x="12113262" y="146673"/>
                  <a:pt x="12128287" y="146673"/>
                  <a:pt x="12141683" y="141378"/>
                </a:cubicBezTo>
                <a:cubicBezTo>
                  <a:pt x="12180602" y="122189"/>
                  <a:pt x="12185581" y="141378"/>
                  <a:pt x="12185581" y="173691"/>
                </a:cubicBezTo>
                <a:cubicBezTo>
                  <a:pt x="12185581" y="264203"/>
                  <a:pt x="12187662" y="354082"/>
                  <a:pt x="12187662" y="444232"/>
                </a:cubicBezTo>
                <a:cubicBezTo>
                  <a:pt x="12187662" y="619102"/>
                  <a:pt x="12185218" y="793971"/>
                  <a:pt x="12186123" y="969203"/>
                </a:cubicBezTo>
                <a:cubicBezTo>
                  <a:pt x="12187120" y="1162175"/>
                  <a:pt x="12192460" y="1355057"/>
                  <a:pt x="12192822" y="1548029"/>
                </a:cubicBezTo>
                <a:cubicBezTo>
                  <a:pt x="12192822" y="1784447"/>
                  <a:pt x="12190649" y="2020956"/>
                  <a:pt x="12189020" y="2257374"/>
                </a:cubicBezTo>
                <a:cubicBezTo>
                  <a:pt x="12188386" y="2361372"/>
                  <a:pt x="12186123" y="2465552"/>
                  <a:pt x="12186667" y="2569278"/>
                </a:cubicBezTo>
                <a:cubicBezTo>
                  <a:pt x="12186667" y="2599600"/>
                  <a:pt x="12179607" y="2611639"/>
                  <a:pt x="12146570" y="2611457"/>
                </a:cubicBezTo>
                <a:cubicBezTo>
                  <a:pt x="11891959" y="2610371"/>
                  <a:pt x="11637349" y="2611457"/>
                  <a:pt x="11382738" y="2611457"/>
                </a:cubicBezTo>
                <a:lnTo>
                  <a:pt x="10808890" y="2611910"/>
                </a:lnTo>
                <a:lnTo>
                  <a:pt x="10148965" y="2611910"/>
                </a:lnTo>
                <a:lnTo>
                  <a:pt x="9488949" y="2611910"/>
                </a:lnTo>
                <a:lnTo>
                  <a:pt x="8837986" y="261191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38100" dir="16200000" rotWithShape="0">
              <a:srgbClr val="000000">
                <a:alpha val="1254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 rot="-5400000" flipH="1">
            <a:off x="8165205" y="2676787"/>
            <a:ext cx="6853627" cy="1501228"/>
          </a:xfrm>
          <a:custGeom>
            <a:avLst/>
            <a:gdLst/>
            <a:ahLst/>
            <a:cxnLst/>
            <a:rect l="l" t="t" r="r" b="b"/>
            <a:pathLst>
              <a:path w="5272021" h="1457503" extrusionOk="0">
                <a:moveTo>
                  <a:pt x="39999" y="1456212"/>
                </a:moveTo>
                <a:cubicBezTo>
                  <a:pt x="14853" y="1441259"/>
                  <a:pt x="10758" y="1418112"/>
                  <a:pt x="10853" y="1390871"/>
                </a:cubicBezTo>
                <a:cubicBezTo>
                  <a:pt x="11329" y="1273428"/>
                  <a:pt x="14472" y="1155889"/>
                  <a:pt x="9519" y="1038446"/>
                </a:cubicBezTo>
                <a:cubicBezTo>
                  <a:pt x="-768" y="792796"/>
                  <a:pt x="3614" y="547052"/>
                  <a:pt x="851" y="301401"/>
                </a:cubicBezTo>
                <a:cubicBezTo>
                  <a:pt x="280" y="253776"/>
                  <a:pt x="11805" y="227869"/>
                  <a:pt x="65907" y="225201"/>
                </a:cubicBezTo>
                <a:cubicBezTo>
                  <a:pt x="118009" y="222725"/>
                  <a:pt x="167253" y="201770"/>
                  <a:pt x="214973" y="179958"/>
                </a:cubicBezTo>
                <a:cubicBezTo>
                  <a:pt x="250883" y="163575"/>
                  <a:pt x="285078" y="144620"/>
                  <a:pt x="328130" y="157288"/>
                </a:cubicBezTo>
                <a:cubicBezTo>
                  <a:pt x="352800" y="164527"/>
                  <a:pt x="369754" y="144430"/>
                  <a:pt x="380994" y="124712"/>
                </a:cubicBezTo>
                <a:cubicBezTo>
                  <a:pt x="398806" y="93280"/>
                  <a:pt x="424523" y="81850"/>
                  <a:pt x="459861" y="83374"/>
                </a:cubicBezTo>
                <a:cubicBezTo>
                  <a:pt x="497961" y="84898"/>
                  <a:pt x="535014" y="78421"/>
                  <a:pt x="566161" y="51179"/>
                </a:cubicBezTo>
                <a:cubicBezTo>
                  <a:pt x="585972" y="33844"/>
                  <a:pt x="610261" y="37178"/>
                  <a:pt x="633883" y="45655"/>
                </a:cubicBezTo>
                <a:cubicBezTo>
                  <a:pt x="671507" y="59371"/>
                  <a:pt x="712464" y="57848"/>
                  <a:pt x="749993" y="66896"/>
                </a:cubicBezTo>
                <a:cubicBezTo>
                  <a:pt x="813905" y="82422"/>
                  <a:pt x="892868" y="79754"/>
                  <a:pt x="920490" y="162146"/>
                </a:cubicBezTo>
                <a:cubicBezTo>
                  <a:pt x="924491" y="173766"/>
                  <a:pt x="936016" y="176529"/>
                  <a:pt x="946874" y="180148"/>
                </a:cubicBezTo>
                <a:cubicBezTo>
                  <a:pt x="957733" y="183768"/>
                  <a:pt x="974687" y="186720"/>
                  <a:pt x="980783" y="195579"/>
                </a:cubicBezTo>
                <a:cubicBezTo>
                  <a:pt x="1033742" y="272540"/>
                  <a:pt x="1117086" y="271779"/>
                  <a:pt x="1190333" y="259301"/>
                </a:cubicBezTo>
                <a:cubicBezTo>
                  <a:pt x="1276058" y="245013"/>
                  <a:pt x="1364355" y="222248"/>
                  <a:pt x="1433412" y="161194"/>
                </a:cubicBezTo>
                <a:cubicBezTo>
                  <a:pt x="1451890" y="144905"/>
                  <a:pt x="1468654" y="130808"/>
                  <a:pt x="1494848" y="130047"/>
                </a:cubicBezTo>
                <a:cubicBezTo>
                  <a:pt x="1529423" y="129094"/>
                  <a:pt x="1551045" y="102233"/>
                  <a:pt x="1576191" y="83946"/>
                </a:cubicBezTo>
                <a:cubicBezTo>
                  <a:pt x="1638675" y="38321"/>
                  <a:pt x="1687253" y="38607"/>
                  <a:pt x="1755928" y="73468"/>
                </a:cubicBezTo>
                <a:cubicBezTo>
                  <a:pt x="1814126" y="102996"/>
                  <a:pt x="1875657" y="128236"/>
                  <a:pt x="1944714" y="98234"/>
                </a:cubicBezTo>
                <a:cubicBezTo>
                  <a:pt x="1971726" y="86612"/>
                  <a:pt x="2003016" y="91565"/>
                  <a:pt x="2025105" y="110997"/>
                </a:cubicBezTo>
                <a:cubicBezTo>
                  <a:pt x="2075682" y="150716"/>
                  <a:pt x="2125117" y="150811"/>
                  <a:pt x="2176171" y="112521"/>
                </a:cubicBezTo>
                <a:cubicBezTo>
                  <a:pt x="2195888" y="97662"/>
                  <a:pt x="2214271" y="91947"/>
                  <a:pt x="2237798" y="100138"/>
                </a:cubicBezTo>
                <a:cubicBezTo>
                  <a:pt x="2261325" y="108329"/>
                  <a:pt x="2286280" y="115187"/>
                  <a:pt x="2309521" y="125094"/>
                </a:cubicBezTo>
                <a:cubicBezTo>
                  <a:pt x="2358956" y="145954"/>
                  <a:pt x="2407152" y="158336"/>
                  <a:pt x="2460873" y="135476"/>
                </a:cubicBezTo>
                <a:cubicBezTo>
                  <a:pt x="2489448" y="123474"/>
                  <a:pt x="2521738" y="127093"/>
                  <a:pt x="2554123" y="129285"/>
                </a:cubicBezTo>
                <a:cubicBezTo>
                  <a:pt x="2688807" y="138810"/>
                  <a:pt x="2823776" y="155668"/>
                  <a:pt x="2958840" y="132142"/>
                </a:cubicBezTo>
                <a:cubicBezTo>
                  <a:pt x="2980910" y="129761"/>
                  <a:pt x="3002532" y="124237"/>
                  <a:pt x="3023039" y="115759"/>
                </a:cubicBezTo>
                <a:cubicBezTo>
                  <a:pt x="3052957" y="99186"/>
                  <a:pt x="3089571" y="100424"/>
                  <a:pt x="3118289" y="118997"/>
                </a:cubicBezTo>
                <a:cubicBezTo>
                  <a:pt x="3154960" y="140524"/>
                  <a:pt x="3195632" y="133094"/>
                  <a:pt x="3234399" y="127379"/>
                </a:cubicBezTo>
                <a:cubicBezTo>
                  <a:pt x="3273556" y="121283"/>
                  <a:pt x="3313418" y="121569"/>
                  <a:pt x="3352509" y="127952"/>
                </a:cubicBezTo>
                <a:cubicBezTo>
                  <a:pt x="3409659" y="137477"/>
                  <a:pt x="3465189" y="134428"/>
                  <a:pt x="3518148" y="103853"/>
                </a:cubicBezTo>
                <a:cubicBezTo>
                  <a:pt x="3550819" y="84803"/>
                  <a:pt x="3588062" y="74230"/>
                  <a:pt x="3622923" y="59752"/>
                </a:cubicBezTo>
                <a:cubicBezTo>
                  <a:pt x="3657785" y="45274"/>
                  <a:pt x="3689027" y="39941"/>
                  <a:pt x="3719697" y="76802"/>
                </a:cubicBezTo>
                <a:cubicBezTo>
                  <a:pt x="3742557" y="104234"/>
                  <a:pt x="3781515" y="98995"/>
                  <a:pt x="3813804" y="87470"/>
                </a:cubicBezTo>
                <a:cubicBezTo>
                  <a:pt x="3864382" y="69277"/>
                  <a:pt x="3915341" y="51084"/>
                  <a:pt x="3960299" y="20223"/>
                </a:cubicBezTo>
                <a:cubicBezTo>
                  <a:pt x="4001066" y="-7780"/>
                  <a:pt x="4037070" y="-9685"/>
                  <a:pt x="4081362" y="21843"/>
                </a:cubicBezTo>
                <a:cubicBezTo>
                  <a:pt x="4120795" y="50418"/>
                  <a:pt x="4167087" y="59943"/>
                  <a:pt x="4222903" y="54608"/>
                </a:cubicBezTo>
                <a:cubicBezTo>
                  <a:pt x="4297293" y="47846"/>
                  <a:pt x="4372446" y="39178"/>
                  <a:pt x="4447598" y="38130"/>
                </a:cubicBezTo>
                <a:cubicBezTo>
                  <a:pt x="4469410" y="38130"/>
                  <a:pt x="4484841" y="55561"/>
                  <a:pt x="4504748" y="60609"/>
                </a:cubicBezTo>
                <a:cubicBezTo>
                  <a:pt x="4544277" y="70897"/>
                  <a:pt x="4584186" y="84803"/>
                  <a:pt x="4625239" y="64038"/>
                </a:cubicBezTo>
                <a:cubicBezTo>
                  <a:pt x="4648671" y="52227"/>
                  <a:pt x="4676589" y="53942"/>
                  <a:pt x="4698486" y="68325"/>
                </a:cubicBezTo>
                <a:cubicBezTo>
                  <a:pt x="4785545" y="122522"/>
                  <a:pt x="4880890" y="133952"/>
                  <a:pt x="4980712" y="132523"/>
                </a:cubicBezTo>
                <a:cubicBezTo>
                  <a:pt x="5041291" y="131761"/>
                  <a:pt x="5093298" y="102519"/>
                  <a:pt x="5150543" y="92137"/>
                </a:cubicBezTo>
                <a:cubicBezTo>
                  <a:pt x="5183595" y="86232"/>
                  <a:pt x="5216266" y="64038"/>
                  <a:pt x="5250746" y="85755"/>
                </a:cubicBezTo>
                <a:cubicBezTo>
                  <a:pt x="5256651" y="89470"/>
                  <a:pt x="5259128" y="98804"/>
                  <a:pt x="5263128" y="105567"/>
                </a:cubicBezTo>
                <a:cubicBezTo>
                  <a:pt x="5269701" y="195770"/>
                  <a:pt x="5265319" y="286542"/>
                  <a:pt x="5266938" y="376363"/>
                </a:cubicBezTo>
                <a:cubicBezTo>
                  <a:pt x="5272749" y="693641"/>
                  <a:pt x="5269510" y="1011014"/>
                  <a:pt x="5272844" y="1328292"/>
                </a:cubicBezTo>
                <a:cubicBezTo>
                  <a:pt x="5273320" y="1374964"/>
                  <a:pt x="5256080" y="1387156"/>
                  <a:pt x="5211884" y="1387728"/>
                </a:cubicBezTo>
                <a:cubicBezTo>
                  <a:pt x="5018431" y="1390585"/>
                  <a:pt x="4824883" y="1387061"/>
                  <a:pt x="4631431" y="1388490"/>
                </a:cubicBezTo>
                <a:cubicBezTo>
                  <a:pt x="4008114" y="1392776"/>
                  <a:pt x="3384893" y="1392871"/>
                  <a:pt x="2761673" y="1408111"/>
                </a:cubicBezTo>
                <a:cubicBezTo>
                  <a:pt x="2347907" y="1418303"/>
                  <a:pt x="1933855" y="1417636"/>
                  <a:pt x="1519994" y="1422780"/>
                </a:cubicBezTo>
                <a:cubicBezTo>
                  <a:pt x="1374166" y="1424685"/>
                  <a:pt x="1228338" y="1432305"/>
                  <a:pt x="1082415" y="1432305"/>
                </a:cubicBezTo>
                <a:cubicBezTo>
                  <a:pt x="734181" y="1432591"/>
                  <a:pt x="386709" y="1431352"/>
                  <a:pt x="39999" y="14562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 rot="10800000" flipH="1">
            <a:off x="10840073" y="43682"/>
            <a:ext cx="1403590" cy="6688711"/>
          </a:xfrm>
          <a:custGeom>
            <a:avLst/>
            <a:gdLst/>
            <a:ahLst/>
            <a:cxnLst/>
            <a:rect l="l" t="t" r="r" b="b"/>
            <a:pathLst>
              <a:path w="2540434" h="12106265" extrusionOk="0">
                <a:moveTo>
                  <a:pt x="906371" y="11229222"/>
                </a:moveTo>
                <a:lnTo>
                  <a:pt x="508563" y="11229222"/>
                </a:lnTo>
                <a:lnTo>
                  <a:pt x="508563" y="11661995"/>
                </a:lnTo>
                <a:lnTo>
                  <a:pt x="906371" y="11661995"/>
                </a:lnTo>
                <a:close/>
                <a:moveTo>
                  <a:pt x="906371" y="10778457"/>
                </a:moveTo>
                <a:lnTo>
                  <a:pt x="508563" y="10778457"/>
                </a:lnTo>
                <a:lnTo>
                  <a:pt x="508563" y="11211222"/>
                </a:lnTo>
                <a:lnTo>
                  <a:pt x="906371" y="11211222"/>
                </a:lnTo>
                <a:close/>
                <a:moveTo>
                  <a:pt x="906371" y="10327692"/>
                </a:moveTo>
                <a:lnTo>
                  <a:pt x="508563" y="10327692"/>
                </a:lnTo>
                <a:lnTo>
                  <a:pt x="508563" y="10760457"/>
                </a:lnTo>
                <a:lnTo>
                  <a:pt x="906371" y="10760457"/>
                </a:lnTo>
                <a:close/>
                <a:moveTo>
                  <a:pt x="906371" y="9876927"/>
                </a:moveTo>
                <a:lnTo>
                  <a:pt x="508563" y="9876927"/>
                </a:lnTo>
                <a:lnTo>
                  <a:pt x="508563" y="10309692"/>
                </a:lnTo>
                <a:lnTo>
                  <a:pt x="906371" y="10309692"/>
                </a:lnTo>
                <a:close/>
                <a:moveTo>
                  <a:pt x="906371" y="9426162"/>
                </a:moveTo>
                <a:lnTo>
                  <a:pt x="508563" y="9426162"/>
                </a:lnTo>
                <a:lnTo>
                  <a:pt x="508563" y="9858927"/>
                </a:lnTo>
                <a:lnTo>
                  <a:pt x="906371" y="9858927"/>
                </a:lnTo>
                <a:close/>
                <a:moveTo>
                  <a:pt x="906371" y="8975397"/>
                </a:moveTo>
                <a:lnTo>
                  <a:pt x="508563" y="8975397"/>
                </a:lnTo>
                <a:lnTo>
                  <a:pt x="508563" y="9408162"/>
                </a:lnTo>
                <a:lnTo>
                  <a:pt x="906371" y="9408162"/>
                </a:lnTo>
                <a:close/>
                <a:moveTo>
                  <a:pt x="906371" y="8524632"/>
                </a:moveTo>
                <a:lnTo>
                  <a:pt x="508563" y="8524632"/>
                </a:lnTo>
                <a:lnTo>
                  <a:pt x="508563" y="8957397"/>
                </a:lnTo>
                <a:lnTo>
                  <a:pt x="906371" y="8957397"/>
                </a:lnTo>
                <a:close/>
                <a:moveTo>
                  <a:pt x="906371" y="8073867"/>
                </a:moveTo>
                <a:lnTo>
                  <a:pt x="508563" y="8073867"/>
                </a:lnTo>
                <a:lnTo>
                  <a:pt x="508563" y="8506632"/>
                </a:lnTo>
                <a:lnTo>
                  <a:pt x="906371" y="8506632"/>
                </a:lnTo>
                <a:close/>
                <a:moveTo>
                  <a:pt x="906371" y="7623102"/>
                </a:moveTo>
                <a:lnTo>
                  <a:pt x="508563" y="7623102"/>
                </a:lnTo>
                <a:lnTo>
                  <a:pt x="508563" y="8055867"/>
                </a:lnTo>
                <a:lnTo>
                  <a:pt x="906371" y="8055867"/>
                </a:lnTo>
                <a:close/>
                <a:moveTo>
                  <a:pt x="906371" y="7172337"/>
                </a:moveTo>
                <a:lnTo>
                  <a:pt x="508563" y="7172337"/>
                </a:lnTo>
                <a:lnTo>
                  <a:pt x="508563" y="7605102"/>
                </a:lnTo>
                <a:lnTo>
                  <a:pt x="906371" y="7605102"/>
                </a:lnTo>
                <a:close/>
                <a:moveTo>
                  <a:pt x="906371" y="6721572"/>
                </a:moveTo>
                <a:lnTo>
                  <a:pt x="508563" y="6721572"/>
                </a:lnTo>
                <a:lnTo>
                  <a:pt x="508563" y="7154337"/>
                </a:lnTo>
                <a:lnTo>
                  <a:pt x="906371" y="7154337"/>
                </a:lnTo>
                <a:close/>
                <a:moveTo>
                  <a:pt x="906371" y="6270807"/>
                </a:moveTo>
                <a:lnTo>
                  <a:pt x="508563" y="6270807"/>
                </a:lnTo>
                <a:lnTo>
                  <a:pt x="508563" y="6703572"/>
                </a:lnTo>
                <a:lnTo>
                  <a:pt x="906371" y="6703572"/>
                </a:lnTo>
                <a:close/>
                <a:moveTo>
                  <a:pt x="906371" y="5820043"/>
                </a:moveTo>
                <a:lnTo>
                  <a:pt x="508563" y="5820043"/>
                </a:lnTo>
                <a:lnTo>
                  <a:pt x="508563" y="6252807"/>
                </a:lnTo>
                <a:lnTo>
                  <a:pt x="906371" y="6252807"/>
                </a:lnTo>
                <a:close/>
                <a:moveTo>
                  <a:pt x="906371" y="5369278"/>
                </a:moveTo>
                <a:lnTo>
                  <a:pt x="508563" y="5369278"/>
                </a:lnTo>
                <a:lnTo>
                  <a:pt x="508563" y="5802043"/>
                </a:lnTo>
                <a:lnTo>
                  <a:pt x="906371" y="5802043"/>
                </a:lnTo>
                <a:close/>
                <a:moveTo>
                  <a:pt x="906371" y="4918514"/>
                </a:moveTo>
                <a:lnTo>
                  <a:pt x="508563" y="4918514"/>
                </a:lnTo>
                <a:lnTo>
                  <a:pt x="508563" y="5351279"/>
                </a:lnTo>
                <a:lnTo>
                  <a:pt x="906371" y="5351279"/>
                </a:lnTo>
                <a:close/>
                <a:moveTo>
                  <a:pt x="906371" y="4467748"/>
                </a:moveTo>
                <a:lnTo>
                  <a:pt x="508563" y="4467748"/>
                </a:lnTo>
                <a:lnTo>
                  <a:pt x="508563" y="4900515"/>
                </a:lnTo>
                <a:lnTo>
                  <a:pt x="906371" y="4900515"/>
                </a:lnTo>
                <a:close/>
                <a:moveTo>
                  <a:pt x="906371" y="4016986"/>
                </a:moveTo>
                <a:lnTo>
                  <a:pt x="508563" y="4016986"/>
                </a:lnTo>
                <a:lnTo>
                  <a:pt x="508563" y="4449747"/>
                </a:lnTo>
                <a:lnTo>
                  <a:pt x="906371" y="4449747"/>
                </a:lnTo>
                <a:close/>
                <a:moveTo>
                  <a:pt x="906371" y="3566223"/>
                </a:moveTo>
                <a:lnTo>
                  <a:pt x="508563" y="3566223"/>
                </a:lnTo>
                <a:lnTo>
                  <a:pt x="508563" y="3998986"/>
                </a:lnTo>
                <a:lnTo>
                  <a:pt x="906371" y="3998986"/>
                </a:lnTo>
                <a:close/>
                <a:moveTo>
                  <a:pt x="906371" y="3115457"/>
                </a:moveTo>
                <a:lnTo>
                  <a:pt x="508563" y="3115457"/>
                </a:lnTo>
                <a:lnTo>
                  <a:pt x="508563" y="3548223"/>
                </a:lnTo>
                <a:lnTo>
                  <a:pt x="906371" y="3548223"/>
                </a:lnTo>
                <a:close/>
                <a:moveTo>
                  <a:pt x="906371" y="2664692"/>
                </a:moveTo>
                <a:lnTo>
                  <a:pt x="508563" y="2664692"/>
                </a:lnTo>
                <a:lnTo>
                  <a:pt x="508563" y="3097456"/>
                </a:lnTo>
                <a:lnTo>
                  <a:pt x="906371" y="3097456"/>
                </a:lnTo>
                <a:close/>
                <a:moveTo>
                  <a:pt x="906371" y="2213928"/>
                </a:moveTo>
                <a:lnTo>
                  <a:pt x="508564" y="2213928"/>
                </a:lnTo>
                <a:lnTo>
                  <a:pt x="508563" y="2646692"/>
                </a:lnTo>
                <a:lnTo>
                  <a:pt x="906371" y="2646692"/>
                </a:lnTo>
                <a:close/>
                <a:moveTo>
                  <a:pt x="906371" y="1763161"/>
                </a:moveTo>
                <a:lnTo>
                  <a:pt x="508564" y="1763161"/>
                </a:lnTo>
                <a:lnTo>
                  <a:pt x="508564" y="2195928"/>
                </a:lnTo>
                <a:lnTo>
                  <a:pt x="906371" y="2195928"/>
                </a:lnTo>
                <a:close/>
                <a:moveTo>
                  <a:pt x="906371" y="1312397"/>
                </a:moveTo>
                <a:lnTo>
                  <a:pt x="508564" y="1312397"/>
                </a:lnTo>
                <a:lnTo>
                  <a:pt x="508564" y="1745161"/>
                </a:lnTo>
                <a:lnTo>
                  <a:pt x="906371" y="1745161"/>
                </a:lnTo>
                <a:close/>
                <a:moveTo>
                  <a:pt x="906371" y="861632"/>
                </a:moveTo>
                <a:lnTo>
                  <a:pt x="508564" y="861632"/>
                </a:lnTo>
                <a:lnTo>
                  <a:pt x="508564" y="1294397"/>
                </a:lnTo>
                <a:lnTo>
                  <a:pt x="906371" y="1294397"/>
                </a:lnTo>
                <a:close/>
                <a:moveTo>
                  <a:pt x="906371" y="410868"/>
                </a:moveTo>
                <a:lnTo>
                  <a:pt x="508564" y="410868"/>
                </a:lnTo>
                <a:lnTo>
                  <a:pt x="508564" y="843632"/>
                </a:lnTo>
                <a:lnTo>
                  <a:pt x="906371" y="843632"/>
                </a:lnTo>
                <a:close/>
                <a:moveTo>
                  <a:pt x="1322177" y="11229222"/>
                </a:moveTo>
                <a:lnTo>
                  <a:pt x="924371" y="11229222"/>
                </a:lnTo>
                <a:lnTo>
                  <a:pt x="924371" y="11661995"/>
                </a:lnTo>
                <a:lnTo>
                  <a:pt x="1322177" y="11661995"/>
                </a:lnTo>
                <a:close/>
                <a:moveTo>
                  <a:pt x="1322177" y="10778457"/>
                </a:moveTo>
                <a:lnTo>
                  <a:pt x="924371" y="10778457"/>
                </a:lnTo>
                <a:lnTo>
                  <a:pt x="924371" y="11211222"/>
                </a:lnTo>
                <a:lnTo>
                  <a:pt x="1322177" y="11211222"/>
                </a:lnTo>
                <a:close/>
                <a:moveTo>
                  <a:pt x="1322177" y="10327692"/>
                </a:moveTo>
                <a:lnTo>
                  <a:pt x="924371" y="10327692"/>
                </a:lnTo>
                <a:lnTo>
                  <a:pt x="924371" y="10760457"/>
                </a:lnTo>
                <a:lnTo>
                  <a:pt x="1322177" y="10760457"/>
                </a:lnTo>
                <a:close/>
                <a:moveTo>
                  <a:pt x="1322177" y="9876927"/>
                </a:moveTo>
                <a:lnTo>
                  <a:pt x="924371" y="9876927"/>
                </a:lnTo>
                <a:lnTo>
                  <a:pt x="924371" y="10309692"/>
                </a:lnTo>
                <a:lnTo>
                  <a:pt x="1322177" y="10309692"/>
                </a:lnTo>
                <a:close/>
                <a:moveTo>
                  <a:pt x="1322177" y="9426162"/>
                </a:moveTo>
                <a:lnTo>
                  <a:pt x="924371" y="9426162"/>
                </a:lnTo>
                <a:lnTo>
                  <a:pt x="924371" y="9858927"/>
                </a:lnTo>
                <a:lnTo>
                  <a:pt x="1322177" y="9858927"/>
                </a:lnTo>
                <a:close/>
                <a:moveTo>
                  <a:pt x="1322177" y="8975397"/>
                </a:moveTo>
                <a:lnTo>
                  <a:pt x="924371" y="8975397"/>
                </a:lnTo>
                <a:lnTo>
                  <a:pt x="924371" y="9408162"/>
                </a:lnTo>
                <a:lnTo>
                  <a:pt x="1322177" y="9408162"/>
                </a:lnTo>
                <a:close/>
                <a:moveTo>
                  <a:pt x="1322177" y="8524632"/>
                </a:moveTo>
                <a:lnTo>
                  <a:pt x="924371" y="8524632"/>
                </a:lnTo>
                <a:lnTo>
                  <a:pt x="924371" y="8957397"/>
                </a:lnTo>
                <a:lnTo>
                  <a:pt x="1322177" y="8957397"/>
                </a:lnTo>
                <a:close/>
                <a:moveTo>
                  <a:pt x="1322177" y="8073867"/>
                </a:moveTo>
                <a:lnTo>
                  <a:pt x="924371" y="8073867"/>
                </a:lnTo>
                <a:lnTo>
                  <a:pt x="924371" y="8506632"/>
                </a:lnTo>
                <a:lnTo>
                  <a:pt x="1322177" y="8506632"/>
                </a:lnTo>
                <a:close/>
                <a:moveTo>
                  <a:pt x="1322177" y="7623102"/>
                </a:moveTo>
                <a:lnTo>
                  <a:pt x="924371" y="7623102"/>
                </a:lnTo>
                <a:lnTo>
                  <a:pt x="924371" y="8055867"/>
                </a:lnTo>
                <a:lnTo>
                  <a:pt x="1322177" y="8055867"/>
                </a:lnTo>
                <a:close/>
                <a:moveTo>
                  <a:pt x="1322177" y="7172337"/>
                </a:moveTo>
                <a:lnTo>
                  <a:pt x="924371" y="7172337"/>
                </a:lnTo>
                <a:lnTo>
                  <a:pt x="924371" y="7605102"/>
                </a:lnTo>
                <a:lnTo>
                  <a:pt x="1322177" y="7605102"/>
                </a:lnTo>
                <a:close/>
                <a:moveTo>
                  <a:pt x="1322177" y="6721572"/>
                </a:moveTo>
                <a:lnTo>
                  <a:pt x="924371" y="6721572"/>
                </a:lnTo>
                <a:lnTo>
                  <a:pt x="924371" y="7154337"/>
                </a:lnTo>
                <a:lnTo>
                  <a:pt x="1322177" y="7154337"/>
                </a:lnTo>
                <a:close/>
                <a:moveTo>
                  <a:pt x="1322177" y="6270807"/>
                </a:moveTo>
                <a:lnTo>
                  <a:pt x="924371" y="6270807"/>
                </a:lnTo>
                <a:lnTo>
                  <a:pt x="924371" y="6703572"/>
                </a:lnTo>
                <a:lnTo>
                  <a:pt x="1322177" y="6703572"/>
                </a:lnTo>
                <a:close/>
                <a:moveTo>
                  <a:pt x="1322177" y="5820043"/>
                </a:moveTo>
                <a:lnTo>
                  <a:pt x="924371" y="5820043"/>
                </a:lnTo>
                <a:lnTo>
                  <a:pt x="924371" y="6252807"/>
                </a:lnTo>
                <a:lnTo>
                  <a:pt x="1322177" y="6252807"/>
                </a:lnTo>
                <a:close/>
                <a:moveTo>
                  <a:pt x="1322177" y="5369278"/>
                </a:moveTo>
                <a:lnTo>
                  <a:pt x="924371" y="5369278"/>
                </a:lnTo>
                <a:lnTo>
                  <a:pt x="924371" y="5802043"/>
                </a:lnTo>
                <a:lnTo>
                  <a:pt x="1322177" y="5802043"/>
                </a:lnTo>
                <a:close/>
                <a:moveTo>
                  <a:pt x="1322177" y="4918514"/>
                </a:moveTo>
                <a:lnTo>
                  <a:pt x="924371" y="4918514"/>
                </a:lnTo>
                <a:lnTo>
                  <a:pt x="924371" y="5351279"/>
                </a:lnTo>
                <a:lnTo>
                  <a:pt x="1322177" y="5351279"/>
                </a:lnTo>
                <a:close/>
                <a:moveTo>
                  <a:pt x="1322177" y="4467748"/>
                </a:moveTo>
                <a:lnTo>
                  <a:pt x="924371" y="4467748"/>
                </a:lnTo>
                <a:lnTo>
                  <a:pt x="924371" y="4900515"/>
                </a:lnTo>
                <a:lnTo>
                  <a:pt x="1322177" y="4900515"/>
                </a:lnTo>
                <a:close/>
                <a:moveTo>
                  <a:pt x="1322177" y="4016987"/>
                </a:moveTo>
                <a:lnTo>
                  <a:pt x="924371" y="4016986"/>
                </a:lnTo>
                <a:lnTo>
                  <a:pt x="924371" y="4449747"/>
                </a:lnTo>
                <a:lnTo>
                  <a:pt x="1322177" y="4449747"/>
                </a:lnTo>
                <a:close/>
                <a:moveTo>
                  <a:pt x="1322178" y="3566223"/>
                </a:moveTo>
                <a:lnTo>
                  <a:pt x="924371" y="3566223"/>
                </a:lnTo>
                <a:lnTo>
                  <a:pt x="924371" y="3998986"/>
                </a:lnTo>
                <a:lnTo>
                  <a:pt x="1322177" y="3998987"/>
                </a:lnTo>
                <a:close/>
                <a:moveTo>
                  <a:pt x="1322178" y="3115457"/>
                </a:moveTo>
                <a:lnTo>
                  <a:pt x="924371" y="3115457"/>
                </a:lnTo>
                <a:lnTo>
                  <a:pt x="924371" y="3548223"/>
                </a:lnTo>
                <a:lnTo>
                  <a:pt x="1322178" y="3548223"/>
                </a:lnTo>
                <a:close/>
                <a:moveTo>
                  <a:pt x="1322178" y="2664693"/>
                </a:moveTo>
                <a:lnTo>
                  <a:pt x="924371" y="2664692"/>
                </a:lnTo>
                <a:lnTo>
                  <a:pt x="924371" y="3097456"/>
                </a:lnTo>
                <a:lnTo>
                  <a:pt x="1322178" y="3097456"/>
                </a:lnTo>
                <a:close/>
                <a:moveTo>
                  <a:pt x="1322178" y="2213928"/>
                </a:moveTo>
                <a:lnTo>
                  <a:pt x="924371" y="2213928"/>
                </a:lnTo>
                <a:lnTo>
                  <a:pt x="924371" y="2646692"/>
                </a:lnTo>
                <a:lnTo>
                  <a:pt x="1322178" y="2646693"/>
                </a:lnTo>
                <a:close/>
                <a:moveTo>
                  <a:pt x="1322178" y="1763161"/>
                </a:moveTo>
                <a:lnTo>
                  <a:pt x="924371" y="1763161"/>
                </a:lnTo>
                <a:lnTo>
                  <a:pt x="924371" y="2195928"/>
                </a:lnTo>
                <a:lnTo>
                  <a:pt x="1322178" y="2195928"/>
                </a:lnTo>
                <a:close/>
                <a:moveTo>
                  <a:pt x="1322178" y="1312397"/>
                </a:moveTo>
                <a:lnTo>
                  <a:pt x="924371" y="1312397"/>
                </a:lnTo>
                <a:lnTo>
                  <a:pt x="924371" y="1745161"/>
                </a:lnTo>
                <a:lnTo>
                  <a:pt x="1322178" y="1745161"/>
                </a:lnTo>
                <a:close/>
                <a:moveTo>
                  <a:pt x="1322178" y="861632"/>
                </a:moveTo>
                <a:lnTo>
                  <a:pt x="924371" y="861632"/>
                </a:lnTo>
                <a:lnTo>
                  <a:pt x="924371" y="1294397"/>
                </a:lnTo>
                <a:lnTo>
                  <a:pt x="1322178" y="1294397"/>
                </a:lnTo>
                <a:close/>
                <a:moveTo>
                  <a:pt x="1322178" y="410868"/>
                </a:moveTo>
                <a:lnTo>
                  <a:pt x="924371" y="410868"/>
                </a:lnTo>
                <a:lnTo>
                  <a:pt x="924371" y="843632"/>
                </a:lnTo>
                <a:lnTo>
                  <a:pt x="1322178" y="843632"/>
                </a:lnTo>
                <a:close/>
                <a:moveTo>
                  <a:pt x="1737984" y="11229222"/>
                </a:moveTo>
                <a:lnTo>
                  <a:pt x="1340177" y="11229222"/>
                </a:lnTo>
                <a:lnTo>
                  <a:pt x="1340177" y="11661995"/>
                </a:lnTo>
                <a:lnTo>
                  <a:pt x="1737984" y="11661995"/>
                </a:lnTo>
                <a:close/>
                <a:moveTo>
                  <a:pt x="1737984" y="10778457"/>
                </a:moveTo>
                <a:lnTo>
                  <a:pt x="1340177" y="10778457"/>
                </a:lnTo>
                <a:lnTo>
                  <a:pt x="1340177" y="11211222"/>
                </a:lnTo>
                <a:lnTo>
                  <a:pt x="1737984" y="11211222"/>
                </a:lnTo>
                <a:close/>
                <a:moveTo>
                  <a:pt x="1737984" y="10327692"/>
                </a:moveTo>
                <a:lnTo>
                  <a:pt x="1340177" y="10327692"/>
                </a:lnTo>
                <a:lnTo>
                  <a:pt x="1340177" y="10760457"/>
                </a:lnTo>
                <a:lnTo>
                  <a:pt x="1737984" y="10760457"/>
                </a:lnTo>
                <a:close/>
                <a:moveTo>
                  <a:pt x="1737984" y="9876927"/>
                </a:moveTo>
                <a:lnTo>
                  <a:pt x="1340177" y="9876927"/>
                </a:lnTo>
                <a:lnTo>
                  <a:pt x="1340177" y="10309692"/>
                </a:lnTo>
                <a:lnTo>
                  <a:pt x="1737984" y="10309692"/>
                </a:lnTo>
                <a:close/>
                <a:moveTo>
                  <a:pt x="1737984" y="9426162"/>
                </a:moveTo>
                <a:lnTo>
                  <a:pt x="1340177" y="9426162"/>
                </a:lnTo>
                <a:lnTo>
                  <a:pt x="1340177" y="9858927"/>
                </a:lnTo>
                <a:lnTo>
                  <a:pt x="1737984" y="9858927"/>
                </a:lnTo>
                <a:close/>
                <a:moveTo>
                  <a:pt x="1737984" y="8975397"/>
                </a:moveTo>
                <a:lnTo>
                  <a:pt x="1340177" y="8975397"/>
                </a:lnTo>
                <a:lnTo>
                  <a:pt x="1340177" y="9408162"/>
                </a:lnTo>
                <a:lnTo>
                  <a:pt x="1737984" y="9408162"/>
                </a:lnTo>
                <a:close/>
                <a:moveTo>
                  <a:pt x="1737984" y="8524632"/>
                </a:moveTo>
                <a:lnTo>
                  <a:pt x="1340177" y="8524632"/>
                </a:lnTo>
                <a:lnTo>
                  <a:pt x="1340177" y="8957397"/>
                </a:lnTo>
                <a:lnTo>
                  <a:pt x="1737984" y="8957397"/>
                </a:lnTo>
                <a:close/>
                <a:moveTo>
                  <a:pt x="1737984" y="8073867"/>
                </a:moveTo>
                <a:lnTo>
                  <a:pt x="1340177" y="8073867"/>
                </a:lnTo>
                <a:lnTo>
                  <a:pt x="1340177" y="8506632"/>
                </a:lnTo>
                <a:lnTo>
                  <a:pt x="1737984" y="8506632"/>
                </a:lnTo>
                <a:close/>
                <a:moveTo>
                  <a:pt x="1737984" y="7623102"/>
                </a:moveTo>
                <a:lnTo>
                  <a:pt x="1340177" y="7623102"/>
                </a:lnTo>
                <a:lnTo>
                  <a:pt x="1340177" y="8055867"/>
                </a:lnTo>
                <a:lnTo>
                  <a:pt x="1737984" y="8055867"/>
                </a:lnTo>
                <a:close/>
                <a:moveTo>
                  <a:pt x="1737984" y="7172337"/>
                </a:moveTo>
                <a:lnTo>
                  <a:pt x="1340177" y="7172337"/>
                </a:lnTo>
                <a:lnTo>
                  <a:pt x="1340177" y="7605102"/>
                </a:lnTo>
                <a:lnTo>
                  <a:pt x="1737984" y="7605102"/>
                </a:lnTo>
                <a:close/>
                <a:moveTo>
                  <a:pt x="1737984" y="6721572"/>
                </a:moveTo>
                <a:lnTo>
                  <a:pt x="1340177" y="6721572"/>
                </a:lnTo>
                <a:lnTo>
                  <a:pt x="1340177" y="7154337"/>
                </a:lnTo>
                <a:lnTo>
                  <a:pt x="1737984" y="7154337"/>
                </a:lnTo>
                <a:close/>
                <a:moveTo>
                  <a:pt x="1737984" y="6270807"/>
                </a:moveTo>
                <a:lnTo>
                  <a:pt x="1340177" y="6270807"/>
                </a:lnTo>
                <a:lnTo>
                  <a:pt x="1340177" y="6703572"/>
                </a:lnTo>
                <a:lnTo>
                  <a:pt x="1737984" y="6703572"/>
                </a:lnTo>
                <a:close/>
                <a:moveTo>
                  <a:pt x="1737984" y="5820043"/>
                </a:moveTo>
                <a:lnTo>
                  <a:pt x="1340177" y="5820043"/>
                </a:lnTo>
                <a:lnTo>
                  <a:pt x="1340177" y="6252807"/>
                </a:lnTo>
                <a:lnTo>
                  <a:pt x="1737984" y="6252807"/>
                </a:lnTo>
                <a:close/>
                <a:moveTo>
                  <a:pt x="1737984" y="5369278"/>
                </a:moveTo>
                <a:lnTo>
                  <a:pt x="1340177" y="5369278"/>
                </a:lnTo>
                <a:lnTo>
                  <a:pt x="1340177" y="5802043"/>
                </a:lnTo>
                <a:lnTo>
                  <a:pt x="1737984" y="5802043"/>
                </a:lnTo>
                <a:close/>
                <a:moveTo>
                  <a:pt x="1737984" y="4918514"/>
                </a:moveTo>
                <a:lnTo>
                  <a:pt x="1340177" y="4918514"/>
                </a:lnTo>
                <a:lnTo>
                  <a:pt x="1340177" y="5351279"/>
                </a:lnTo>
                <a:lnTo>
                  <a:pt x="1737984" y="5351279"/>
                </a:lnTo>
                <a:close/>
                <a:moveTo>
                  <a:pt x="1737984" y="4467748"/>
                </a:moveTo>
                <a:lnTo>
                  <a:pt x="1340177" y="4467748"/>
                </a:lnTo>
                <a:lnTo>
                  <a:pt x="1340177" y="4900515"/>
                </a:lnTo>
                <a:lnTo>
                  <a:pt x="1737984" y="4900515"/>
                </a:lnTo>
                <a:close/>
                <a:moveTo>
                  <a:pt x="1737984" y="4016987"/>
                </a:moveTo>
                <a:lnTo>
                  <a:pt x="1340177" y="4016987"/>
                </a:lnTo>
                <a:lnTo>
                  <a:pt x="1340177" y="4449747"/>
                </a:lnTo>
                <a:lnTo>
                  <a:pt x="1737984" y="4449747"/>
                </a:lnTo>
                <a:close/>
                <a:moveTo>
                  <a:pt x="1737985" y="3566223"/>
                </a:moveTo>
                <a:lnTo>
                  <a:pt x="1340178" y="3566223"/>
                </a:lnTo>
                <a:lnTo>
                  <a:pt x="1340177" y="3998987"/>
                </a:lnTo>
                <a:lnTo>
                  <a:pt x="1737984" y="3998987"/>
                </a:lnTo>
                <a:close/>
                <a:moveTo>
                  <a:pt x="1737985" y="3115457"/>
                </a:moveTo>
                <a:lnTo>
                  <a:pt x="1340178" y="3115457"/>
                </a:lnTo>
                <a:lnTo>
                  <a:pt x="1340178" y="3548223"/>
                </a:lnTo>
                <a:lnTo>
                  <a:pt x="1737985" y="3548223"/>
                </a:lnTo>
                <a:close/>
                <a:moveTo>
                  <a:pt x="1737985" y="2664693"/>
                </a:moveTo>
                <a:lnTo>
                  <a:pt x="1340178" y="2664693"/>
                </a:lnTo>
                <a:lnTo>
                  <a:pt x="1340178" y="3097456"/>
                </a:lnTo>
                <a:lnTo>
                  <a:pt x="1737985" y="3097456"/>
                </a:lnTo>
                <a:close/>
                <a:moveTo>
                  <a:pt x="1737985" y="2213928"/>
                </a:moveTo>
                <a:lnTo>
                  <a:pt x="1340178" y="2213928"/>
                </a:lnTo>
                <a:lnTo>
                  <a:pt x="1340178" y="2646693"/>
                </a:lnTo>
                <a:lnTo>
                  <a:pt x="1737985" y="2646693"/>
                </a:lnTo>
                <a:close/>
                <a:moveTo>
                  <a:pt x="1737985" y="1763161"/>
                </a:moveTo>
                <a:lnTo>
                  <a:pt x="1340178" y="1763161"/>
                </a:lnTo>
                <a:lnTo>
                  <a:pt x="1340178" y="2195928"/>
                </a:lnTo>
                <a:lnTo>
                  <a:pt x="1737985" y="2195928"/>
                </a:lnTo>
                <a:close/>
                <a:moveTo>
                  <a:pt x="1737985" y="1312397"/>
                </a:moveTo>
                <a:lnTo>
                  <a:pt x="1340178" y="1312397"/>
                </a:lnTo>
                <a:lnTo>
                  <a:pt x="1340178" y="1745161"/>
                </a:lnTo>
                <a:lnTo>
                  <a:pt x="1737985" y="1745161"/>
                </a:lnTo>
                <a:close/>
                <a:moveTo>
                  <a:pt x="1737985" y="861632"/>
                </a:moveTo>
                <a:lnTo>
                  <a:pt x="1340178" y="861632"/>
                </a:lnTo>
                <a:lnTo>
                  <a:pt x="1340178" y="1294397"/>
                </a:lnTo>
                <a:lnTo>
                  <a:pt x="1737985" y="1294397"/>
                </a:lnTo>
                <a:close/>
                <a:moveTo>
                  <a:pt x="1737985" y="410868"/>
                </a:moveTo>
                <a:lnTo>
                  <a:pt x="1340178" y="410868"/>
                </a:lnTo>
                <a:lnTo>
                  <a:pt x="1340178" y="843632"/>
                </a:lnTo>
                <a:lnTo>
                  <a:pt x="1737985" y="843632"/>
                </a:lnTo>
                <a:close/>
                <a:moveTo>
                  <a:pt x="2153792" y="11229222"/>
                </a:moveTo>
                <a:lnTo>
                  <a:pt x="1755984" y="11229222"/>
                </a:lnTo>
                <a:lnTo>
                  <a:pt x="1755984" y="11661995"/>
                </a:lnTo>
                <a:lnTo>
                  <a:pt x="2153792" y="11661995"/>
                </a:lnTo>
                <a:close/>
                <a:moveTo>
                  <a:pt x="2153792" y="10778457"/>
                </a:moveTo>
                <a:lnTo>
                  <a:pt x="1755984" y="10778457"/>
                </a:lnTo>
                <a:lnTo>
                  <a:pt x="1755984" y="11211222"/>
                </a:lnTo>
                <a:lnTo>
                  <a:pt x="2153792" y="11211222"/>
                </a:lnTo>
                <a:close/>
                <a:moveTo>
                  <a:pt x="2153792" y="10327692"/>
                </a:moveTo>
                <a:lnTo>
                  <a:pt x="1755984" y="10327692"/>
                </a:lnTo>
                <a:lnTo>
                  <a:pt x="1755984" y="10760457"/>
                </a:lnTo>
                <a:lnTo>
                  <a:pt x="2153792" y="10760457"/>
                </a:lnTo>
                <a:close/>
                <a:moveTo>
                  <a:pt x="2153792" y="9876927"/>
                </a:moveTo>
                <a:lnTo>
                  <a:pt x="1755984" y="9876927"/>
                </a:lnTo>
                <a:lnTo>
                  <a:pt x="1755984" y="10309692"/>
                </a:lnTo>
                <a:lnTo>
                  <a:pt x="2153792" y="10309692"/>
                </a:lnTo>
                <a:close/>
                <a:moveTo>
                  <a:pt x="2153792" y="9426162"/>
                </a:moveTo>
                <a:lnTo>
                  <a:pt x="1755984" y="9426162"/>
                </a:lnTo>
                <a:lnTo>
                  <a:pt x="1755984" y="9858927"/>
                </a:lnTo>
                <a:lnTo>
                  <a:pt x="2153792" y="9858927"/>
                </a:lnTo>
                <a:close/>
                <a:moveTo>
                  <a:pt x="2153792" y="8975397"/>
                </a:moveTo>
                <a:lnTo>
                  <a:pt x="1755984" y="8975397"/>
                </a:lnTo>
                <a:lnTo>
                  <a:pt x="1755984" y="9408162"/>
                </a:lnTo>
                <a:lnTo>
                  <a:pt x="2153792" y="9408162"/>
                </a:lnTo>
                <a:close/>
                <a:moveTo>
                  <a:pt x="2153792" y="8524632"/>
                </a:moveTo>
                <a:lnTo>
                  <a:pt x="1755984" y="8524632"/>
                </a:lnTo>
                <a:lnTo>
                  <a:pt x="1755984" y="8957397"/>
                </a:lnTo>
                <a:lnTo>
                  <a:pt x="2153792" y="8957397"/>
                </a:lnTo>
                <a:close/>
                <a:moveTo>
                  <a:pt x="2153792" y="8073867"/>
                </a:moveTo>
                <a:lnTo>
                  <a:pt x="1755984" y="8073867"/>
                </a:lnTo>
                <a:lnTo>
                  <a:pt x="1755984" y="8506632"/>
                </a:lnTo>
                <a:lnTo>
                  <a:pt x="2153792" y="8506632"/>
                </a:lnTo>
                <a:close/>
                <a:moveTo>
                  <a:pt x="2153792" y="7623102"/>
                </a:moveTo>
                <a:lnTo>
                  <a:pt x="1755984" y="7623102"/>
                </a:lnTo>
                <a:lnTo>
                  <a:pt x="1755984" y="8055867"/>
                </a:lnTo>
                <a:lnTo>
                  <a:pt x="2153792" y="8055867"/>
                </a:lnTo>
                <a:close/>
                <a:moveTo>
                  <a:pt x="2153792" y="7172337"/>
                </a:moveTo>
                <a:lnTo>
                  <a:pt x="1755984" y="7172337"/>
                </a:lnTo>
                <a:lnTo>
                  <a:pt x="1755984" y="7605102"/>
                </a:lnTo>
                <a:lnTo>
                  <a:pt x="2153792" y="7605102"/>
                </a:lnTo>
                <a:close/>
                <a:moveTo>
                  <a:pt x="2153792" y="6721572"/>
                </a:moveTo>
                <a:lnTo>
                  <a:pt x="1755984" y="6721572"/>
                </a:lnTo>
                <a:lnTo>
                  <a:pt x="1755984" y="7154337"/>
                </a:lnTo>
                <a:lnTo>
                  <a:pt x="2153792" y="7154337"/>
                </a:lnTo>
                <a:close/>
                <a:moveTo>
                  <a:pt x="2153792" y="6270807"/>
                </a:moveTo>
                <a:lnTo>
                  <a:pt x="1755984" y="6270807"/>
                </a:lnTo>
                <a:lnTo>
                  <a:pt x="1755984" y="6703572"/>
                </a:lnTo>
                <a:lnTo>
                  <a:pt x="2153792" y="6703572"/>
                </a:lnTo>
                <a:close/>
                <a:moveTo>
                  <a:pt x="2153792" y="5820043"/>
                </a:moveTo>
                <a:lnTo>
                  <a:pt x="1755984" y="5820043"/>
                </a:lnTo>
                <a:lnTo>
                  <a:pt x="1755984" y="6252807"/>
                </a:lnTo>
                <a:lnTo>
                  <a:pt x="2153792" y="6252807"/>
                </a:lnTo>
                <a:close/>
                <a:moveTo>
                  <a:pt x="2153792" y="5369278"/>
                </a:moveTo>
                <a:lnTo>
                  <a:pt x="1755984" y="5369278"/>
                </a:lnTo>
                <a:lnTo>
                  <a:pt x="1755984" y="5802043"/>
                </a:lnTo>
                <a:lnTo>
                  <a:pt x="2153792" y="5802043"/>
                </a:lnTo>
                <a:close/>
                <a:moveTo>
                  <a:pt x="2153792" y="4918514"/>
                </a:moveTo>
                <a:lnTo>
                  <a:pt x="1755984" y="4918514"/>
                </a:lnTo>
                <a:lnTo>
                  <a:pt x="1755984" y="5351279"/>
                </a:lnTo>
                <a:lnTo>
                  <a:pt x="2153792" y="5351279"/>
                </a:lnTo>
                <a:close/>
                <a:moveTo>
                  <a:pt x="2153792" y="4467748"/>
                </a:moveTo>
                <a:lnTo>
                  <a:pt x="1755984" y="4467748"/>
                </a:lnTo>
                <a:lnTo>
                  <a:pt x="1755984" y="4900515"/>
                </a:lnTo>
                <a:lnTo>
                  <a:pt x="2153792" y="4900515"/>
                </a:lnTo>
                <a:close/>
                <a:moveTo>
                  <a:pt x="2153792" y="4016987"/>
                </a:moveTo>
                <a:lnTo>
                  <a:pt x="1755984" y="4016987"/>
                </a:lnTo>
                <a:lnTo>
                  <a:pt x="1755984" y="4449747"/>
                </a:lnTo>
                <a:lnTo>
                  <a:pt x="2153792" y="4449747"/>
                </a:lnTo>
                <a:close/>
                <a:moveTo>
                  <a:pt x="2153792" y="3566223"/>
                </a:moveTo>
                <a:lnTo>
                  <a:pt x="1755985" y="3566223"/>
                </a:lnTo>
                <a:lnTo>
                  <a:pt x="1755984" y="3998987"/>
                </a:lnTo>
                <a:lnTo>
                  <a:pt x="2153792" y="3998987"/>
                </a:lnTo>
                <a:close/>
                <a:moveTo>
                  <a:pt x="2153792" y="3115457"/>
                </a:moveTo>
                <a:lnTo>
                  <a:pt x="1755985" y="3115457"/>
                </a:lnTo>
                <a:lnTo>
                  <a:pt x="1755985" y="3548223"/>
                </a:lnTo>
                <a:lnTo>
                  <a:pt x="2153792" y="3548223"/>
                </a:lnTo>
                <a:close/>
                <a:moveTo>
                  <a:pt x="2153792" y="2664693"/>
                </a:moveTo>
                <a:lnTo>
                  <a:pt x="1755985" y="2664693"/>
                </a:lnTo>
                <a:lnTo>
                  <a:pt x="1755985" y="3097456"/>
                </a:lnTo>
                <a:lnTo>
                  <a:pt x="2153792" y="3097456"/>
                </a:lnTo>
                <a:close/>
                <a:moveTo>
                  <a:pt x="2153792" y="2213928"/>
                </a:moveTo>
                <a:lnTo>
                  <a:pt x="1755985" y="2213928"/>
                </a:lnTo>
                <a:lnTo>
                  <a:pt x="1755985" y="2646693"/>
                </a:lnTo>
                <a:lnTo>
                  <a:pt x="2153792" y="2646693"/>
                </a:lnTo>
                <a:close/>
                <a:moveTo>
                  <a:pt x="2153792" y="1763162"/>
                </a:moveTo>
                <a:lnTo>
                  <a:pt x="1755985" y="1763161"/>
                </a:lnTo>
                <a:lnTo>
                  <a:pt x="1755985" y="2195928"/>
                </a:lnTo>
                <a:lnTo>
                  <a:pt x="2153792" y="2195928"/>
                </a:lnTo>
                <a:close/>
                <a:moveTo>
                  <a:pt x="2153792" y="1312397"/>
                </a:moveTo>
                <a:lnTo>
                  <a:pt x="1755985" y="1312397"/>
                </a:lnTo>
                <a:lnTo>
                  <a:pt x="1755985" y="1745161"/>
                </a:lnTo>
                <a:lnTo>
                  <a:pt x="2153792" y="1745162"/>
                </a:lnTo>
                <a:close/>
                <a:moveTo>
                  <a:pt x="2153792" y="861632"/>
                </a:moveTo>
                <a:lnTo>
                  <a:pt x="1755985" y="861632"/>
                </a:lnTo>
                <a:lnTo>
                  <a:pt x="1755985" y="1294397"/>
                </a:lnTo>
                <a:lnTo>
                  <a:pt x="2153792" y="1294397"/>
                </a:lnTo>
                <a:close/>
                <a:moveTo>
                  <a:pt x="2153792" y="410868"/>
                </a:moveTo>
                <a:lnTo>
                  <a:pt x="1755985" y="410868"/>
                </a:lnTo>
                <a:lnTo>
                  <a:pt x="1755985" y="843632"/>
                </a:lnTo>
                <a:lnTo>
                  <a:pt x="2153792" y="843632"/>
                </a:lnTo>
                <a:close/>
                <a:moveTo>
                  <a:pt x="2540434" y="392868"/>
                </a:moveTo>
                <a:lnTo>
                  <a:pt x="2540434" y="410868"/>
                </a:lnTo>
                <a:lnTo>
                  <a:pt x="2171792" y="410868"/>
                </a:lnTo>
                <a:lnTo>
                  <a:pt x="2171792" y="843632"/>
                </a:lnTo>
                <a:lnTo>
                  <a:pt x="2540434" y="843632"/>
                </a:lnTo>
                <a:lnTo>
                  <a:pt x="2540434" y="861632"/>
                </a:lnTo>
                <a:lnTo>
                  <a:pt x="2171792" y="861632"/>
                </a:lnTo>
                <a:lnTo>
                  <a:pt x="2171792" y="1294397"/>
                </a:lnTo>
                <a:lnTo>
                  <a:pt x="2540434" y="1294397"/>
                </a:lnTo>
                <a:lnTo>
                  <a:pt x="2540434" y="1312397"/>
                </a:lnTo>
                <a:lnTo>
                  <a:pt x="2171792" y="1312397"/>
                </a:lnTo>
                <a:lnTo>
                  <a:pt x="2171792" y="1745162"/>
                </a:lnTo>
                <a:lnTo>
                  <a:pt x="2540434" y="1745162"/>
                </a:lnTo>
                <a:lnTo>
                  <a:pt x="2540434" y="1763162"/>
                </a:lnTo>
                <a:lnTo>
                  <a:pt x="2171792" y="1763162"/>
                </a:lnTo>
                <a:lnTo>
                  <a:pt x="2171792" y="2195928"/>
                </a:lnTo>
                <a:lnTo>
                  <a:pt x="2540434" y="2195928"/>
                </a:lnTo>
                <a:lnTo>
                  <a:pt x="2540434" y="2213928"/>
                </a:lnTo>
                <a:lnTo>
                  <a:pt x="2171792" y="2213928"/>
                </a:lnTo>
                <a:lnTo>
                  <a:pt x="2171792" y="2646693"/>
                </a:lnTo>
                <a:lnTo>
                  <a:pt x="2540434" y="2646693"/>
                </a:lnTo>
                <a:lnTo>
                  <a:pt x="2540434" y="2664693"/>
                </a:lnTo>
                <a:lnTo>
                  <a:pt x="2171792" y="2664693"/>
                </a:lnTo>
                <a:lnTo>
                  <a:pt x="2171792" y="3097456"/>
                </a:lnTo>
                <a:lnTo>
                  <a:pt x="2540434" y="3097456"/>
                </a:lnTo>
                <a:lnTo>
                  <a:pt x="2540434" y="3115457"/>
                </a:lnTo>
                <a:lnTo>
                  <a:pt x="2171792" y="3115457"/>
                </a:lnTo>
                <a:lnTo>
                  <a:pt x="2171792" y="3548223"/>
                </a:lnTo>
                <a:lnTo>
                  <a:pt x="2540434" y="3548223"/>
                </a:lnTo>
                <a:lnTo>
                  <a:pt x="2540434" y="3566223"/>
                </a:lnTo>
                <a:lnTo>
                  <a:pt x="2171792" y="3566223"/>
                </a:lnTo>
                <a:lnTo>
                  <a:pt x="2171792" y="3998987"/>
                </a:lnTo>
                <a:lnTo>
                  <a:pt x="2540434" y="3998987"/>
                </a:lnTo>
                <a:lnTo>
                  <a:pt x="2540434" y="4016987"/>
                </a:lnTo>
                <a:lnTo>
                  <a:pt x="2171792" y="4016987"/>
                </a:lnTo>
                <a:lnTo>
                  <a:pt x="2171792" y="4449747"/>
                </a:lnTo>
                <a:lnTo>
                  <a:pt x="2540434" y="4449747"/>
                </a:lnTo>
                <a:lnTo>
                  <a:pt x="2540434" y="4467748"/>
                </a:lnTo>
                <a:lnTo>
                  <a:pt x="2171792" y="4467748"/>
                </a:lnTo>
                <a:lnTo>
                  <a:pt x="2171792" y="4900515"/>
                </a:lnTo>
                <a:lnTo>
                  <a:pt x="2540434" y="4900515"/>
                </a:lnTo>
                <a:lnTo>
                  <a:pt x="2540434" y="4918514"/>
                </a:lnTo>
                <a:lnTo>
                  <a:pt x="2171792" y="4918514"/>
                </a:lnTo>
                <a:lnTo>
                  <a:pt x="2171792" y="5351279"/>
                </a:lnTo>
                <a:lnTo>
                  <a:pt x="2540434" y="5351279"/>
                </a:lnTo>
                <a:lnTo>
                  <a:pt x="2540434" y="5369278"/>
                </a:lnTo>
                <a:lnTo>
                  <a:pt x="2171792" y="5369278"/>
                </a:lnTo>
                <a:lnTo>
                  <a:pt x="2171792" y="5802043"/>
                </a:lnTo>
                <a:lnTo>
                  <a:pt x="2540434" y="5802043"/>
                </a:lnTo>
                <a:lnTo>
                  <a:pt x="2540434" y="5820043"/>
                </a:lnTo>
                <a:lnTo>
                  <a:pt x="2171792" y="5820043"/>
                </a:lnTo>
                <a:lnTo>
                  <a:pt x="2171792" y="6252807"/>
                </a:lnTo>
                <a:lnTo>
                  <a:pt x="2540434" y="6252807"/>
                </a:lnTo>
                <a:lnTo>
                  <a:pt x="2540434" y="6270807"/>
                </a:lnTo>
                <a:lnTo>
                  <a:pt x="2171792" y="6270807"/>
                </a:lnTo>
                <a:lnTo>
                  <a:pt x="2171792" y="6703572"/>
                </a:lnTo>
                <a:lnTo>
                  <a:pt x="2540433" y="6703572"/>
                </a:lnTo>
                <a:lnTo>
                  <a:pt x="2540433" y="6721572"/>
                </a:lnTo>
                <a:lnTo>
                  <a:pt x="2171792" y="6721572"/>
                </a:lnTo>
                <a:lnTo>
                  <a:pt x="2171792" y="7154337"/>
                </a:lnTo>
                <a:lnTo>
                  <a:pt x="2540433" y="7154337"/>
                </a:lnTo>
                <a:lnTo>
                  <a:pt x="2540433" y="7172337"/>
                </a:lnTo>
                <a:lnTo>
                  <a:pt x="2171792" y="7172337"/>
                </a:lnTo>
                <a:lnTo>
                  <a:pt x="2171792" y="7605102"/>
                </a:lnTo>
                <a:lnTo>
                  <a:pt x="2540433" y="7605102"/>
                </a:lnTo>
                <a:lnTo>
                  <a:pt x="2540433" y="7623102"/>
                </a:lnTo>
                <a:lnTo>
                  <a:pt x="2171792" y="7623102"/>
                </a:lnTo>
                <a:lnTo>
                  <a:pt x="2171792" y="8055867"/>
                </a:lnTo>
                <a:lnTo>
                  <a:pt x="2540433" y="8055867"/>
                </a:lnTo>
                <a:lnTo>
                  <a:pt x="2540433" y="8073867"/>
                </a:lnTo>
                <a:lnTo>
                  <a:pt x="2171792" y="8073867"/>
                </a:lnTo>
                <a:lnTo>
                  <a:pt x="2171792" y="8506632"/>
                </a:lnTo>
                <a:lnTo>
                  <a:pt x="2540433" y="8506632"/>
                </a:lnTo>
                <a:lnTo>
                  <a:pt x="2540433" y="8524632"/>
                </a:lnTo>
                <a:lnTo>
                  <a:pt x="2171792" y="8524632"/>
                </a:lnTo>
                <a:lnTo>
                  <a:pt x="2171792" y="8957397"/>
                </a:lnTo>
                <a:lnTo>
                  <a:pt x="2540433" y="8957397"/>
                </a:lnTo>
                <a:lnTo>
                  <a:pt x="2540433" y="8975397"/>
                </a:lnTo>
                <a:lnTo>
                  <a:pt x="2171792" y="8975397"/>
                </a:lnTo>
                <a:lnTo>
                  <a:pt x="2171792" y="9408162"/>
                </a:lnTo>
                <a:lnTo>
                  <a:pt x="2540433" y="9408162"/>
                </a:lnTo>
                <a:lnTo>
                  <a:pt x="2540433" y="9426162"/>
                </a:lnTo>
                <a:lnTo>
                  <a:pt x="2171792" y="9426162"/>
                </a:lnTo>
                <a:lnTo>
                  <a:pt x="2171792" y="9858927"/>
                </a:lnTo>
                <a:lnTo>
                  <a:pt x="2540433" y="9858927"/>
                </a:lnTo>
                <a:lnTo>
                  <a:pt x="2540433" y="9876927"/>
                </a:lnTo>
                <a:lnTo>
                  <a:pt x="2171792" y="9876927"/>
                </a:lnTo>
                <a:lnTo>
                  <a:pt x="2171792" y="10309692"/>
                </a:lnTo>
                <a:lnTo>
                  <a:pt x="2540433" y="10309692"/>
                </a:lnTo>
                <a:lnTo>
                  <a:pt x="2540433" y="10327692"/>
                </a:lnTo>
                <a:lnTo>
                  <a:pt x="2171792" y="10327692"/>
                </a:lnTo>
                <a:lnTo>
                  <a:pt x="2171792" y="10760457"/>
                </a:lnTo>
                <a:lnTo>
                  <a:pt x="2540433" y="10760457"/>
                </a:lnTo>
                <a:lnTo>
                  <a:pt x="2540433" y="10778457"/>
                </a:lnTo>
                <a:lnTo>
                  <a:pt x="2171792" y="10778457"/>
                </a:lnTo>
                <a:lnTo>
                  <a:pt x="2171792" y="11211222"/>
                </a:lnTo>
                <a:lnTo>
                  <a:pt x="2540433" y="11211222"/>
                </a:lnTo>
                <a:lnTo>
                  <a:pt x="2540433" y="11229222"/>
                </a:lnTo>
                <a:lnTo>
                  <a:pt x="2171792" y="11229222"/>
                </a:lnTo>
                <a:lnTo>
                  <a:pt x="2171792" y="11661995"/>
                </a:lnTo>
                <a:lnTo>
                  <a:pt x="2540433" y="11661995"/>
                </a:lnTo>
                <a:lnTo>
                  <a:pt x="2540433" y="11679995"/>
                </a:lnTo>
                <a:lnTo>
                  <a:pt x="2171792" y="11679995"/>
                </a:lnTo>
                <a:lnTo>
                  <a:pt x="2171792" y="12083132"/>
                </a:lnTo>
                <a:lnTo>
                  <a:pt x="2153792" y="12083480"/>
                </a:lnTo>
                <a:lnTo>
                  <a:pt x="2153792" y="11679995"/>
                </a:lnTo>
                <a:lnTo>
                  <a:pt x="1755984" y="11679995"/>
                </a:lnTo>
                <a:lnTo>
                  <a:pt x="1755984" y="12092109"/>
                </a:lnTo>
                <a:lnTo>
                  <a:pt x="1737984" y="12092550"/>
                </a:lnTo>
                <a:lnTo>
                  <a:pt x="1737984" y="11679995"/>
                </a:lnTo>
                <a:lnTo>
                  <a:pt x="1340177" y="11679995"/>
                </a:lnTo>
                <a:lnTo>
                  <a:pt x="1340177" y="12102292"/>
                </a:lnTo>
                <a:lnTo>
                  <a:pt x="1322177" y="12102732"/>
                </a:lnTo>
                <a:lnTo>
                  <a:pt x="1322177" y="11679995"/>
                </a:lnTo>
                <a:lnTo>
                  <a:pt x="924371" y="11679995"/>
                </a:lnTo>
                <a:lnTo>
                  <a:pt x="924371" y="12106172"/>
                </a:lnTo>
                <a:lnTo>
                  <a:pt x="906371" y="12106265"/>
                </a:lnTo>
                <a:lnTo>
                  <a:pt x="906371" y="11679995"/>
                </a:lnTo>
                <a:lnTo>
                  <a:pt x="508563" y="11679995"/>
                </a:lnTo>
                <a:lnTo>
                  <a:pt x="508563" y="12102915"/>
                </a:lnTo>
                <a:lnTo>
                  <a:pt x="505095" y="12102594"/>
                </a:lnTo>
                <a:lnTo>
                  <a:pt x="490563" y="12094968"/>
                </a:lnTo>
                <a:lnTo>
                  <a:pt x="490563" y="11679995"/>
                </a:lnTo>
                <a:lnTo>
                  <a:pt x="362151" y="11679995"/>
                </a:lnTo>
                <a:lnTo>
                  <a:pt x="356301" y="11661995"/>
                </a:lnTo>
                <a:lnTo>
                  <a:pt x="490563" y="11661995"/>
                </a:lnTo>
                <a:lnTo>
                  <a:pt x="490563" y="11229222"/>
                </a:lnTo>
                <a:lnTo>
                  <a:pt x="252228" y="11229222"/>
                </a:lnTo>
                <a:lnTo>
                  <a:pt x="234787" y="11214687"/>
                </a:lnTo>
                <a:lnTo>
                  <a:pt x="231104" y="11211222"/>
                </a:lnTo>
                <a:lnTo>
                  <a:pt x="490563" y="11211222"/>
                </a:lnTo>
                <a:lnTo>
                  <a:pt x="490563" y="10778457"/>
                </a:lnTo>
                <a:lnTo>
                  <a:pt x="97256" y="10778457"/>
                </a:lnTo>
                <a:lnTo>
                  <a:pt x="80314" y="10742837"/>
                </a:lnTo>
                <a:lnTo>
                  <a:pt x="74756" y="10704486"/>
                </a:lnTo>
                <a:lnTo>
                  <a:pt x="74756" y="10701211"/>
                </a:lnTo>
                <a:lnTo>
                  <a:pt x="77879" y="10662129"/>
                </a:lnTo>
                <a:cubicBezTo>
                  <a:pt x="80178" y="10648243"/>
                  <a:pt x="83528" y="10634267"/>
                  <a:pt x="87477" y="10620389"/>
                </a:cubicBezTo>
                <a:lnTo>
                  <a:pt x="92756" y="10595963"/>
                </a:lnTo>
                <a:lnTo>
                  <a:pt x="92756" y="10760457"/>
                </a:lnTo>
                <a:lnTo>
                  <a:pt x="490563" y="10760457"/>
                </a:lnTo>
                <a:lnTo>
                  <a:pt x="490563" y="10327692"/>
                </a:lnTo>
                <a:lnTo>
                  <a:pt x="130171" y="10327692"/>
                </a:lnTo>
                <a:lnTo>
                  <a:pt x="132997" y="10309692"/>
                </a:lnTo>
                <a:lnTo>
                  <a:pt x="490563" y="10309692"/>
                </a:lnTo>
                <a:lnTo>
                  <a:pt x="490563" y="9876927"/>
                </a:lnTo>
                <a:lnTo>
                  <a:pt x="340011" y="9876927"/>
                </a:lnTo>
                <a:lnTo>
                  <a:pt x="344391" y="9858927"/>
                </a:lnTo>
                <a:lnTo>
                  <a:pt x="490563" y="9858927"/>
                </a:lnTo>
                <a:lnTo>
                  <a:pt x="490563" y="9560190"/>
                </a:lnTo>
                <a:lnTo>
                  <a:pt x="496033" y="9511355"/>
                </a:lnTo>
                <a:cubicBezTo>
                  <a:pt x="497336" y="9489286"/>
                  <a:pt x="497576" y="9467031"/>
                  <a:pt x="496995" y="9444774"/>
                </a:cubicBezTo>
                <a:lnTo>
                  <a:pt x="490563" y="9370407"/>
                </a:lnTo>
                <a:lnTo>
                  <a:pt x="490563" y="8975397"/>
                </a:lnTo>
                <a:lnTo>
                  <a:pt x="413444" y="8975397"/>
                </a:lnTo>
                <a:lnTo>
                  <a:pt x="406924" y="8957397"/>
                </a:lnTo>
                <a:lnTo>
                  <a:pt x="490563" y="8957397"/>
                </a:lnTo>
                <a:lnTo>
                  <a:pt x="490563" y="8524632"/>
                </a:lnTo>
                <a:lnTo>
                  <a:pt x="227926" y="8524632"/>
                </a:lnTo>
                <a:lnTo>
                  <a:pt x="219887" y="8506632"/>
                </a:lnTo>
                <a:lnTo>
                  <a:pt x="490563" y="8506632"/>
                </a:lnTo>
                <a:lnTo>
                  <a:pt x="490563" y="8073867"/>
                </a:lnTo>
                <a:lnTo>
                  <a:pt x="110391" y="8073867"/>
                </a:lnTo>
                <a:lnTo>
                  <a:pt x="116152" y="8055867"/>
                </a:lnTo>
                <a:lnTo>
                  <a:pt x="490563" y="8055867"/>
                </a:lnTo>
                <a:lnTo>
                  <a:pt x="490563" y="7623102"/>
                </a:lnTo>
                <a:lnTo>
                  <a:pt x="204857" y="7623102"/>
                </a:lnTo>
                <a:lnTo>
                  <a:pt x="202461" y="7605102"/>
                </a:lnTo>
                <a:lnTo>
                  <a:pt x="490563" y="7605102"/>
                </a:lnTo>
                <a:lnTo>
                  <a:pt x="490563" y="7172337"/>
                </a:lnTo>
                <a:lnTo>
                  <a:pt x="264933" y="7172337"/>
                </a:lnTo>
                <a:lnTo>
                  <a:pt x="262285" y="7154337"/>
                </a:lnTo>
                <a:lnTo>
                  <a:pt x="490563" y="7154337"/>
                </a:lnTo>
                <a:lnTo>
                  <a:pt x="490563" y="6721572"/>
                </a:lnTo>
                <a:lnTo>
                  <a:pt x="224153" y="6721572"/>
                </a:lnTo>
                <a:lnTo>
                  <a:pt x="229390" y="6703572"/>
                </a:lnTo>
                <a:lnTo>
                  <a:pt x="490563" y="6703572"/>
                </a:lnTo>
                <a:lnTo>
                  <a:pt x="490563" y="6270807"/>
                </a:lnTo>
                <a:lnTo>
                  <a:pt x="242732" y="6270807"/>
                </a:lnTo>
                <a:lnTo>
                  <a:pt x="241448" y="6252807"/>
                </a:lnTo>
                <a:lnTo>
                  <a:pt x="490563" y="6252807"/>
                </a:lnTo>
                <a:lnTo>
                  <a:pt x="490563" y="5820043"/>
                </a:lnTo>
                <a:lnTo>
                  <a:pt x="260173" y="5820043"/>
                </a:lnTo>
                <a:lnTo>
                  <a:pt x="261027" y="5802043"/>
                </a:lnTo>
                <a:lnTo>
                  <a:pt x="490563" y="5802043"/>
                </a:lnTo>
                <a:lnTo>
                  <a:pt x="490563" y="5369278"/>
                </a:lnTo>
                <a:lnTo>
                  <a:pt x="266640" y="5369278"/>
                </a:lnTo>
                <a:lnTo>
                  <a:pt x="265115" y="5351279"/>
                </a:lnTo>
                <a:lnTo>
                  <a:pt x="490563" y="5351279"/>
                </a:lnTo>
                <a:lnTo>
                  <a:pt x="490563" y="4918514"/>
                </a:lnTo>
                <a:lnTo>
                  <a:pt x="198603" y="4918514"/>
                </a:lnTo>
                <a:lnTo>
                  <a:pt x="197175" y="4900515"/>
                </a:lnTo>
                <a:lnTo>
                  <a:pt x="490563" y="4900515"/>
                </a:lnTo>
                <a:lnTo>
                  <a:pt x="490563" y="4467748"/>
                </a:lnTo>
                <a:lnTo>
                  <a:pt x="237320" y="4467748"/>
                </a:lnTo>
                <a:lnTo>
                  <a:pt x="236258" y="4449747"/>
                </a:lnTo>
                <a:lnTo>
                  <a:pt x="490563" y="4449747"/>
                </a:lnTo>
                <a:lnTo>
                  <a:pt x="490563" y="4016986"/>
                </a:lnTo>
                <a:lnTo>
                  <a:pt x="243549" y="4016986"/>
                </a:lnTo>
                <a:lnTo>
                  <a:pt x="240391" y="3998986"/>
                </a:lnTo>
                <a:lnTo>
                  <a:pt x="490563" y="3998986"/>
                </a:lnTo>
                <a:lnTo>
                  <a:pt x="490563" y="3566223"/>
                </a:lnTo>
                <a:lnTo>
                  <a:pt x="105751" y="3566223"/>
                </a:lnTo>
                <a:lnTo>
                  <a:pt x="100925" y="3548223"/>
                </a:lnTo>
                <a:lnTo>
                  <a:pt x="490563" y="3548223"/>
                </a:lnTo>
                <a:lnTo>
                  <a:pt x="490563" y="3115457"/>
                </a:lnTo>
                <a:lnTo>
                  <a:pt x="155670" y="3115457"/>
                </a:lnTo>
                <a:lnTo>
                  <a:pt x="150201" y="3097456"/>
                </a:lnTo>
                <a:lnTo>
                  <a:pt x="490563" y="3097456"/>
                </a:lnTo>
                <a:lnTo>
                  <a:pt x="490563" y="2664692"/>
                </a:lnTo>
                <a:lnTo>
                  <a:pt x="92756" y="2664692"/>
                </a:lnTo>
                <a:lnTo>
                  <a:pt x="92756" y="2920698"/>
                </a:lnTo>
                <a:lnTo>
                  <a:pt x="79160" y="2884842"/>
                </a:lnTo>
                <a:lnTo>
                  <a:pt x="74756" y="2875639"/>
                </a:lnTo>
                <a:lnTo>
                  <a:pt x="74756" y="2664692"/>
                </a:lnTo>
                <a:lnTo>
                  <a:pt x="97" y="2664692"/>
                </a:lnTo>
                <a:lnTo>
                  <a:pt x="0" y="2664047"/>
                </a:lnTo>
                <a:lnTo>
                  <a:pt x="2590" y="2646692"/>
                </a:lnTo>
                <a:lnTo>
                  <a:pt x="74756" y="2646692"/>
                </a:lnTo>
                <a:lnTo>
                  <a:pt x="74756" y="2449874"/>
                </a:lnTo>
                <a:lnTo>
                  <a:pt x="76507" y="2446068"/>
                </a:lnTo>
                <a:lnTo>
                  <a:pt x="92757" y="2384215"/>
                </a:lnTo>
                <a:lnTo>
                  <a:pt x="92756" y="2646692"/>
                </a:lnTo>
                <a:lnTo>
                  <a:pt x="490563" y="2646692"/>
                </a:lnTo>
                <a:lnTo>
                  <a:pt x="490564" y="2213928"/>
                </a:lnTo>
                <a:lnTo>
                  <a:pt x="104793" y="2213928"/>
                </a:lnTo>
                <a:lnTo>
                  <a:pt x="104384" y="2195928"/>
                </a:lnTo>
                <a:lnTo>
                  <a:pt x="490564" y="2195928"/>
                </a:lnTo>
                <a:lnTo>
                  <a:pt x="490564" y="1763161"/>
                </a:lnTo>
                <a:lnTo>
                  <a:pt x="92757" y="1763161"/>
                </a:lnTo>
                <a:lnTo>
                  <a:pt x="92757" y="2030837"/>
                </a:lnTo>
                <a:lnTo>
                  <a:pt x="84815" y="1922714"/>
                </a:lnTo>
                <a:lnTo>
                  <a:pt x="74757" y="1688355"/>
                </a:lnTo>
                <a:lnTo>
                  <a:pt x="74757" y="1649040"/>
                </a:lnTo>
                <a:lnTo>
                  <a:pt x="78677" y="1621991"/>
                </a:lnTo>
                <a:cubicBezTo>
                  <a:pt x="81869" y="1610652"/>
                  <a:pt x="86223" y="1599851"/>
                  <a:pt x="90871" y="1589191"/>
                </a:cubicBezTo>
                <a:lnTo>
                  <a:pt x="92757" y="1584872"/>
                </a:lnTo>
                <a:lnTo>
                  <a:pt x="92757" y="1745161"/>
                </a:lnTo>
                <a:lnTo>
                  <a:pt x="490564" y="1745161"/>
                </a:lnTo>
                <a:lnTo>
                  <a:pt x="490564" y="1312397"/>
                </a:lnTo>
                <a:lnTo>
                  <a:pt x="139741" y="1312397"/>
                </a:lnTo>
                <a:lnTo>
                  <a:pt x="135228" y="1294397"/>
                </a:lnTo>
                <a:lnTo>
                  <a:pt x="490564" y="1294397"/>
                </a:lnTo>
                <a:lnTo>
                  <a:pt x="490564" y="861632"/>
                </a:lnTo>
                <a:lnTo>
                  <a:pt x="202676" y="861632"/>
                </a:lnTo>
                <a:lnTo>
                  <a:pt x="206753" y="843632"/>
                </a:lnTo>
                <a:lnTo>
                  <a:pt x="490564" y="843632"/>
                </a:lnTo>
                <a:lnTo>
                  <a:pt x="490564" y="410868"/>
                </a:lnTo>
                <a:lnTo>
                  <a:pt x="249232" y="410868"/>
                </a:lnTo>
                <a:lnTo>
                  <a:pt x="249342" y="405185"/>
                </a:lnTo>
                <a:lnTo>
                  <a:pt x="248195" y="392868"/>
                </a:lnTo>
                <a:lnTo>
                  <a:pt x="490564" y="392868"/>
                </a:lnTo>
                <a:lnTo>
                  <a:pt x="490564" y="1"/>
                </a:lnTo>
                <a:lnTo>
                  <a:pt x="508564" y="1"/>
                </a:lnTo>
                <a:lnTo>
                  <a:pt x="508564" y="392868"/>
                </a:lnTo>
                <a:lnTo>
                  <a:pt x="906371" y="392868"/>
                </a:lnTo>
                <a:lnTo>
                  <a:pt x="906371" y="0"/>
                </a:lnTo>
                <a:lnTo>
                  <a:pt x="924371" y="0"/>
                </a:lnTo>
                <a:lnTo>
                  <a:pt x="924371" y="392868"/>
                </a:lnTo>
                <a:lnTo>
                  <a:pt x="1322178" y="392868"/>
                </a:lnTo>
                <a:lnTo>
                  <a:pt x="1322178" y="0"/>
                </a:lnTo>
                <a:lnTo>
                  <a:pt x="1340178" y="0"/>
                </a:lnTo>
                <a:lnTo>
                  <a:pt x="1340178" y="392868"/>
                </a:lnTo>
                <a:lnTo>
                  <a:pt x="1737985" y="392868"/>
                </a:lnTo>
                <a:lnTo>
                  <a:pt x="1737985" y="0"/>
                </a:lnTo>
                <a:lnTo>
                  <a:pt x="1755985" y="0"/>
                </a:lnTo>
                <a:lnTo>
                  <a:pt x="1755985" y="392868"/>
                </a:lnTo>
                <a:lnTo>
                  <a:pt x="2153792" y="392868"/>
                </a:lnTo>
                <a:lnTo>
                  <a:pt x="2153792" y="5"/>
                </a:lnTo>
                <a:lnTo>
                  <a:pt x="2171792" y="5"/>
                </a:lnTo>
                <a:lnTo>
                  <a:pt x="2171792" y="3928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10"/>
          <p:cNvGrpSpPr/>
          <p:nvPr/>
        </p:nvGrpSpPr>
        <p:grpSpPr>
          <a:xfrm>
            <a:off x="117775" y="275775"/>
            <a:ext cx="252300" cy="6237600"/>
            <a:chOff x="117775" y="275775"/>
            <a:chExt cx="252300" cy="6237600"/>
          </a:xfrm>
        </p:grpSpPr>
        <p:sp>
          <p:nvSpPr>
            <p:cNvPr id="124" name="Google Shape;124;p10"/>
            <p:cNvSpPr/>
            <p:nvPr/>
          </p:nvSpPr>
          <p:spPr>
            <a:xfrm>
              <a:off x="117775" y="275775"/>
              <a:ext cx="252300" cy="25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17775" y="940808"/>
              <a:ext cx="252300" cy="25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117775" y="1605842"/>
              <a:ext cx="252300" cy="25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117775" y="2270875"/>
              <a:ext cx="252300" cy="25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117775" y="2935908"/>
              <a:ext cx="252300" cy="25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17775" y="3600942"/>
              <a:ext cx="252300" cy="25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17775" y="4265975"/>
              <a:ext cx="252300" cy="25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17775" y="4931008"/>
              <a:ext cx="252300" cy="25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17775" y="5596042"/>
              <a:ext cx="252300" cy="25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17775" y="6261075"/>
              <a:ext cx="252300" cy="25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/>
          <p:nvPr/>
        </p:nvSpPr>
        <p:spPr>
          <a:xfrm>
            <a:off x="716423" y="629650"/>
            <a:ext cx="10744800" cy="5655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01600" dist="38100" dir="18900000" algn="bl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/>
          <p:nvPr/>
        </p:nvSpPr>
        <p:spPr>
          <a:xfrm rot="8712581">
            <a:off x="-89583" y="678004"/>
            <a:ext cx="1939107" cy="540158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1047" t="-54042" r="-8316" b="-4012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/>
          <p:nvPr/>
        </p:nvSpPr>
        <p:spPr>
          <a:xfrm rot="5400000" flipH="1">
            <a:off x="3327092" y="-1855181"/>
            <a:ext cx="5571179" cy="10595733"/>
          </a:xfrm>
          <a:custGeom>
            <a:avLst/>
            <a:gdLst/>
            <a:ahLst/>
            <a:cxnLst/>
            <a:rect l="l" t="t" r="r" b="b"/>
            <a:pathLst>
              <a:path w="7119717" h="12539329" extrusionOk="0">
                <a:moveTo>
                  <a:pt x="583070" y="12004282"/>
                </a:moveTo>
                <a:lnTo>
                  <a:pt x="246697" y="12004282"/>
                </a:lnTo>
                <a:lnTo>
                  <a:pt x="246697" y="12354830"/>
                </a:lnTo>
                <a:lnTo>
                  <a:pt x="583070" y="12354830"/>
                </a:lnTo>
                <a:close/>
                <a:moveTo>
                  <a:pt x="583070" y="11639155"/>
                </a:moveTo>
                <a:lnTo>
                  <a:pt x="246697" y="11639155"/>
                </a:lnTo>
                <a:lnTo>
                  <a:pt x="246697" y="11989703"/>
                </a:lnTo>
                <a:lnTo>
                  <a:pt x="583070" y="11989703"/>
                </a:lnTo>
                <a:close/>
                <a:moveTo>
                  <a:pt x="583070" y="11274028"/>
                </a:moveTo>
                <a:lnTo>
                  <a:pt x="246697" y="11274028"/>
                </a:lnTo>
                <a:lnTo>
                  <a:pt x="246697" y="11624575"/>
                </a:lnTo>
                <a:lnTo>
                  <a:pt x="583070" y="11624575"/>
                </a:lnTo>
                <a:close/>
                <a:moveTo>
                  <a:pt x="583070" y="10908900"/>
                </a:moveTo>
                <a:lnTo>
                  <a:pt x="246697" y="10908900"/>
                </a:lnTo>
                <a:lnTo>
                  <a:pt x="246697" y="11259448"/>
                </a:lnTo>
                <a:lnTo>
                  <a:pt x="583070" y="11259448"/>
                </a:lnTo>
                <a:close/>
                <a:moveTo>
                  <a:pt x="583070" y="10543772"/>
                </a:moveTo>
                <a:lnTo>
                  <a:pt x="246697" y="10543772"/>
                </a:lnTo>
                <a:lnTo>
                  <a:pt x="246697" y="10894320"/>
                </a:lnTo>
                <a:lnTo>
                  <a:pt x="583070" y="10894320"/>
                </a:lnTo>
                <a:close/>
                <a:moveTo>
                  <a:pt x="583070" y="10178645"/>
                </a:moveTo>
                <a:lnTo>
                  <a:pt x="246697" y="10178645"/>
                </a:lnTo>
                <a:lnTo>
                  <a:pt x="246697" y="10529192"/>
                </a:lnTo>
                <a:lnTo>
                  <a:pt x="583070" y="10529192"/>
                </a:lnTo>
                <a:close/>
                <a:moveTo>
                  <a:pt x="583070" y="9813518"/>
                </a:moveTo>
                <a:lnTo>
                  <a:pt x="246697" y="9813518"/>
                </a:lnTo>
                <a:lnTo>
                  <a:pt x="246697" y="10164065"/>
                </a:lnTo>
                <a:lnTo>
                  <a:pt x="583070" y="10164065"/>
                </a:lnTo>
                <a:close/>
                <a:moveTo>
                  <a:pt x="583070" y="9448390"/>
                </a:moveTo>
                <a:lnTo>
                  <a:pt x="246697" y="9448390"/>
                </a:lnTo>
                <a:lnTo>
                  <a:pt x="246697" y="9798938"/>
                </a:lnTo>
                <a:lnTo>
                  <a:pt x="583070" y="9798938"/>
                </a:lnTo>
                <a:close/>
                <a:moveTo>
                  <a:pt x="583070" y="9083262"/>
                </a:moveTo>
                <a:lnTo>
                  <a:pt x="246697" y="9083262"/>
                </a:lnTo>
                <a:lnTo>
                  <a:pt x="246697" y="9433810"/>
                </a:lnTo>
                <a:lnTo>
                  <a:pt x="583070" y="9433810"/>
                </a:lnTo>
                <a:close/>
                <a:moveTo>
                  <a:pt x="583070" y="8718135"/>
                </a:moveTo>
                <a:lnTo>
                  <a:pt x="246697" y="8718135"/>
                </a:lnTo>
                <a:lnTo>
                  <a:pt x="246697" y="9068682"/>
                </a:lnTo>
                <a:lnTo>
                  <a:pt x="583070" y="9068682"/>
                </a:lnTo>
                <a:close/>
                <a:moveTo>
                  <a:pt x="583070" y="8353008"/>
                </a:moveTo>
                <a:lnTo>
                  <a:pt x="246697" y="8353008"/>
                </a:lnTo>
                <a:lnTo>
                  <a:pt x="246697" y="8703555"/>
                </a:lnTo>
                <a:lnTo>
                  <a:pt x="583070" y="8703555"/>
                </a:lnTo>
                <a:close/>
                <a:moveTo>
                  <a:pt x="583070" y="7987881"/>
                </a:moveTo>
                <a:lnTo>
                  <a:pt x="246697" y="7987881"/>
                </a:lnTo>
                <a:lnTo>
                  <a:pt x="246697" y="8338428"/>
                </a:lnTo>
                <a:lnTo>
                  <a:pt x="583070" y="8338428"/>
                </a:lnTo>
                <a:close/>
                <a:moveTo>
                  <a:pt x="583070" y="7622754"/>
                </a:moveTo>
                <a:lnTo>
                  <a:pt x="246697" y="7622754"/>
                </a:lnTo>
                <a:lnTo>
                  <a:pt x="246697" y="7973301"/>
                </a:lnTo>
                <a:lnTo>
                  <a:pt x="583070" y="7973301"/>
                </a:lnTo>
                <a:close/>
                <a:moveTo>
                  <a:pt x="583070" y="7257625"/>
                </a:moveTo>
                <a:lnTo>
                  <a:pt x="246697" y="7257625"/>
                </a:lnTo>
                <a:lnTo>
                  <a:pt x="246697" y="7608174"/>
                </a:lnTo>
                <a:lnTo>
                  <a:pt x="583070" y="7608174"/>
                </a:lnTo>
                <a:close/>
                <a:moveTo>
                  <a:pt x="583070" y="6892501"/>
                </a:moveTo>
                <a:lnTo>
                  <a:pt x="246697" y="6892501"/>
                </a:lnTo>
                <a:lnTo>
                  <a:pt x="246697" y="7243044"/>
                </a:lnTo>
                <a:lnTo>
                  <a:pt x="583070" y="7243044"/>
                </a:lnTo>
                <a:close/>
                <a:moveTo>
                  <a:pt x="583070" y="6527374"/>
                </a:moveTo>
                <a:lnTo>
                  <a:pt x="246697" y="6527374"/>
                </a:lnTo>
                <a:lnTo>
                  <a:pt x="246697" y="6877920"/>
                </a:lnTo>
                <a:lnTo>
                  <a:pt x="583070" y="6877920"/>
                </a:lnTo>
                <a:close/>
                <a:moveTo>
                  <a:pt x="583070" y="6187383"/>
                </a:moveTo>
                <a:lnTo>
                  <a:pt x="246698" y="6187383"/>
                </a:lnTo>
                <a:lnTo>
                  <a:pt x="246698" y="6357302"/>
                </a:lnTo>
                <a:lnTo>
                  <a:pt x="246697" y="6357302"/>
                </a:lnTo>
                <a:lnTo>
                  <a:pt x="246697" y="6512794"/>
                </a:lnTo>
                <a:lnTo>
                  <a:pt x="583070" y="6512794"/>
                </a:lnTo>
                <a:close/>
                <a:moveTo>
                  <a:pt x="583071" y="5822255"/>
                </a:moveTo>
                <a:lnTo>
                  <a:pt x="246698" y="5822255"/>
                </a:lnTo>
                <a:lnTo>
                  <a:pt x="246698" y="6172803"/>
                </a:lnTo>
                <a:lnTo>
                  <a:pt x="583071" y="6172803"/>
                </a:lnTo>
                <a:close/>
                <a:moveTo>
                  <a:pt x="583071" y="5457129"/>
                </a:moveTo>
                <a:lnTo>
                  <a:pt x="246698" y="5457129"/>
                </a:lnTo>
                <a:lnTo>
                  <a:pt x="246698" y="5807676"/>
                </a:lnTo>
                <a:lnTo>
                  <a:pt x="583071" y="5807676"/>
                </a:lnTo>
                <a:close/>
                <a:moveTo>
                  <a:pt x="583071" y="5092001"/>
                </a:moveTo>
                <a:lnTo>
                  <a:pt x="246698" y="5092001"/>
                </a:lnTo>
                <a:lnTo>
                  <a:pt x="246698" y="5442548"/>
                </a:lnTo>
                <a:lnTo>
                  <a:pt x="583071" y="5442548"/>
                </a:lnTo>
                <a:close/>
                <a:moveTo>
                  <a:pt x="583071" y="4726873"/>
                </a:moveTo>
                <a:lnTo>
                  <a:pt x="246698" y="4726873"/>
                </a:lnTo>
                <a:lnTo>
                  <a:pt x="246698" y="5077421"/>
                </a:lnTo>
                <a:lnTo>
                  <a:pt x="583071" y="5077421"/>
                </a:lnTo>
                <a:close/>
                <a:moveTo>
                  <a:pt x="583071" y="4361745"/>
                </a:moveTo>
                <a:lnTo>
                  <a:pt x="246698" y="4361745"/>
                </a:lnTo>
                <a:lnTo>
                  <a:pt x="246698" y="4712293"/>
                </a:lnTo>
                <a:lnTo>
                  <a:pt x="583071" y="4712293"/>
                </a:lnTo>
                <a:close/>
                <a:moveTo>
                  <a:pt x="583071" y="3996618"/>
                </a:moveTo>
                <a:lnTo>
                  <a:pt x="246698" y="3996618"/>
                </a:lnTo>
                <a:lnTo>
                  <a:pt x="246698" y="4347165"/>
                </a:lnTo>
                <a:lnTo>
                  <a:pt x="583071" y="4347165"/>
                </a:lnTo>
                <a:close/>
                <a:moveTo>
                  <a:pt x="583071" y="3631491"/>
                </a:moveTo>
                <a:lnTo>
                  <a:pt x="246698" y="3631491"/>
                </a:lnTo>
                <a:lnTo>
                  <a:pt x="246698" y="3982038"/>
                </a:lnTo>
                <a:lnTo>
                  <a:pt x="583071" y="3982038"/>
                </a:lnTo>
                <a:close/>
                <a:moveTo>
                  <a:pt x="583071" y="3266363"/>
                </a:moveTo>
                <a:lnTo>
                  <a:pt x="246698" y="3266363"/>
                </a:lnTo>
                <a:lnTo>
                  <a:pt x="246698" y="3616911"/>
                </a:lnTo>
                <a:lnTo>
                  <a:pt x="583071" y="3616911"/>
                </a:lnTo>
                <a:close/>
                <a:moveTo>
                  <a:pt x="583071" y="2901235"/>
                </a:moveTo>
                <a:lnTo>
                  <a:pt x="246698" y="2901235"/>
                </a:lnTo>
                <a:lnTo>
                  <a:pt x="246698" y="3251783"/>
                </a:lnTo>
                <a:lnTo>
                  <a:pt x="583071" y="3251783"/>
                </a:lnTo>
                <a:close/>
                <a:moveTo>
                  <a:pt x="583071" y="2536108"/>
                </a:moveTo>
                <a:lnTo>
                  <a:pt x="246698" y="2536108"/>
                </a:lnTo>
                <a:lnTo>
                  <a:pt x="246698" y="2886655"/>
                </a:lnTo>
                <a:lnTo>
                  <a:pt x="583071" y="2886655"/>
                </a:lnTo>
                <a:close/>
                <a:moveTo>
                  <a:pt x="583071" y="2170981"/>
                </a:moveTo>
                <a:lnTo>
                  <a:pt x="246698" y="2170981"/>
                </a:lnTo>
                <a:lnTo>
                  <a:pt x="246698" y="2521528"/>
                </a:lnTo>
                <a:lnTo>
                  <a:pt x="583071" y="2521528"/>
                </a:lnTo>
                <a:close/>
                <a:moveTo>
                  <a:pt x="583071" y="1805854"/>
                </a:moveTo>
                <a:lnTo>
                  <a:pt x="246698" y="1805854"/>
                </a:lnTo>
                <a:lnTo>
                  <a:pt x="246698" y="2156401"/>
                </a:lnTo>
                <a:lnTo>
                  <a:pt x="583071" y="2156401"/>
                </a:lnTo>
                <a:close/>
                <a:moveTo>
                  <a:pt x="583071" y="1440727"/>
                </a:moveTo>
                <a:lnTo>
                  <a:pt x="246698" y="1440727"/>
                </a:lnTo>
                <a:lnTo>
                  <a:pt x="246698" y="1791274"/>
                </a:lnTo>
                <a:lnTo>
                  <a:pt x="583071" y="1791274"/>
                </a:lnTo>
                <a:close/>
                <a:moveTo>
                  <a:pt x="583071" y="1075598"/>
                </a:moveTo>
                <a:lnTo>
                  <a:pt x="246698" y="1075598"/>
                </a:lnTo>
                <a:lnTo>
                  <a:pt x="246698" y="1426147"/>
                </a:lnTo>
                <a:lnTo>
                  <a:pt x="583071" y="1426147"/>
                </a:lnTo>
                <a:close/>
                <a:moveTo>
                  <a:pt x="583071" y="710474"/>
                </a:moveTo>
                <a:lnTo>
                  <a:pt x="246698" y="710474"/>
                </a:lnTo>
                <a:lnTo>
                  <a:pt x="246698" y="1061017"/>
                </a:lnTo>
                <a:lnTo>
                  <a:pt x="583071" y="1061017"/>
                </a:lnTo>
                <a:close/>
                <a:moveTo>
                  <a:pt x="583071" y="345347"/>
                </a:moveTo>
                <a:lnTo>
                  <a:pt x="246698" y="345347"/>
                </a:lnTo>
                <a:lnTo>
                  <a:pt x="246698" y="695893"/>
                </a:lnTo>
                <a:lnTo>
                  <a:pt x="583071" y="695893"/>
                </a:lnTo>
                <a:close/>
                <a:moveTo>
                  <a:pt x="934659" y="12004282"/>
                </a:moveTo>
                <a:lnTo>
                  <a:pt x="598290" y="12004282"/>
                </a:lnTo>
                <a:lnTo>
                  <a:pt x="598290" y="12354830"/>
                </a:lnTo>
                <a:lnTo>
                  <a:pt x="934659" y="12354830"/>
                </a:lnTo>
                <a:close/>
                <a:moveTo>
                  <a:pt x="934659" y="11639155"/>
                </a:moveTo>
                <a:lnTo>
                  <a:pt x="598290" y="11639155"/>
                </a:lnTo>
                <a:lnTo>
                  <a:pt x="598290" y="11989703"/>
                </a:lnTo>
                <a:lnTo>
                  <a:pt x="934659" y="11989703"/>
                </a:lnTo>
                <a:close/>
                <a:moveTo>
                  <a:pt x="934659" y="11274028"/>
                </a:moveTo>
                <a:lnTo>
                  <a:pt x="598290" y="11274028"/>
                </a:lnTo>
                <a:lnTo>
                  <a:pt x="598290" y="11624575"/>
                </a:lnTo>
                <a:lnTo>
                  <a:pt x="934659" y="11624575"/>
                </a:lnTo>
                <a:close/>
                <a:moveTo>
                  <a:pt x="934659" y="10908900"/>
                </a:moveTo>
                <a:lnTo>
                  <a:pt x="598290" y="10908900"/>
                </a:lnTo>
                <a:lnTo>
                  <a:pt x="598290" y="11259448"/>
                </a:lnTo>
                <a:lnTo>
                  <a:pt x="934659" y="11259448"/>
                </a:lnTo>
                <a:close/>
                <a:moveTo>
                  <a:pt x="934659" y="10543772"/>
                </a:moveTo>
                <a:lnTo>
                  <a:pt x="598290" y="10543772"/>
                </a:lnTo>
                <a:lnTo>
                  <a:pt x="598290" y="10894320"/>
                </a:lnTo>
                <a:lnTo>
                  <a:pt x="934659" y="10894320"/>
                </a:lnTo>
                <a:close/>
                <a:moveTo>
                  <a:pt x="934659" y="10178645"/>
                </a:moveTo>
                <a:lnTo>
                  <a:pt x="598290" y="10178645"/>
                </a:lnTo>
                <a:lnTo>
                  <a:pt x="598290" y="10529192"/>
                </a:lnTo>
                <a:lnTo>
                  <a:pt x="934659" y="10529192"/>
                </a:lnTo>
                <a:close/>
                <a:moveTo>
                  <a:pt x="934659" y="9813518"/>
                </a:moveTo>
                <a:lnTo>
                  <a:pt x="598290" y="9813518"/>
                </a:lnTo>
                <a:lnTo>
                  <a:pt x="598290" y="10164065"/>
                </a:lnTo>
                <a:lnTo>
                  <a:pt x="934659" y="10164065"/>
                </a:lnTo>
                <a:close/>
                <a:moveTo>
                  <a:pt x="934659" y="9448390"/>
                </a:moveTo>
                <a:lnTo>
                  <a:pt x="598290" y="9448390"/>
                </a:lnTo>
                <a:lnTo>
                  <a:pt x="598290" y="9798938"/>
                </a:lnTo>
                <a:lnTo>
                  <a:pt x="934659" y="9798938"/>
                </a:lnTo>
                <a:close/>
                <a:moveTo>
                  <a:pt x="934659" y="9083262"/>
                </a:moveTo>
                <a:lnTo>
                  <a:pt x="598290" y="9083262"/>
                </a:lnTo>
                <a:lnTo>
                  <a:pt x="598290" y="9433810"/>
                </a:lnTo>
                <a:lnTo>
                  <a:pt x="934659" y="9433810"/>
                </a:lnTo>
                <a:close/>
                <a:moveTo>
                  <a:pt x="934659" y="8718135"/>
                </a:moveTo>
                <a:lnTo>
                  <a:pt x="598290" y="8718135"/>
                </a:lnTo>
                <a:lnTo>
                  <a:pt x="598290" y="9068682"/>
                </a:lnTo>
                <a:lnTo>
                  <a:pt x="934659" y="9068682"/>
                </a:lnTo>
                <a:close/>
                <a:moveTo>
                  <a:pt x="934659" y="8353008"/>
                </a:moveTo>
                <a:lnTo>
                  <a:pt x="598290" y="8353008"/>
                </a:lnTo>
                <a:lnTo>
                  <a:pt x="598290" y="8703555"/>
                </a:lnTo>
                <a:lnTo>
                  <a:pt x="934659" y="8703555"/>
                </a:lnTo>
                <a:close/>
                <a:moveTo>
                  <a:pt x="934659" y="7987881"/>
                </a:moveTo>
                <a:lnTo>
                  <a:pt x="598290" y="7987881"/>
                </a:lnTo>
                <a:lnTo>
                  <a:pt x="598290" y="8338428"/>
                </a:lnTo>
                <a:lnTo>
                  <a:pt x="934659" y="8338428"/>
                </a:lnTo>
                <a:close/>
                <a:moveTo>
                  <a:pt x="934659" y="7622754"/>
                </a:moveTo>
                <a:lnTo>
                  <a:pt x="598290" y="7622754"/>
                </a:lnTo>
                <a:lnTo>
                  <a:pt x="598290" y="7973301"/>
                </a:lnTo>
                <a:lnTo>
                  <a:pt x="934659" y="7973301"/>
                </a:lnTo>
                <a:close/>
                <a:moveTo>
                  <a:pt x="934659" y="7257625"/>
                </a:moveTo>
                <a:lnTo>
                  <a:pt x="598290" y="7257625"/>
                </a:lnTo>
                <a:lnTo>
                  <a:pt x="598290" y="7608174"/>
                </a:lnTo>
                <a:lnTo>
                  <a:pt x="934659" y="7608174"/>
                </a:lnTo>
                <a:close/>
                <a:moveTo>
                  <a:pt x="934659" y="6892501"/>
                </a:moveTo>
                <a:lnTo>
                  <a:pt x="598290" y="6892501"/>
                </a:lnTo>
                <a:lnTo>
                  <a:pt x="598290" y="7243044"/>
                </a:lnTo>
                <a:lnTo>
                  <a:pt x="934659" y="7243044"/>
                </a:lnTo>
                <a:close/>
                <a:moveTo>
                  <a:pt x="934659" y="6527374"/>
                </a:moveTo>
                <a:lnTo>
                  <a:pt x="598290" y="6527374"/>
                </a:lnTo>
                <a:lnTo>
                  <a:pt x="598290" y="6877920"/>
                </a:lnTo>
                <a:lnTo>
                  <a:pt x="934659" y="6877920"/>
                </a:lnTo>
                <a:close/>
                <a:moveTo>
                  <a:pt x="934659" y="6187383"/>
                </a:moveTo>
                <a:lnTo>
                  <a:pt x="598291" y="6187383"/>
                </a:lnTo>
                <a:lnTo>
                  <a:pt x="598291" y="6357302"/>
                </a:lnTo>
                <a:lnTo>
                  <a:pt x="598290" y="6357302"/>
                </a:lnTo>
                <a:lnTo>
                  <a:pt x="598290" y="6512794"/>
                </a:lnTo>
                <a:lnTo>
                  <a:pt x="934659" y="6512794"/>
                </a:lnTo>
                <a:close/>
                <a:moveTo>
                  <a:pt x="934660" y="5822255"/>
                </a:moveTo>
                <a:lnTo>
                  <a:pt x="598291" y="5822255"/>
                </a:lnTo>
                <a:lnTo>
                  <a:pt x="598291" y="6172803"/>
                </a:lnTo>
                <a:lnTo>
                  <a:pt x="934660" y="6172803"/>
                </a:lnTo>
                <a:close/>
                <a:moveTo>
                  <a:pt x="934660" y="5457129"/>
                </a:moveTo>
                <a:lnTo>
                  <a:pt x="598291" y="5457129"/>
                </a:lnTo>
                <a:lnTo>
                  <a:pt x="598291" y="5807676"/>
                </a:lnTo>
                <a:lnTo>
                  <a:pt x="934660" y="5807676"/>
                </a:lnTo>
                <a:close/>
                <a:moveTo>
                  <a:pt x="934660" y="5092001"/>
                </a:moveTo>
                <a:lnTo>
                  <a:pt x="598291" y="5092001"/>
                </a:lnTo>
                <a:lnTo>
                  <a:pt x="598291" y="5442548"/>
                </a:lnTo>
                <a:lnTo>
                  <a:pt x="934660" y="5442548"/>
                </a:lnTo>
                <a:close/>
                <a:moveTo>
                  <a:pt x="934660" y="4726873"/>
                </a:moveTo>
                <a:lnTo>
                  <a:pt x="598291" y="4726873"/>
                </a:lnTo>
                <a:lnTo>
                  <a:pt x="598291" y="5077421"/>
                </a:lnTo>
                <a:lnTo>
                  <a:pt x="934660" y="5077421"/>
                </a:lnTo>
                <a:close/>
                <a:moveTo>
                  <a:pt x="934660" y="4361745"/>
                </a:moveTo>
                <a:lnTo>
                  <a:pt x="598291" y="4361745"/>
                </a:lnTo>
                <a:lnTo>
                  <a:pt x="598291" y="4712293"/>
                </a:lnTo>
                <a:lnTo>
                  <a:pt x="934660" y="4712293"/>
                </a:lnTo>
                <a:close/>
                <a:moveTo>
                  <a:pt x="934660" y="3996618"/>
                </a:moveTo>
                <a:lnTo>
                  <a:pt x="598291" y="3996618"/>
                </a:lnTo>
                <a:lnTo>
                  <a:pt x="598291" y="4347165"/>
                </a:lnTo>
                <a:lnTo>
                  <a:pt x="934660" y="4347165"/>
                </a:lnTo>
                <a:close/>
                <a:moveTo>
                  <a:pt x="934660" y="3631491"/>
                </a:moveTo>
                <a:lnTo>
                  <a:pt x="598291" y="3631491"/>
                </a:lnTo>
                <a:lnTo>
                  <a:pt x="598291" y="3982038"/>
                </a:lnTo>
                <a:lnTo>
                  <a:pt x="934660" y="3982038"/>
                </a:lnTo>
                <a:close/>
                <a:moveTo>
                  <a:pt x="934660" y="3266363"/>
                </a:moveTo>
                <a:lnTo>
                  <a:pt x="598291" y="3266363"/>
                </a:lnTo>
                <a:lnTo>
                  <a:pt x="598291" y="3616911"/>
                </a:lnTo>
                <a:lnTo>
                  <a:pt x="934660" y="3616911"/>
                </a:lnTo>
                <a:close/>
                <a:moveTo>
                  <a:pt x="934660" y="2901235"/>
                </a:moveTo>
                <a:lnTo>
                  <a:pt x="598291" y="2901235"/>
                </a:lnTo>
                <a:lnTo>
                  <a:pt x="598291" y="3251783"/>
                </a:lnTo>
                <a:lnTo>
                  <a:pt x="934660" y="3251783"/>
                </a:lnTo>
                <a:close/>
                <a:moveTo>
                  <a:pt x="934660" y="2536108"/>
                </a:moveTo>
                <a:lnTo>
                  <a:pt x="598291" y="2536108"/>
                </a:lnTo>
                <a:lnTo>
                  <a:pt x="598291" y="2886655"/>
                </a:lnTo>
                <a:lnTo>
                  <a:pt x="934660" y="2886655"/>
                </a:lnTo>
                <a:close/>
                <a:moveTo>
                  <a:pt x="934660" y="2170981"/>
                </a:moveTo>
                <a:lnTo>
                  <a:pt x="598291" y="2170981"/>
                </a:lnTo>
                <a:lnTo>
                  <a:pt x="598291" y="2521528"/>
                </a:lnTo>
                <a:lnTo>
                  <a:pt x="934660" y="2521528"/>
                </a:lnTo>
                <a:close/>
                <a:moveTo>
                  <a:pt x="934660" y="1805854"/>
                </a:moveTo>
                <a:lnTo>
                  <a:pt x="598291" y="1805854"/>
                </a:lnTo>
                <a:lnTo>
                  <a:pt x="598291" y="2156401"/>
                </a:lnTo>
                <a:lnTo>
                  <a:pt x="934660" y="2156401"/>
                </a:lnTo>
                <a:close/>
                <a:moveTo>
                  <a:pt x="934660" y="1440727"/>
                </a:moveTo>
                <a:lnTo>
                  <a:pt x="598291" y="1440727"/>
                </a:lnTo>
                <a:lnTo>
                  <a:pt x="598291" y="1791274"/>
                </a:lnTo>
                <a:lnTo>
                  <a:pt x="934660" y="1791274"/>
                </a:lnTo>
                <a:close/>
                <a:moveTo>
                  <a:pt x="934660" y="1075598"/>
                </a:moveTo>
                <a:lnTo>
                  <a:pt x="598291" y="1075598"/>
                </a:lnTo>
                <a:lnTo>
                  <a:pt x="598291" y="1426147"/>
                </a:lnTo>
                <a:lnTo>
                  <a:pt x="934660" y="1426147"/>
                </a:lnTo>
                <a:close/>
                <a:moveTo>
                  <a:pt x="934660" y="710474"/>
                </a:moveTo>
                <a:lnTo>
                  <a:pt x="598291" y="710474"/>
                </a:lnTo>
                <a:lnTo>
                  <a:pt x="598291" y="1061017"/>
                </a:lnTo>
                <a:lnTo>
                  <a:pt x="934660" y="1061017"/>
                </a:lnTo>
                <a:close/>
                <a:moveTo>
                  <a:pt x="934660" y="345347"/>
                </a:moveTo>
                <a:lnTo>
                  <a:pt x="598291" y="345347"/>
                </a:lnTo>
                <a:lnTo>
                  <a:pt x="598291" y="695893"/>
                </a:lnTo>
                <a:lnTo>
                  <a:pt x="934660" y="695893"/>
                </a:lnTo>
                <a:close/>
                <a:moveTo>
                  <a:pt x="1286249" y="12004282"/>
                </a:moveTo>
                <a:lnTo>
                  <a:pt x="949879" y="12004282"/>
                </a:lnTo>
                <a:lnTo>
                  <a:pt x="949879" y="12354830"/>
                </a:lnTo>
                <a:lnTo>
                  <a:pt x="1286249" y="12354830"/>
                </a:lnTo>
                <a:close/>
                <a:moveTo>
                  <a:pt x="1286249" y="11639155"/>
                </a:moveTo>
                <a:lnTo>
                  <a:pt x="949879" y="11639155"/>
                </a:lnTo>
                <a:lnTo>
                  <a:pt x="949879" y="11989703"/>
                </a:lnTo>
                <a:lnTo>
                  <a:pt x="1286249" y="11989703"/>
                </a:lnTo>
                <a:close/>
                <a:moveTo>
                  <a:pt x="1286249" y="11274028"/>
                </a:moveTo>
                <a:lnTo>
                  <a:pt x="949879" y="11274028"/>
                </a:lnTo>
                <a:lnTo>
                  <a:pt x="949879" y="11624575"/>
                </a:lnTo>
                <a:lnTo>
                  <a:pt x="1286249" y="11624575"/>
                </a:lnTo>
                <a:close/>
                <a:moveTo>
                  <a:pt x="1286249" y="10908900"/>
                </a:moveTo>
                <a:lnTo>
                  <a:pt x="949879" y="10908900"/>
                </a:lnTo>
                <a:lnTo>
                  <a:pt x="949879" y="11259448"/>
                </a:lnTo>
                <a:lnTo>
                  <a:pt x="1286249" y="11259448"/>
                </a:lnTo>
                <a:close/>
                <a:moveTo>
                  <a:pt x="1286249" y="10543772"/>
                </a:moveTo>
                <a:lnTo>
                  <a:pt x="949879" y="10543772"/>
                </a:lnTo>
                <a:lnTo>
                  <a:pt x="949879" y="10894320"/>
                </a:lnTo>
                <a:lnTo>
                  <a:pt x="1286249" y="10894320"/>
                </a:lnTo>
                <a:close/>
                <a:moveTo>
                  <a:pt x="1286249" y="10178645"/>
                </a:moveTo>
                <a:lnTo>
                  <a:pt x="949879" y="10178645"/>
                </a:lnTo>
                <a:lnTo>
                  <a:pt x="949879" y="10529192"/>
                </a:lnTo>
                <a:lnTo>
                  <a:pt x="1286249" y="10529192"/>
                </a:lnTo>
                <a:close/>
                <a:moveTo>
                  <a:pt x="1286249" y="9813518"/>
                </a:moveTo>
                <a:lnTo>
                  <a:pt x="949880" y="9813518"/>
                </a:lnTo>
                <a:lnTo>
                  <a:pt x="949879" y="10164065"/>
                </a:lnTo>
                <a:lnTo>
                  <a:pt x="1286249" y="10164065"/>
                </a:lnTo>
                <a:close/>
                <a:moveTo>
                  <a:pt x="1286249" y="9448390"/>
                </a:moveTo>
                <a:lnTo>
                  <a:pt x="949880" y="9448390"/>
                </a:lnTo>
                <a:lnTo>
                  <a:pt x="949880" y="9798938"/>
                </a:lnTo>
                <a:lnTo>
                  <a:pt x="1286249" y="9798938"/>
                </a:lnTo>
                <a:close/>
                <a:moveTo>
                  <a:pt x="1286249" y="9083262"/>
                </a:moveTo>
                <a:lnTo>
                  <a:pt x="949880" y="9083262"/>
                </a:lnTo>
                <a:lnTo>
                  <a:pt x="949880" y="9433810"/>
                </a:lnTo>
                <a:lnTo>
                  <a:pt x="1286249" y="9433810"/>
                </a:lnTo>
                <a:close/>
                <a:moveTo>
                  <a:pt x="1286249" y="8718135"/>
                </a:moveTo>
                <a:lnTo>
                  <a:pt x="949880" y="8718135"/>
                </a:lnTo>
                <a:lnTo>
                  <a:pt x="949880" y="9068682"/>
                </a:lnTo>
                <a:lnTo>
                  <a:pt x="1286249" y="9068682"/>
                </a:lnTo>
                <a:close/>
                <a:moveTo>
                  <a:pt x="1286249" y="8353008"/>
                </a:moveTo>
                <a:lnTo>
                  <a:pt x="949880" y="8353008"/>
                </a:lnTo>
                <a:lnTo>
                  <a:pt x="949880" y="8703555"/>
                </a:lnTo>
                <a:lnTo>
                  <a:pt x="1286249" y="8703555"/>
                </a:lnTo>
                <a:close/>
                <a:moveTo>
                  <a:pt x="1286249" y="7987881"/>
                </a:moveTo>
                <a:lnTo>
                  <a:pt x="949880" y="7987881"/>
                </a:lnTo>
                <a:lnTo>
                  <a:pt x="949880" y="8338428"/>
                </a:lnTo>
                <a:lnTo>
                  <a:pt x="1286249" y="8338428"/>
                </a:lnTo>
                <a:close/>
                <a:moveTo>
                  <a:pt x="1286249" y="7622754"/>
                </a:moveTo>
                <a:lnTo>
                  <a:pt x="949880" y="7622754"/>
                </a:lnTo>
                <a:lnTo>
                  <a:pt x="949880" y="7973301"/>
                </a:lnTo>
                <a:lnTo>
                  <a:pt x="1286249" y="7973301"/>
                </a:lnTo>
                <a:close/>
                <a:moveTo>
                  <a:pt x="1286249" y="7257625"/>
                </a:moveTo>
                <a:lnTo>
                  <a:pt x="949879" y="7257625"/>
                </a:lnTo>
                <a:lnTo>
                  <a:pt x="949880" y="7608174"/>
                </a:lnTo>
                <a:lnTo>
                  <a:pt x="1286249" y="7608174"/>
                </a:lnTo>
                <a:close/>
                <a:moveTo>
                  <a:pt x="1286249" y="6892501"/>
                </a:moveTo>
                <a:lnTo>
                  <a:pt x="949879" y="6892501"/>
                </a:lnTo>
                <a:lnTo>
                  <a:pt x="949879" y="7243044"/>
                </a:lnTo>
                <a:lnTo>
                  <a:pt x="1286249" y="7243044"/>
                </a:lnTo>
                <a:close/>
                <a:moveTo>
                  <a:pt x="1286249" y="6527374"/>
                </a:moveTo>
                <a:lnTo>
                  <a:pt x="949879" y="6527374"/>
                </a:lnTo>
                <a:lnTo>
                  <a:pt x="949879" y="6877920"/>
                </a:lnTo>
                <a:lnTo>
                  <a:pt x="1286249" y="6877920"/>
                </a:lnTo>
                <a:close/>
                <a:moveTo>
                  <a:pt x="1286249" y="6187383"/>
                </a:moveTo>
                <a:lnTo>
                  <a:pt x="949880" y="6187383"/>
                </a:lnTo>
                <a:lnTo>
                  <a:pt x="949880" y="6357302"/>
                </a:lnTo>
                <a:lnTo>
                  <a:pt x="949879" y="6357302"/>
                </a:lnTo>
                <a:lnTo>
                  <a:pt x="949879" y="6512794"/>
                </a:lnTo>
                <a:lnTo>
                  <a:pt x="1286249" y="6512794"/>
                </a:lnTo>
                <a:close/>
                <a:moveTo>
                  <a:pt x="1286250" y="5822255"/>
                </a:moveTo>
                <a:lnTo>
                  <a:pt x="949880" y="5822255"/>
                </a:lnTo>
                <a:lnTo>
                  <a:pt x="949880" y="6172803"/>
                </a:lnTo>
                <a:lnTo>
                  <a:pt x="1286250" y="6172803"/>
                </a:lnTo>
                <a:close/>
                <a:moveTo>
                  <a:pt x="1286250" y="5457129"/>
                </a:moveTo>
                <a:lnTo>
                  <a:pt x="949880" y="5457129"/>
                </a:lnTo>
                <a:lnTo>
                  <a:pt x="949880" y="5807676"/>
                </a:lnTo>
                <a:lnTo>
                  <a:pt x="1286250" y="5807676"/>
                </a:lnTo>
                <a:close/>
                <a:moveTo>
                  <a:pt x="1286250" y="5092001"/>
                </a:moveTo>
                <a:lnTo>
                  <a:pt x="949880" y="5092001"/>
                </a:lnTo>
                <a:lnTo>
                  <a:pt x="949880" y="5442548"/>
                </a:lnTo>
                <a:lnTo>
                  <a:pt x="1286250" y="5442548"/>
                </a:lnTo>
                <a:close/>
                <a:moveTo>
                  <a:pt x="1286250" y="4726873"/>
                </a:moveTo>
                <a:lnTo>
                  <a:pt x="949880" y="4726873"/>
                </a:lnTo>
                <a:lnTo>
                  <a:pt x="949880" y="5077421"/>
                </a:lnTo>
                <a:lnTo>
                  <a:pt x="1286250" y="5077421"/>
                </a:lnTo>
                <a:close/>
                <a:moveTo>
                  <a:pt x="1286250" y="4361745"/>
                </a:moveTo>
                <a:lnTo>
                  <a:pt x="949880" y="4361745"/>
                </a:lnTo>
                <a:lnTo>
                  <a:pt x="949880" y="4712293"/>
                </a:lnTo>
                <a:lnTo>
                  <a:pt x="1286250" y="4712293"/>
                </a:lnTo>
                <a:close/>
                <a:moveTo>
                  <a:pt x="1286250" y="3996618"/>
                </a:moveTo>
                <a:lnTo>
                  <a:pt x="949880" y="3996618"/>
                </a:lnTo>
                <a:lnTo>
                  <a:pt x="949880" y="4347165"/>
                </a:lnTo>
                <a:lnTo>
                  <a:pt x="1286250" y="4347165"/>
                </a:lnTo>
                <a:close/>
                <a:moveTo>
                  <a:pt x="1286250" y="3631491"/>
                </a:moveTo>
                <a:lnTo>
                  <a:pt x="949881" y="3631491"/>
                </a:lnTo>
                <a:lnTo>
                  <a:pt x="949880" y="3982038"/>
                </a:lnTo>
                <a:lnTo>
                  <a:pt x="1286250" y="3982038"/>
                </a:lnTo>
                <a:close/>
                <a:moveTo>
                  <a:pt x="1286250" y="3266363"/>
                </a:moveTo>
                <a:lnTo>
                  <a:pt x="949881" y="3266363"/>
                </a:lnTo>
                <a:lnTo>
                  <a:pt x="949881" y="3616911"/>
                </a:lnTo>
                <a:lnTo>
                  <a:pt x="1286250" y="3616911"/>
                </a:lnTo>
                <a:close/>
                <a:moveTo>
                  <a:pt x="1286250" y="2901235"/>
                </a:moveTo>
                <a:lnTo>
                  <a:pt x="949881" y="2901235"/>
                </a:lnTo>
                <a:lnTo>
                  <a:pt x="949881" y="3251783"/>
                </a:lnTo>
                <a:lnTo>
                  <a:pt x="1286250" y="3251783"/>
                </a:lnTo>
                <a:close/>
                <a:moveTo>
                  <a:pt x="1286250" y="2536108"/>
                </a:moveTo>
                <a:lnTo>
                  <a:pt x="949881" y="2536108"/>
                </a:lnTo>
                <a:lnTo>
                  <a:pt x="949881" y="2886655"/>
                </a:lnTo>
                <a:lnTo>
                  <a:pt x="1286250" y="2886655"/>
                </a:lnTo>
                <a:close/>
                <a:moveTo>
                  <a:pt x="1286250" y="2170981"/>
                </a:moveTo>
                <a:lnTo>
                  <a:pt x="949881" y="2170981"/>
                </a:lnTo>
                <a:lnTo>
                  <a:pt x="949881" y="2521528"/>
                </a:lnTo>
                <a:lnTo>
                  <a:pt x="1286250" y="2521528"/>
                </a:lnTo>
                <a:close/>
                <a:moveTo>
                  <a:pt x="1286250" y="1805854"/>
                </a:moveTo>
                <a:lnTo>
                  <a:pt x="949881" y="1805854"/>
                </a:lnTo>
                <a:lnTo>
                  <a:pt x="949881" y="2156401"/>
                </a:lnTo>
                <a:lnTo>
                  <a:pt x="1286250" y="2156401"/>
                </a:lnTo>
                <a:close/>
                <a:moveTo>
                  <a:pt x="1286250" y="1440727"/>
                </a:moveTo>
                <a:lnTo>
                  <a:pt x="949881" y="1440727"/>
                </a:lnTo>
                <a:lnTo>
                  <a:pt x="949881" y="1791274"/>
                </a:lnTo>
                <a:lnTo>
                  <a:pt x="1286250" y="1791274"/>
                </a:lnTo>
                <a:close/>
                <a:moveTo>
                  <a:pt x="1286250" y="1075598"/>
                </a:moveTo>
                <a:lnTo>
                  <a:pt x="949880" y="1075598"/>
                </a:lnTo>
                <a:lnTo>
                  <a:pt x="949881" y="1426147"/>
                </a:lnTo>
                <a:lnTo>
                  <a:pt x="1286250" y="1426147"/>
                </a:lnTo>
                <a:close/>
                <a:moveTo>
                  <a:pt x="1286250" y="710474"/>
                </a:moveTo>
                <a:lnTo>
                  <a:pt x="949880" y="710474"/>
                </a:lnTo>
                <a:lnTo>
                  <a:pt x="949880" y="1061017"/>
                </a:lnTo>
                <a:lnTo>
                  <a:pt x="1286250" y="1061017"/>
                </a:lnTo>
                <a:close/>
                <a:moveTo>
                  <a:pt x="1286250" y="345347"/>
                </a:moveTo>
                <a:lnTo>
                  <a:pt x="949880" y="345347"/>
                </a:lnTo>
                <a:lnTo>
                  <a:pt x="949880" y="695893"/>
                </a:lnTo>
                <a:lnTo>
                  <a:pt x="1286250" y="695893"/>
                </a:lnTo>
                <a:close/>
                <a:moveTo>
                  <a:pt x="1637839" y="12004284"/>
                </a:moveTo>
                <a:lnTo>
                  <a:pt x="1301469" y="12004282"/>
                </a:lnTo>
                <a:lnTo>
                  <a:pt x="1301469" y="12354830"/>
                </a:lnTo>
                <a:lnTo>
                  <a:pt x="1637839" y="12354830"/>
                </a:lnTo>
                <a:close/>
                <a:moveTo>
                  <a:pt x="1637839" y="11639156"/>
                </a:moveTo>
                <a:lnTo>
                  <a:pt x="1301469" y="11639155"/>
                </a:lnTo>
                <a:lnTo>
                  <a:pt x="1301469" y="11989703"/>
                </a:lnTo>
                <a:lnTo>
                  <a:pt x="1637839" y="11989703"/>
                </a:lnTo>
                <a:close/>
                <a:moveTo>
                  <a:pt x="1637839" y="11274028"/>
                </a:moveTo>
                <a:lnTo>
                  <a:pt x="1301469" y="11274028"/>
                </a:lnTo>
                <a:lnTo>
                  <a:pt x="1301469" y="11624575"/>
                </a:lnTo>
                <a:lnTo>
                  <a:pt x="1637839" y="11624575"/>
                </a:lnTo>
                <a:close/>
                <a:moveTo>
                  <a:pt x="1637839" y="10908901"/>
                </a:moveTo>
                <a:lnTo>
                  <a:pt x="1301469" y="10908900"/>
                </a:lnTo>
                <a:lnTo>
                  <a:pt x="1301469" y="11259448"/>
                </a:lnTo>
                <a:lnTo>
                  <a:pt x="1637839" y="11259448"/>
                </a:lnTo>
                <a:close/>
                <a:moveTo>
                  <a:pt x="1637839" y="10543773"/>
                </a:moveTo>
                <a:lnTo>
                  <a:pt x="1301469" y="10543772"/>
                </a:lnTo>
                <a:lnTo>
                  <a:pt x="1301469" y="10894320"/>
                </a:lnTo>
                <a:lnTo>
                  <a:pt x="1637839" y="10894320"/>
                </a:lnTo>
                <a:close/>
                <a:moveTo>
                  <a:pt x="1637839" y="10178645"/>
                </a:moveTo>
                <a:lnTo>
                  <a:pt x="1301469" y="10178645"/>
                </a:lnTo>
                <a:lnTo>
                  <a:pt x="1301469" y="10529192"/>
                </a:lnTo>
                <a:lnTo>
                  <a:pt x="1637839" y="10529192"/>
                </a:lnTo>
                <a:close/>
                <a:moveTo>
                  <a:pt x="1637839" y="9813518"/>
                </a:moveTo>
                <a:lnTo>
                  <a:pt x="1301470" y="9813518"/>
                </a:lnTo>
                <a:lnTo>
                  <a:pt x="1301469" y="10164065"/>
                </a:lnTo>
                <a:lnTo>
                  <a:pt x="1637839" y="10164065"/>
                </a:lnTo>
                <a:close/>
                <a:moveTo>
                  <a:pt x="1637839" y="9448390"/>
                </a:moveTo>
                <a:lnTo>
                  <a:pt x="1301470" y="9448390"/>
                </a:lnTo>
                <a:lnTo>
                  <a:pt x="1301470" y="9798938"/>
                </a:lnTo>
                <a:lnTo>
                  <a:pt x="1637839" y="9798938"/>
                </a:lnTo>
                <a:close/>
                <a:moveTo>
                  <a:pt x="1637839" y="9083262"/>
                </a:moveTo>
                <a:lnTo>
                  <a:pt x="1301470" y="9083262"/>
                </a:lnTo>
                <a:lnTo>
                  <a:pt x="1301470" y="9433810"/>
                </a:lnTo>
                <a:lnTo>
                  <a:pt x="1637839" y="9433810"/>
                </a:lnTo>
                <a:close/>
                <a:moveTo>
                  <a:pt x="1637839" y="8718135"/>
                </a:moveTo>
                <a:lnTo>
                  <a:pt x="1301470" y="8718135"/>
                </a:lnTo>
                <a:lnTo>
                  <a:pt x="1301470" y="9068682"/>
                </a:lnTo>
                <a:lnTo>
                  <a:pt x="1637839" y="9068682"/>
                </a:lnTo>
                <a:close/>
                <a:moveTo>
                  <a:pt x="1637839" y="8353008"/>
                </a:moveTo>
                <a:lnTo>
                  <a:pt x="1301470" y="8353008"/>
                </a:lnTo>
                <a:lnTo>
                  <a:pt x="1301470" y="8703555"/>
                </a:lnTo>
                <a:lnTo>
                  <a:pt x="1637839" y="8703555"/>
                </a:lnTo>
                <a:close/>
                <a:moveTo>
                  <a:pt x="1637839" y="7987881"/>
                </a:moveTo>
                <a:lnTo>
                  <a:pt x="1301470" y="7987881"/>
                </a:lnTo>
                <a:lnTo>
                  <a:pt x="1301470" y="8338428"/>
                </a:lnTo>
                <a:lnTo>
                  <a:pt x="1637839" y="8338428"/>
                </a:lnTo>
                <a:close/>
                <a:moveTo>
                  <a:pt x="1637839" y="7622754"/>
                </a:moveTo>
                <a:lnTo>
                  <a:pt x="1301470" y="7622754"/>
                </a:lnTo>
                <a:lnTo>
                  <a:pt x="1301470" y="7973301"/>
                </a:lnTo>
                <a:lnTo>
                  <a:pt x="1637839" y="7973301"/>
                </a:lnTo>
                <a:close/>
                <a:moveTo>
                  <a:pt x="1637839" y="7257625"/>
                </a:moveTo>
                <a:lnTo>
                  <a:pt x="1301470" y="7257625"/>
                </a:lnTo>
                <a:lnTo>
                  <a:pt x="1301470" y="7608174"/>
                </a:lnTo>
                <a:lnTo>
                  <a:pt x="1637839" y="7608174"/>
                </a:lnTo>
                <a:close/>
                <a:moveTo>
                  <a:pt x="1637839" y="6892501"/>
                </a:moveTo>
                <a:lnTo>
                  <a:pt x="1301469" y="6892501"/>
                </a:lnTo>
                <a:lnTo>
                  <a:pt x="1301470" y="7243044"/>
                </a:lnTo>
                <a:lnTo>
                  <a:pt x="1637839" y="7243044"/>
                </a:lnTo>
                <a:close/>
                <a:moveTo>
                  <a:pt x="1637839" y="6527374"/>
                </a:moveTo>
                <a:lnTo>
                  <a:pt x="1301469" y="6527374"/>
                </a:lnTo>
                <a:lnTo>
                  <a:pt x="1301469" y="6877920"/>
                </a:lnTo>
                <a:lnTo>
                  <a:pt x="1637839" y="6877920"/>
                </a:lnTo>
                <a:close/>
                <a:moveTo>
                  <a:pt x="1637839" y="6187385"/>
                </a:moveTo>
                <a:lnTo>
                  <a:pt x="1301470" y="6187383"/>
                </a:lnTo>
                <a:lnTo>
                  <a:pt x="1301470" y="6357302"/>
                </a:lnTo>
                <a:lnTo>
                  <a:pt x="1301469" y="6357302"/>
                </a:lnTo>
                <a:lnTo>
                  <a:pt x="1301469" y="6512794"/>
                </a:lnTo>
                <a:lnTo>
                  <a:pt x="1637839" y="6512794"/>
                </a:lnTo>
                <a:close/>
                <a:moveTo>
                  <a:pt x="1637840" y="5822257"/>
                </a:moveTo>
                <a:lnTo>
                  <a:pt x="1301470" y="5822255"/>
                </a:lnTo>
                <a:lnTo>
                  <a:pt x="1301470" y="6172803"/>
                </a:lnTo>
                <a:lnTo>
                  <a:pt x="1637840" y="6172803"/>
                </a:lnTo>
                <a:close/>
                <a:moveTo>
                  <a:pt x="1637840" y="5457129"/>
                </a:moveTo>
                <a:lnTo>
                  <a:pt x="1301470" y="5457129"/>
                </a:lnTo>
                <a:lnTo>
                  <a:pt x="1301470" y="5807676"/>
                </a:lnTo>
                <a:lnTo>
                  <a:pt x="1637840" y="5807676"/>
                </a:lnTo>
                <a:close/>
                <a:moveTo>
                  <a:pt x="1637840" y="5092001"/>
                </a:moveTo>
                <a:lnTo>
                  <a:pt x="1301470" y="5092001"/>
                </a:lnTo>
                <a:lnTo>
                  <a:pt x="1301470" y="5442548"/>
                </a:lnTo>
                <a:lnTo>
                  <a:pt x="1637840" y="5442548"/>
                </a:lnTo>
                <a:close/>
                <a:moveTo>
                  <a:pt x="1637840" y="4726874"/>
                </a:moveTo>
                <a:lnTo>
                  <a:pt x="1301470" y="4726873"/>
                </a:lnTo>
                <a:lnTo>
                  <a:pt x="1301470" y="5077421"/>
                </a:lnTo>
                <a:lnTo>
                  <a:pt x="1637840" y="5077421"/>
                </a:lnTo>
                <a:close/>
                <a:moveTo>
                  <a:pt x="1637840" y="4361746"/>
                </a:moveTo>
                <a:lnTo>
                  <a:pt x="1301470" y="4361745"/>
                </a:lnTo>
                <a:lnTo>
                  <a:pt x="1301470" y="4712293"/>
                </a:lnTo>
                <a:lnTo>
                  <a:pt x="1637840" y="4712293"/>
                </a:lnTo>
                <a:close/>
                <a:moveTo>
                  <a:pt x="1637840" y="3996618"/>
                </a:moveTo>
                <a:lnTo>
                  <a:pt x="1301470" y="3996618"/>
                </a:lnTo>
                <a:lnTo>
                  <a:pt x="1301470" y="4347165"/>
                </a:lnTo>
                <a:lnTo>
                  <a:pt x="1637840" y="4347165"/>
                </a:lnTo>
                <a:close/>
                <a:moveTo>
                  <a:pt x="1637840" y="3631491"/>
                </a:moveTo>
                <a:lnTo>
                  <a:pt x="1301471" y="3631491"/>
                </a:lnTo>
                <a:lnTo>
                  <a:pt x="1301470" y="3982038"/>
                </a:lnTo>
                <a:lnTo>
                  <a:pt x="1637840" y="3982038"/>
                </a:lnTo>
                <a:close/>
                <a:moveTo>
                  <a:pt x="1637840" y="3266363"/>
                </a:moveTo>
                <a:lnTo>
                  <a:pt x="1301471" y="3266363"/>
                </a:lnTo>
                <a:lnTo>
                  <a:pt x="1301471" y="3616911"/>
                </a:lnTo>
                <a:lnTo>
                  <a:pt x="1637840" y="3616911"/>
                </a:lnTo>
                <a:close/>
                <a:moveTo>
                  <a:pt x="1637840" y="2901235"/>
                </a:moveTo>
                <a:lnTo>
                  <a:pt x="1301471" y="2901235"/>
                </a:lnTo>
                <a:lnTo>
                  <a:pt x="1301471" y="3251783"/>
                </a:lnTo>
                <a:lnTo>
                  <a:pt x="1637840" y="3251783"/>
                </a:lnTo>
                <a:close/>
                <a:moveTo>
                  <a:pt x="1637840" y="2536108"/>
                </a:moveTo>
                <a:lnTo>
                  <a:pt x="1301471" y="2536108"/>
                </a:lnTo>
                <a:lnTo>
                  <a:pt x="1301471" y="2886655"/>
                </a:lnTo>
                <a:lnTo>
                  <a:pt x="1637840" y="2886655"/>
                </a:lnTo>
                <a:close/>
                <a:moveTo>
                  <a:pt x="1637840" y="2170981"/>
                </a:moveTo>
                <a:lnTo>
                  <a:pt x="1301471" y="2170981"/>
                </a:lnTo>
                <a:lnTo>
                  <a:pt x="1301471" y="2521528"/>
                </a:lnTo>
                <a:lnTo>
                  <a:pt x="1637840" y="2521528"/>
                </a:lnTo>
                <a:close/>
                <a:moveTo>
                  <a:pt x="1637840" y="1805854"/>
                </a:moveTo>
                <a:lnTo>
                  <a:pt x="1301471" y="1805854"/>
                </a:lnTo>
                <a:lnTo>
                  <a:pt x="1301471" y="2156401"/>
                </a:lnTo>
                <a:lnTo>
                  <a:pt x="1637840" y="2156401"/>
                </a:lnTo>
                <a:close/>
                <a:moveTo>
                  <a:pt x="1637840" y="1440727"/>
                </a:moveTo>
                <a:lnTo>
                  <a:pt x="1301471" y="1440727"/>
                </a:lnTo>
                <a:lnTo>
                  <a:pt x="1301471" y="1791274"/>
                </a:lnTo>
                <a:lnTo>
                  <a:pt x="1637840" y="1791274"/>
                </a:lnTo>
                <a:close/>
                <a:moveTo>
                  <a:pt x="1637840" y="1075598"/>
                </a:moveTo>
                <a:lnTo>
                  <a:pt x="1301471" y="1075598"/>
                </a:lnTo>
                <a:lnTo>
                  <a:pt x="1301471" y="1426147"/>
                </a:lnTo>
                <a:lnTo>
                  <a:pt x="1637840" y="1426147"/>
                </a:lnTo>
                <a:close/>
                <a:moveTo>
                  <a:pt x="1637840" y="710474"/>
                </a:moveTo>
                <a:lnTo>
                  <a:pt x="1301470" y="710474"/>
                </a:lnTo>
                <a:lnTo>
                  <a:pt x="1301471" y="1061017"/>
                </a:lnTo>
                <a:lnTo>
                  <a:pt x="1637840" y="1061017"/>
                </a:lnTo>
                <a:close/>
                <a:moveTo>
                  <a:pt x="1637840" y="345347"/>
                </a:moveTo>
                <a:lnTo>
                  <a:pt x="1301470" y="345347"/>
                </a:lnTo>
                <a:lnTo>
                  <a:pt x="1301470" y="695893"/>
                </a:lnTo>
                <a:lnTo>
                  <a:pt x="1637840" y="695893"/>
                </a:lnTo>
                <a:close/>
                <a:moveTo>
                  <a:pt x="1989429" y="12004284"/>
                </a:moveTo>
                <a:lnTo>
                  <a:pt x="1653059" y="12004284"/>
                </a:lnTo>
                <a:lnTo>
                  <a:pt x="1653059" y="12354830"/>
                </a:lnTo>
                <a:lnTo>
                  <a:pt x="1989429" y="12354830"/>
                </a:lnTo>
                <a:close/>
                <a:moveTo>
                  <a:pt x="1989429" y="11639156"/>
                </a:moveTo>
                <a:lnTo>
                  <a:pt x="1653059" y="11639156"/>
                </a:lnTo>
                <a:lnTo>
                  <a:pt x="1653059" y="11989703"/>
                </a:lnTo>
                <a:lnTo>
                  <a:pt x="1989429" y="11989703"/>
                </a:lnTo>
                <a:close/>
                <a:moveTo>
                  <a:pt x="1989429" y="11274028"/>
                </a:moveTo>
                <a:lnTo>
                  <a:pt x="1653059" y="11274028"/>
                </a:lnTo>
                <a:lnTo>
                  <a:pt x="1653059" y="11624575"/>
                </a:lnTo>
                <a:lnTo>
                  <a:pt x="1989429" y="11624575"/>
                </a:lnTo>
                <a:close/>
                <a:moveTo>
                  <a:pt x="1989429" y="10908901"/>
                </a:moveTo>
                <a:lnTo>
                  <a:pt x="1653059" y="10908901"/>
                </a:lnTo>
                <a:lnTo>
                  <a:pt x="1653059" y="11259448"/>
                </a:lnTo>
                <a:lnTo>
                  <a:pt x="1989429" y="11259448"/>
                </a:lnTo>
                <a:close/>
                <a:moveTo>
                  <a:pt x="1989429" y="10543773"/>
                </a:moveTo>
                <a:lnTo>
                  <a:pt x="1653059" y="10543773"/>
                </a:lnTo>
                <a:lnTo>
                  <a:pt x="1653059" y="10894320"/>
                </a:lnTo>
                <a:lnTo>
                  <a:pt x="1989429" y="10894320"/>
                </a:lnTo>
                <a:close/>
                <a:moveTo>
                  <a:pt x="1989429" y="10178645"/>
                </a:moveTo>
                <a:lnTo>
                  <a:pt x="1653059" y="10178645"/>
                </a:lnTo>
                <a:lnTo>
                  <a:pt x="1653059" y="10529192"/>
                </a:lnTo>
                <a:lnTo>
                  <a:pt x="1989429" y="10529192"/>
                </a:lnTo>
                <a:close/>
                <a:moveTo>
                  <a:pt x="1989429" y="9813518"/>
                </a:moveTo>
                <a:lnTo>
                  <a:pt x="1653059" y="9813518"/>
                </a:lnTo>
                <a:lnTo>
                  <a:pt x="1653059" y="10164065"/>
                </a:lnTo>
                <a:lnTo>
                  <a:pt x="1989429" y="10164065"/>
                </a:lnTo>
                <a:close/>
                <a:moveTo>
                  <a:pt x="1989429" y="9448390"/>
                </a:moveTo>
                <a:lnTo>
                  <a:pt x="1653059" y="9448390"/>
                </a:lnTo>
                <a:lnTo>
                  <a:pt x="1653059" y="9798938"/>
                </a:lnTo>
                <a:lnTo>
                  <a:pt x="1989429" y="9798938"/>
                </a:lnTo>
                <a:close/>
                <a:moveTo>
                  <a:pt x="1989429" y="9083262"/>
                </a:moveTo>
                <a:lnTo>
                  <a:pt x="1653059" y="9083262"/>
                </a:lnTo>
                <a:lnTo>
                  <a:pt x="1653059" y="9433810"/>
                </a:lnTo>
                <a:lnTo>
                  <a:pt x="1989429" y="9433810"/>
                </a:lnTo>
                <a:close/>
                <a:moveTo>
                  <a:pt x="1989429" y="8718135"/>
                </a:moveTo>
                <a:lnTo>
                  <a:pt x="1653059" y="8718135"/>
                </a:lnTo>
                <a:lnTo>
                  <a:pt x="1653059" y="9068682"/>
                </a:lnTo>
                <a:lnTo>
                  <a:pt x="1989429" y="9068682"/>
                </a:lnTo>
                <a:close/>
                <a:moveTo>
                  <a:pt x="1989429" y="8353008"/>
                </a:moveTo>
                <a:lnTo>
                  <a:pt x="1653059" y="8353008"/>
                </a:lnTo>
                <a:lnTo>
                  <a:pt x="1653059" y="8703555"/>
                </a:lnTo>
                <a:lnTo>
                  <a:pt x="1989429" y="8703555"/>
                </a:lnTo>
                <a:close/>
                <a:moveTo>
                  <a:pt x="1989429" y="7987881"/>
                </a:moveTo>
                <a:lnTo>
                  <a:pt x="1653059" y="7987881"/>
                </a:lnTo>
                <a:lnTo>
                  <a:pt x="1653059" y="8338428"/>
                </a:lnTo>
                <a:lnTo>
                  <a:pt x="1989429" y="8338428"/>
                </a:lnTo>
                <a:close/>
                <a:moveTo>
                  <a:pt x="1989429" y="7622754"/>
                </a:moveTo>
                <a:lnTo>
                  <a:pt x="1653059" y="7622754"/>
                </a:lnTo>
                <a:lnTo>
                  <a:pt x="1653059" y="7973301"/>
                </a:lnTo>
                <a:lnTo>
                  <a:pt x="1989429" y="7973301"/>
                </a:lnTo>
                <a:close/>
                <a:moveTo>
                  <a:pt x="1989429" y="7257625"/>
                </a:moveTo>
                <a:lnTo>
                  <a:pt x="1653059" y="7257625"/>
                </a:lnTo>
                <a:lnTo>
                  <a:pt x="1653059" y="7608174"/>
                </a:lnTo>
                <a:lnTo>
                  <a:pt x="1989429" y="7608174"/>
                </a:lnTo>
                <a:close/>
                <a:moveTo>
                  <a:pt x="1989429" y="6892501"/>
                </a:moveTo>
                <a:lnTo>
                  <a:pt x="1653059" y="6892501"/>
                </a:lnTo>
                <a:lnTo>
                  <a:pt x="1653059" y="7243044"/>
                </a:lnTo>
                <a:lnTo>
                  <a:pt x="1989429" y="7243044"/>
                </a:lnTo>
                <a:close/>
                <a:moveTo>
                  <a:pt x="1989429" y="6527374"/>
                </a:moveTo>
                <a:lnTo>
                  <a:pt x="1653059" y="6527374"/>
                </a:lnTo>
                <a:lnTo>
                  <a:pt x="1653059" y="6877920"/>
                </a:lnTo>
                <a:lnTo>
                  <a:pt x="1989429" y="6877920"/>
                </a:lnTo>
                <a:close/>
                <a:moveTo>
                  <a:pt x="1989429" y="6187385"/>
                </a:moveTo>
                <a:lnTo>
                  <a:pt x="1653060" y="6187385"/>
                </a:lnTo>
                <a:lnTo>
                  <a:pt x="1653060" y="6357302"/>
                </a:lnTo>
                <a:lnTo>
                  <a:pt x="1653059" y="6357302"/>
                </a:lnTo>
                <a:lnTo>
                  <a:pt x="1653059" y="6512794"/>
                </a:lnTo>
                <a:lnTo>
                  <a:pt x="1989429" y="6512794"/>
                </a:lnTo>
                <a:close/>
                <a:moveTo>
                  <a:pt x="1989430" y="5822257"/>
                </a:moveTo>
                <a:lnTo>
                  <a:pt x="1653060" y="5822257"/>
                </a:lnTo>
                <a:lnTo>
                  <a:pt x="1653060" y="6172803"/>
                </a:lnTo>
                <a:lnTo>
                  <a:pt x="1989430" y="6172803"/>
                </a:lnTo>
                <a:close/>
                <a:moveTo>
                  <a:pt x="1989430" y="5457129"/>
                </a:moveTo>
                <a:lnTo>
                  <a:pt x="1653060" y="5457129"/>
                </a:lnTo>
                <a:lnTo>
                  <a:pt x="1653060" y="5807676"/>
                </a:lnTo>
                <a:lnTo>
                  <a:pt x="1989430" y="5807676"/>
                </a:lnTo>
                <a:close/>
                <a:moveTo>
                  <a:pt x="1989430" y="5092001"/>
                </a:moveTo>
                <a:lnTo>
                  <a:pt x="1653060" y="5092001"/>
                </a:lnTo>
                <a:lnTo>
                  <a:pt x="1653060" y="5442548"/>
                </a:lnTo>
                <a:lnTo>
                  <a:pt x="1989430" y="5442548"/>
                </a:lnTo>
                <a:close/>
                <a:moveTo>
                  <a:pt x="1989430" y="4726874"/>
                </a:moveTo>
                <a:lnTo>
                  <a:pt x="1653060" y="4726874"/>
                </a:lnTo>
                <a:lnTo>
                  <a:pt x="1653060" y="5077421"/>
                </a:lnTo>
                <a:lnTo>
                  <a:pt x="1989430" y="5077421"/>
                </a:lnTo>
                <a:close/>
                <a:moveTo>
                  <a:pt x="1989430" y="4361746"/>
                </a:moveTo>
                <a:lnTo>
                  <a:pt x="1653060" y="4361746"/>
                </a:lnTo>
                <a:lnTo>
                  <a:pt x="1653060" y="4712293"/>
                </a:lnTo>
                <a:lnTo>
                  <a:pt x="1989430" y="4712293"/>
                </a:lnTo>
                <a:close/>
                <a:moveTo>
                  <a:pt x="1989430" y="3996618"/>
                </a:moveTo>
                <a:lnTo>
                  <a:pt x="1653060" y="3996618"/>
                </a:lnTo>
                <a:lnTo>
                  <a:pt x="1653060" y="4347165"/>
                </a:lnTo>
                <a:lnTo>
                  <a:pt x="1989430" y="4347165"/>
                </a:lnTo>
                <a:close/>
                <a:moveTo>
                  <a:pt x="1989430" y="3631491"/>
                </a:moveTo>
                <a:lnTo>
                  <a:pt x="1653060" y="3631491"/>
                </a:lnTo>
                <a:lnTo>
                  <a:pt x="1653060" y="3982038"/>
                </a:lnTo>
                <a:lnTo>
                  <a:pt x="1989430" y="3982038"/>
                </a:lnTo>
                <a:close/>
                <a:moveTo>
                  <a:pt x="1989430" y="3266363"/>
                </a:moveTo>
                <a:lnTo>
                  <a:pt x="1653060" y="3266363"/>
                </a:lnTo>
                <a:lnTo>
                  <a:pt x="1653060" y="3616911"/>
                </a:lnTo>
                <a:lnTo>
                  <a:pt x="1989430" y="3616911"/>
                </a:lnTo>
                <a:close/>
                <a:moveTo>
                  <a:pt x="1989430" y="2901235"/>
                </a:moveTo>
                <a:lnTo>
                  <a:pt x="1653060" y="2901235"/>
                </a:lnTo>
                <a:lnTo>
                  <a:pt x="1653060" y="3251783"/>
                </a:lnTo>
                <a:lnTo>
                  <a:pt x="1989430" y="3251783"/>
                </a:lnTo>
                <a:close/>
                <a:moveTo>
                  <a:pt x="1989430" y="2536108"/>
                </a:moveTo>
                <a:lnTo>
                  <a:pt x="1653060" y="2536108"/>
                </a:lnTo>
                <a:lnTo>
                  <a:pt x="1653060" y="2886655"/>
                </a:lnTo>
                <a:lnTo>
                  <a:pt x="1989430" y="2886655"/>
                </a:lnTo>
                <a:close/>
                <a:moveTo>
                  <a:pt x="1989430" y="2170981"/>
                </a:moveTo>
                <a:lnTo>
                  <a:pt x="1653060" y="2170981"/>
                </a:lnTo>
                <a:lnTo>
                  <a:pt x="1653060" y="2521528"/>
                </a:lnTo>
                <a:lnTo>
                  <a:pt x="1989430" y="2521528"/>
                </a:lnTo>
                <a:close/>
                <a:moveTo>
                  <a:pt x="1989430" y="1805854"/>
                </a:moveTo>
                <a:lnTo>
                  <a:pt x="1653060" y="1805854"/>
                </a:lnTo>
                <a:lnTo>
                  <a:pt x="1653060" y="2156401"/>
                </a:lnTo>
                <a:lnTo>
                  <a:pt x="1989430" y="2156401"/>
                </a:lnTo>
                <a:close/>
                <a:moveTo>
                  <a:pt x="1989430" y="1440727"/>
                </a:moveTo>
                <a:lnTo>
                  <a:pt x="1653060" y="1440727"/>
                </a:lnTo>
                <a:lnTo>
                  <a:pt x="1653060" y="1791274"/>
                </a:lnTo>
                <a:lnTo>
                  <a:pt x="1989430" y="1791274"/>
                </a:lnTo>
                <a:close/>
                <a:moveTo>
                  <a:pt x="1989430" y="1075598"/>
                </a:moveTo>
                <a:lnTo>
                  <a:pt x="1653060" y="1075598"/>
                </a:lnTo>
                <a:lnTo>
                  <a:pt x="1653060" y="1426147"/>
                </a:lnTo>
                <a:lnTo>
                  <a:pt x="1989430" y="1426147"/>
                </a:lnTo>
                <a:close/>
                <a:moveTo>
                  <a:pt x="1989430" y="710474"/>
                </a:moveTo>
                <a:lnTo>
                  <a:pt x="1653060" y="710474"/>
                </a:lnTo>
                <a:lnTo>
                  <a:pt x="1653060" y="1061017"/>
                </a:lnTo>
                <a:lnTo>
                  <a:pt x="1989430" y="1061017"/>
                </a:lnTo>
                <a:close/>
                <a:moveTo>
                  <a:pt x="1989430" y="345347"/>
                </a:moveTo>
                <a:lnTo>
                  <a:pt x="1653060" y="345347"/>
                </a:lnTo>
                <a:lnTo>
                  <a:pt x="1653060" y="695893"/>
                </a:lnTo>
                <a:lnTo>
                  <a:pt x="1989430" y="695893"/>
                </a:lnTo>
                <a:close/>
                <a:moveTo>
                  <a:pt x="2341019" y="12004284"/>
                </a:moveTo>
                <a:lnTo>
                  <a:pt x="2004649" y="12004284"/>
                </a:lnTo>
                <a:lnTo>
                  <a:pt x="2004649" y="12354830"/>
                </a:lnTo>
                <a:lnTo>
                  <a:pt x="2341019" y="12354830"/>
                </a:lnTo>
                <a:close/>
                <a:moveTo>
                  <a:pt x="2341019" y="11639156"/>
                </a:moveTo>
                <a:lnTo>
                  <a:pt x="2004649" y="11639156"/>
                </a:lnTo>
                <a:lnTo>
                  <a:pt x="2004649" y="11989703"/>
                </a:lnTo>
                <a:lnTo>
                  <a:pt x="2341019" y="11989703"/>
                </a:lnTo>
                <a:close/>
                <a:moveTo>
                  <a:pt x="2341019" y="11274028"/>
                </a:moveTo>
                <a:lnTo>
                  <a:pt x="2004649" y="11274028"/>
                </a:lnTo>
                <a:lnTo>
                  <a:pt x="2004649" y="11624575"/>
                </a:lnTo>
                <a:lnTo>
                  <a:pt x="2341019" y="11624575"/>
                </a:lnTo>
                <a:close/>
                <a:moveTo>
                  <a:pt x="2341019" y="10908901"/>
                </a:moveTo>
                <a:lnTo>
                  <a:pt x="2004649" y="10908901"/>
                </a:lnTo>
                <a:lnTo>
                  <a:pt x="2004649" y="11259448"/>
                </a:lnTo>
                <a:lnTo>
                  <a:pt x="2341019" y="11259448"/>
                </a:lnTo>
                <a:close/>
                <a:moveTo>
                  <a:pt x="2341020" y="10543773"/>
                </a:moveTo>
                <a:lnTo>
                  <a:pt x="2004649" y="10543773"/>
                </a:lnTo>
                <a:lnTo>
                  <a:pt x="2004649" y="10894320"/>
                </a:lnTo>
                <a:lnTo>
                  <a:pt x="2341019" y="10894320"/>
                </a:lnTo>
                <a:close/>
                <a:moveTo>
                  <a:pt x="2341020" y="10178645"/>
                </a:moveTo>
                <a:lnTo>
                  <a:pt x="2004649" y="10178645"/>
                </a:lnTo>
                <a:lnTo>
                  <a:pt x="2004649" y="10529192"/>
                </a:lnTo>
                <a:lnTo>
                  <a:pt x="2341020" y="10529192"/>
                </a:lnTo>
                <a:close/>
                <a:moveTo>
                  <a:pt x="2341020" y="9813518"/>
                </a:moveTo>
                <a:lnTo>
                  <a:pt x="2004649" y="9813518"/>
                </a:lnTo>
                <a:lnTo>
                  <a:pt x="2004649" y="10164065"/>
                </a:lnTo>
                <a:lnTo>
                  <a:pt x="2341020" y="10164065"/>
                </a:lnTo>
                <a:close/>
                <a:moveTo>
                  <a:pt x="2341020" y="9448390"/>
                </a:moveTo>
                <a:lnTo>
                  <a:pt x="2004649" y="9448390"/>
                </a:lnTo>
                <a:lnTo>
                  <a:pt x="2004649" y="9798938"/>
                </a:lnTo>
                <a:lnTo>
                  <a:pt x="2341020" y="9798938"/>
                </a:lnTo>
                <a:close/>
                <a:moveTo>
                  <a:pt x="2341020" y="9083262"/>
                </a:moveTo>
                <a:lnTo>
                  <a:pt x="2004649" y="9083262"/>
                </a:lnTo>
                <a:lnTo>
                  <a:pt x="2004649" y="9433810"/>
                </a:lnTo>
                <a:lnTo>
                  <a:pt x="2341020" y="9433810"/>
                </a:lnTo>
                <a:close/>
                <a:moveTo>
                  <a:pt x="2341020" y="8718135"/>
                </a:moveTo>
                <a:lnTo>
                  <a:pt x="2004649" y="8718135"/>
                </a:lnTo>
                <a:lnTo>
                  <a:pt x="2004649" y="9068682"/>
                </a:lnTo>
                <a:lnTo>
                  <a:pt x="2341020" y="9068682"/>
                </a:lnTo>
                <a:close/>
                <a:moveTo>
                  <a:pt x="2341020" y="8353008"/>
                </a:moveTo>
                <a:lnTo>
                  <a:pt x="2004649" y="8353008"/>
                </a:lnTo>
                <a:lnTo>
                  <a:pt x="2004649" y="8703555"/>
                </a:lnTo>
                <a:lnTo>
                  <a:pt x="2341020" y="8703555"/>
                </a:lnTo>
                <a:close/>
                <a:moveTo>
                  <a:pt x="2341020" y="7987881"/>
                </a:moveTo>
                <a:lnTo>
                  <a:pt x="2004649" y="7987881"/>
                </a:lnTo>
                <a:lnTo>
                  <a:pt x="2004649" y="8338428"/>
                </a:lnTo>
                <a:lnTo>
                  <a:pt x="2341020" y="8338428"/>
                </a:lnTo>
                <a:close/>
                <a:moveTo>
                  <a:pt x="2341020" y="7622754"/>
                </a:moveTo>
                <a:lnTo>
                  <a:pt x="2004649" y="7622754"/>
                </a:lnTo>
                <a:lnTo>
                  <a:pt x="2004649" y="7973301"/>
                </a:lnTo>
                <a:lnTo>
                  <a:pt x="2341020" y="7973301"/>
                </a:lnTo>
                <a:close/>
                <a:moveTo>
                  <a:pt x="2341020" y="7257625"/>
                </a:moveTo>
                <a:lnTo>
                  <a:pt x="2004649" y="7257625"/>
                </a:lnTo>
                <a:lnTo>
                  <a:pt x="2004649" y="7608174"/>
                </a:lnTo>
                <a:lnTo>
                  <a:pt x="2341020" y="7608174"/>
                </a:lnTo>
                <a:close/>
                <a:moveTo>
                  <a:pt x="2341020" y="6892501"/>
                </a:moveTo>
                <a:lnTo>
                  <a:pt x="2004649" y="6892501"/>
                </a:lnTo>
                <a:lnTo>
                  <a:pt x="2004649" y="7243044"/>
                </a:lnTo>
                <a:lnTo>
                  <a:pt x="2341020" y="7243044"/>
                </a:lnTo>
                <a:close/>
                <a:moveTo>
                  <a:pt x="2341020" y="6527374"/>
                </a:moveTo>
                <a:lnTo>
                  <a:pt x="2004649" y="6527374"/>
                </a:lnTo>
                <a:lnTo>
                  <a:pt x="2004649" y="6877920"/>
                </a:lnTo>
                <a:lnTo>
                  <a:pt x="2341020" y="6877920"/>
                </a:lnTo>
                <a:close/>
                <a:moveTo>
                  <a:pt x="2341020" y="6187385"/>
                </a:moveTo>
                <a:lnTo>
                  <a:pt x="2004650" y="6187385"/>
                </a:lnTo>
                <a:lnTo>
                  <a:pt x="2004650" y="6357302"/>
                </a:lnTo>
                <a:lnTo>
                  <a:pt x="2004649" y="6357302"/>
                </a:lnTo>
                <a:lnTo>
                  <a:pt x="2004649" y="6512794"/>
                </a:lnTo>
                <a:lnTo>
                  <a:pt x="2341020" y="6512794"/>
                </a:lnTo>
                <a:lnTo>
                  <a:pt x="2341020" y="6357302"/>
                </a:lnTo>
                <a:close/>
                <a:moveTo>
                  <a:pt x="2341020" y="5822257"/>
                </a:moveTo>
                <a:lnTo>
                  <a:pt x="2004650" y="5822257"/>
                </a:lnTo>
                <a:lnTo>
                  <a:pt x="2004650" y="6172803"/>
                </a:lnTo>
                <a:lnTo>
                  <a:pt x="2341020" y="6172803"/>
                </a:lnTo>
                <a:close/>
                <a:moveTo>
                  <a:pt x="2341020" y="5457129"/>
                </a:moveTo>
                <a:lnTo>
                  <a:pt x="2004650" y="5457129"/>
                </a:lnTo>
                <a:lnTo>
                  <a:pt x="2004650" y="5807676"/>
                </a:lnTo>
                <a:lnTo>
                  <a:pt x="2341020" y="5807676"/>
                </a:lnTo>
                <a:close/>
                <a:moveTo>
                  <a:pt x="2341020" y="5092001"/>
                </a:moveTo>
                <a:lnTo>
                  <a:pt x="2004650" y="5092001"/>
                </a:lnTo>
                <a:lnTo>
                  <a:pt x="2004650" y="5442548"/>
                </a:lnTo>
                <a:lnTo>
                  <a:pt x="2341020" y="5442548"/>
                </a:lnTo>
                <a:close/>
                <a:moveTo>
                  <a:pt x="2341020" y="4726874"/>
                </a:moveTo>
                <a:lnTo>
                  <a:pt x="2004650" y="4726874"/>
                </a:lnTo>
                <a:lnTo>
                  <a:pt x="2004650" y="5077421"/>
                </a:lnTo>
                <a:lnTo>
                  <a:pt x="2341020" y="5077421"/>
                </a:lnTo>
                <a:close/>
                <a:moveTo>
                  <a:pt x="2341021" y="4361746"/>
                </a:moveTo>
                <a:lnTo>
                  <a:pt x="2004650" y="4361746"/>
                </a:lnTo>
                <a:lnTo>
                  <a:pt x="2004650" y="4712293"/>
                </a:lnTo>
                <a:lnTo>
                  <a:pt x="2341020" y="4712293"/>
                </a:lnTo>
                <a:close/>
                <a:moveTo>
                  <a:pt x="2341021" y="3996618"/>
                </a:moveTo>
                <a:lnTo>
                  <a:pt x="2004650" y="3996618"/>
                </a:lnTo>
                <a:lnTo>
                  <a:pt x="2004650" y="4347165"/>
                </a:lnTo>
                <a:lnTo>
                  <a:pt x="2341021" y="4347165"/>
                </a:lnTo>
                <a:close/>
                <a:moveTo>
                  <a:pt x="2341021" y="3631491"/>
                </a:moveTo>
                <a:lnTo>
                  <a:pt x="2004650" y="3631491"/>
                </a:lnTo>
                <a:lnTo>
                  <a:pt x="2004650" y="3982038"/>
                </a:lnTo>
                <a:lnTo>
                  <a:pt x="2341021" y="3982038"/>
                </a:lnTo>
                <a:close/>
                <a:moveTo>
                  <a:pt x="2341021" y="3266363"/>
                </a:moveTo>
                <a:lnTo>
                  <a:pt x="2004650" y="3266363"/>
                </a:lnTo>
                <a:lnTo>
                  <a:pt x="2004650" y="3616911"/>
                </a:lnTo>
                <a:lnTo>
                  <a:pt x="2341021" y="3616911"/>
                </a:lnTo>
                <a:close/>
                <a:moveTo>
                  <a:pt x="2341021" y="2901235"/>
                </a:moveTo>
                <a:lnTo>
                  <a:pt x="2004650" y="2901235"/>
                </a:lnTo>
                <a:lnTo>
                  <a:pt x="2004650" y="3251783"/>
                </a:lnTo>
                <a:lnTo>
                  <a:pt x="2341021" y="3251783"/>
                </a:lnTo>
                <a:close/>
                <a:moveTo>
                  <a:pt x="2341021" y="2536108"/>
                </a:moveTo>
                <a:lnTo>
                  <a:pt x="2004650" y="2536108"/>
                </a:lnTo>
                <a:lnTo>
                  <a:pt x="2004650" y="2886655"/>
                </a:lnTo>
                <a:lnTo>
                  <a:pt x="2341021" y="2886655"/>
                </a:lnTo>
                <a:close/>
                <a:moveTo>
                  <a:pt x="2341021" y="2170981"/>
                </a:moveTo>
                <a:lnTo>
                  <a:pt x="2004650" y="2170981"/>
                </a:lnTo>
                <a:lnTo>
                  <a:pt x="2004650" y="2521528"/>
                </a:lnTo>
                <a:lnTo>
                  <a:pt x="2341021" y="2521528"/>
                </a:lnTo>
                <a:close/>
                <a:moveTo>
                  <a:pt x="2341021" y="1805854"/>
                </a:moveTo>
                <a:lnTo>
                  <a:pt x="2004650" y="1805854"/>
                </a:lnTo>
                <a:lnTo>
                  <a:pt x="2004650" y="2156401"/>
                </a:lnTo>
                <a:lnTo>
                  <a:pt x="2341021" y="2156401"/>
                </a:lnTo>
                <a:close/>
                <a:moveTo>
                  <a:pt x="2341021" y="1440727"/>
                </a:moveTo>
                <a:lnTo>
                  <a:pt x="2004650" y="1440727"/>
                </a:lnTo>
                <a:lnTo>
                  <a:pt x="2004650" y="1791274"/>
                </a:lnTo>
                <a:lnTo>
                  <a:pt x="2341021" y="1791274"/>
                </a:lnTo>
                <a:close/>
                <a:moveTo>
                  <a:pt x="2341021" y="1075598"/>
                </a:moveTo>
                <a:lnTo>
                  <a:pt x="2004650" y="1075598"/>
                </a:lnTo>
                <a:lnTo>
                  <a:pt x="2004650" y="1426147"/>
                </a:lnTo>
                <a:lnTo>
                  <a:pt x="2341021" y="1426147"/>
                </a:lnTo>
                <a:close/>
                <a:moveTo>
                  <a:pt x="2341021" y="710474"/>
                </a:moveTo>
                <a:lnTo>
                  <a:pt x="2004650" y="710474"/>
                </a:lnTo>
                <a:lnTo>
                  <a:pt x="2004650" y="1061017"/>
                </a:lnTo>
                <a:lnTo>
                  <a:pt x="2341021" y="1061017"/>
                </a:lnTo>
                <a:close/>
                <a:moveTo>
                  <a:pt x="2341021" y="345347"/>
                </a:moveTo>
                <a:lnTo>
                  <a:pt x="2004650" y="345347"/>
                </a:lnTo>
                <a:lnTo>
                  <a:pt x="2004650" y="695893"/>
                </a:lnTo>
                <a:lnTo>
                  <a:pt x="2341021" y="695893"/>
                </a:lnTo>
                <a:close/>
                <a:moveTo>
                  <a:pt x="2692608" y="12004284"/>
                </a:moveTo>
                <a:lnTo>
                  <a:pt x="2356239" y="12004284"/>
                </a:lnTo>
                <a:lnTo>
                  <a:pt x="2356239" y="12354830"/>
                </a:lnTo>
                <a:lnTo>
                  <a:pt x="2692608" y="12354830"/>
                </a:lnTo>
                <a:close/>
                <a:moveTo>
                  <a:pt x="2692608" y="11639156"/>
                </a:moveTo>
                <a:lnTo>
                  <a:pt x="2356239" y="11639156"/>
                </a:lnTo>
                <a:lnTo>
                  <a:pt x="2356239" y="11989703"/>
                </a:lnTo>
                <a:lnTo>
                  <a:pt x="2692608" y="11989703"/>
                </a:lnTo>
                <a:close/>
                <a:moveTo>
                  <a:pt x="2692608" y="11274028"/>
                </a:moveTo>
                <a:lnTo>
                  <a:pt x="2356239" y="11274028"/>
                </a:lnTo>
                <a:lnTo>
                  <a:pt x="2356239" y="11624575"/>
                </a:lnTo>
                <a:lnTo>
                  <a:pt x="2692608" y="11624575"/>
                </a:lnTo>
                <a:close/>
                <a:moveTo>
                  <a:pt x="2692608" y="10908900"/>
                </a:moveTo>
                <a:lnTo>
                  <a:pt x="2356239" y="10908901"/>
                </a:lnTo>
                <a:lnTo>
                  <a:pt x="2356239" y="11259448"/>
                </a:lnTo>
                <a:lnTo>
                  <a:pt x="2692608" y="11259448"/>
                </a:lnTo>
                <a:close/>
                <a:moveTo>
                  <a:pt x="2692608" y="10543773"/>
                </a:moveTo>
                <a:lnTo>
                  <a:pt x="2356239" y="10543773"/>
                </a:lnTo>
                <a:lnTo>
                  <a:pt x="2356239" y="10894320"/>
                </a:lnTo>
                <a:lnTo>
                  <a:pt x="2692608" y="10894320"/>
                </a:lnTo>
                <a:close/>
                <a:moveTo>
                  <a:pt x="2692608" y="10178645"/>
                </a:moveTo>
                <a:lnTo>
                  <a:pt x="2356239" y="10178645"/>
                </a:lnTo>
                <a:lnTo>
                  <a:pt x="2356239" y="10529192"/>
                </a:lnTo>
                <a:lnTo>
                  <a:pt x="2692608" y="10529192"/>
                </a:lnTo>
                <a:close/>
                <a:moveTo>
                  <a:pt x="2692608" y="9813518"/>
                </a:moveTo>
                <a:lnTo>
                  <a:pt x="2356239" y="9813518"/>
                </a:lnTo>
                <a:lnTo>
                  <a:pt x="2356239" y="10164065"/>
                </a:lnTo>
                <a:lnTo>
                  <a:pt x="2692608" y="10164065"/>
                </a:lnTo>
                <a:close/>
                <a:moveTo>
                  <a:pt x="2692608" y="9448390"/>
                </a:moveTo>
                <a:lnTo>
                  <a:pt x="2356239" y="9448390"/>
                </a:lnTo>
                <a:lnTo>
                  <a:pt x="2356239" y="9798938"/>
                </a:lnTo>
                <a:lnTo>
                  <a:pt x="2692608" y="9798938"/>
                </a:lnTo>
                <a:close/>
                <a:moveTo>
                  <a:pt x="2692608" y="9083262"/>
                </a:moveTo>
                <a:lnTo>
                  <a:pt x="2356239" y="9083262"/>
                </a:lnTo>
                <a:lnTo>
                  <a:pt x="2356239" y="9433810"/>
                </a:lnTo>
                <a:lnTo>
                  <a:pt x="2692608" y="9433810"/>
                </a:lnTo>
                <a:close/>
                <a:moveTo>
                  <a:pt x="2692608" y="8718135"/>
                </a:moveTo>
                <a:lnTo>
                  <a:pt x="2356239" y="8718135"/>
                </a:lnTo>
                <a:lnTo>
                  <a:pt x="2356239" y="9068682"/>
                </a:lnTo>
                <a:lnTo>
                  <a:pt x="2692608" y="9068682"/>
                </a:lnTo>
                <a:close/>
                <a:moveTo>
                  <a:pt x="2692608" y="8353008"/>
                </a:moveTo>
                <a:lnTo>
                  <a:pt x="2356239" y="8353008"/>
                </a:lnTo>
                <a:lnTo>
                  <a:pt x="2356239" y="8703555"/>
                </a:lnTo>
                <a:lnTo>
                  <a:pt x="2692608" y="8703555"/>
                </a:lnTo>
                <a:close/>
                <a:moveTo>
                  <a:pt x="2692608" y="7987881"/>
                </a:moveTo>
                <a:lnTo>
                  <a:pt x="2356239" y="7987881"/>
                </a:lnTo>
                <a:lnTo>
                  <a:pt x="2356239" y="8338428"/>
                </a:lnTo>
                <a:lnTo>
                  <a:pt x="2692608" y="8338428"/>
                </a:lnTo>
                <a:close/>
                <a:moveTo>
                  <a:pt x="2692608" y="7622754"/>
                </a:moveTo>
                <a:lnTo>
                  <a:pt x="2356239" y="7622754"/>
                </a:lnTo>
                <a:lnTo>
                  <a:pt x="2356239" y="7973301"/>
                </a:lnTo>
                <a:lnTo>
                  <a:pt x="2692608" y="7973301"/>
                </a:lnTo>
                <a:close/>
                <a:moveTo>
                  <a:pt x="2692608" y="7257625"/>
                </a:moveTo>
                <a:lnTo>
                  <a:pt x="2356239" y="7257625"/>
                </a:lnTo>
                <a:lnTo>
                  <a:pt x="2356239" y="7608174"/>
                </a:lnTo>
                <a:lnTo>
                  <a:pt x="2692608" y="7608174"/>
                </a:lnTo>
                <a:close/>
                <a:moveTo>
                  <a:pt x="2692608" y="6892501"/>
                </a:moveTo>
                <a:lnTo>
                  <a:pt x="2356239" y="6892501"/>
                </a:lnTo>
                <a:lnTo>
                  <a:pt x="2356239" y="7243044"/>
                </a:lnTo>
                <a:lnTo>
                  <a:pt x="2692608" y="7243044"/>
                </a:lnTo>
                <a:close/>
                <a:moveTo>
                  <a:pt x="2692609" y="6527374"/>
                </a:moveTo>
                <a:lnTo>
                  <a:pt x="2356239" y="6527374"/>
                </a:lnTo>
                <a:lnTo>
                  <a:pt x="2356239" y="6877920"/>
                </a:lnTo>
                <a:lnTo>
                  <a:pt x="2692608" y="6877921"/>
                </a:lnTo>
                <a:close/>
                <a:moveTo>
                  <a:pt x="2692609" y="6187384"/>
                </a:moveTo>
                <a:lnTo>
                  <a:pt x="2356240" y="6187385"/>
                </a:lnTo>
                <a:lnTo>
                  <a:pt x="2356240" y="6357302"/>
                </a:lnTo>
                <a:lnTo>
                  <a:pt x="2356239" y="6357302"/>
                </a:lnTo>
                <a:lnTo>
                  <a:pt x="2356239" y="6512794"/>
                </a:lnTo>
                <a:lnTo>
                  <a:pt x="2692609" y="6512794"/>
                </a:lnTo>
                <a:lnTo>
                  <a:pt x="2692609" y="6357302"/>
                </a:lnTo>
                <a:close/>
                <a:moveTo>
                  <a:pt x="2692609" y="5822257"/>
                </a:moveTo>
                <a:lnTo>
                  <a:pt x="2356240" y="5822257"/>
                </a:lnTo>
                <a:lnTo>
                  <a:pt x="2356240" y="6172803"/>
                </a:lnTo>
                <a:lnTo>
                  <a:pt x="2692609" y="6172803"/>
                </a:lnTo>
                <a:close/>
                <a:moveTo>
                  <a:pt x="2692609" y="5457129"/>
                </a:moveTo>
                <a:lnTo>
                  <a:pt x="2356240" y="5457129"/>
                </a:lnTo>
                <a:lnTo>
                  <a:pt x="2356240" y="5807676"/>
                </a:lnTo>
                <a:lnTo>
                  <a:pt x="2692609" y="5807676"/>
                </a:lnTo>
                <a:close/>
                <a:moveTo>
                  <a:pt x="2692609" y="5092001"/>
                </a:moveTo>
                <a:lnTo>
                  <a:pt x="2356240" y="5092001"/>
                </a:lnTo>
                <a:lnTo>
                  <a:pt x="2356240" y="5442548"/>
                </a:lnTo>
                <a:lnTo>
                  <a:pt x="2692609" y="5442548"/>
                </a:lnTo>
                <a:close/>
                <a:moveTo>
                  <a:pt x="2692609" y="4726873"/>
                </a:moveTo>
                <a:lnTo>
                  <a:pt x="2356240" y="4726874"/>
                </a:lnTo>
                <a:lnTo>
                  <a:pt x="2356240" y="5077421"/>
                </a:lnTo>
                <a:lnTo>
                  <a:pt x="2692609" y="5077421"/>
                </a:lnTo>
                <a:close/>
                <a:moveTo>
                  <a:pt x="2692609" y="4361746"/>
                </a:moveTo>
                <a:lnTo>
                  <a:pt x="2356240" y="4361746"/>
                </a:lnTo>
                <a:lnTo>
                  <a:pt x="2356240" y="4712293"/>
                </a:lnTo>
                <a:lnTo>
                  <a:pt x="2692609" y="4712293"/>
                </a:lnTo>
                <a:close/>
                <a:moveTo>
                  <a:pt x="2692609" y="3996618"/>
                </a:moveTo>
                <a:lnTo>
                  <a:pt x="2356240" y="3996618"/>
                </a:lnTo>
                <a:lnTo>
                  <a:pt x="2356240" y="4347165"/>
                </a:lnTo>
                <a:lnTo>
                  <a:pt x="2692609" y="4347165"/>
                </a:lnTo>
                <a:close/>
                <a:moveTo>
                  <a:pt x="2692609" y="3631491"/>
                </a:moveTo>
                <a:lnTo>
                  <a:pt x="2356240" y="3631491"/>
                </a:lnTo>
                <a:lnTo>
                  <a:pt x="2356240" y="3982038"/>
                </a:lnTo>
                <a:lnTo>
                  <a:pt x="2692609" y="3982038"/>
                </a:lnTo>
                <a:close/>
                <a:moveTo>
                  <a:pt x="2692609" y="3266363"/>
                </a:moveTo>
                <a:lnTo>
                  <a:pt x="2356240" y="3266363"/>
                </a:lnTo>
                <a:lnTo>
                  <a:pt x="2356240" y="3616911"/>
                </a:lnTo>
                <a:lnTo>
                  <a:pt x="2692609" y="3616911"/>
                </a:lnTo>
                <a:close/>
                <a:moveTo>
                  <a:pt x="2692609" y="2901235"/>
                </a:moveTo>
                <a:lnTo>
                  <a:pt x="2356240" y="2901235"/>
                </a:lnTo>
                <a:lnTo>
                  <a:pt x="2356240" y="3251783"/>
                </a:lnTo>
                <a:lnTo>
                  <a:pt x="2692609" y="3251783"/>
                </a:lnTo>
                <a:close/>
                <a:moveTo>
                  <a:pt x="2692609" y="2536108"/>
                </a:moveTo>
                <a:lnTo>
                  <a:pt x="2356240" y="2536108"/>
                </a:lnTo>
                <a:lnTo>
                  <a:pt x="2356240" y="2886655"/>
                </a:lnTo>
                <a:lnTo>
                  <a:pt x="2692609" y="2886655"/>
                </a:lnTo>
                <a:close/>
                <a:moveTo>
                  <a:pt x="2692609" y="2170981"/>
                </a:moveTo>
                <a:lnTo>
                  <a:pt x="2356240" y="2170981"/>
                </a:lnTo>
                <a:lnTo>
                  <a:pt x="2356240" y="2521528"/>
                </a:lnTo>
                <a:lnTo>
                  <a:pt x="2692609" y="2521528"/>
                </a:lnTo>
                <a:close/>
                <a:moveTo>
                  <a:pt x="2692609" y="1805854"/>
                </a:moveTo>
                <a:lnTo>
                  <a:pt x="2356240" y="1805854"/>
                </a:lnTo>
                <a:lnTo>
                  <a:pt x="2356240" y="2156401"/>
                </a:lnTo>
                <a:lnTo>
                  <a:pt x="2692609" y="2156401"/>
                </a:lnTo>
                <a:close/>
                <a:moveTo>
                  <a:pt x="2692609" y="1440727"/>
                </a:moveTo>
                <a:lnTo>
                  <a:pt x="2356240" y="1440727"/>
                </a:lnTo>
                <a:lnTo>
                  <a:pt x="2356240" y="1791274"/>
                </a:lnTo>
                <a:lnTo>
                  <a:pt x="2692609" y="1791274"/>
                </a:lnTo>
                <a:close/>
                <a:moveTo>
                  <a:pt x="2692609" y="1075598"/>
                </a:moveTo>
                <a:lnTo>
                  <a:pt x="2356240" y="1075598"/>
                </a:lnTo>
                <a:lnTo>
                  <a:pt x="2356240" y="1426147"/>
                </a:lnTo>
                <a:lnTo>
                  <a:pt x="2692609" y="1426147"/>
                </a:lnTo>
                <a:close/>
                <a:moveTo>
                  <a:pt x="2692609" y="710474"/>
                </a:moveTo>
                <a:lnTo>
                  <a:pt x="2356240" y="710474"/>
                </a:lnTo>
                <a:lnTo>
                  <a:pt x="2356240" y="1061017"/>
                </a:lnTo>
                <a:lnTo>
                  <a:pt x="2692609" y="1061017"/>
                </a:lnTo>
                <a:close/>
                <a:moveTo>
                  <a:pt x="2692610" y="345347"/>
                </a:moveTo>
                <a:lnTo>
                  <a:pt x="2356240" y="345347"/>
                </a:lnTo>
                <a:lnTo>
                  <a:pt x="2356240" y="695893"/>
                </a:lnTo>
                <a:lnTo>
                  <a:pt x="2692609" y="695894"/>
                </a:lnTo>
                <a:close/>
                <a:moveTo>
                  <a:pt x="3044198" y="12004284"/>
                </a:moveTo>
                <a:lnTo>
                  <a:pt x="2707828" y="12004284"/>
                </a:lnTo>
                <a:lnTo>
                  <a:pt x="2707828" y="12354830"/>
                </a:lnTo>
                <a:lnTo>
                  <a:pt x="3044198" y="12354830"/>
                </a:lnTo>
                <a:close/>
                <a:moveTo>
                  <a:pt x="3044198" y="11639156"/>
                </a:moveTo>
                <a:lnTo>
                  <a:pt x="2707828" y="11639156"/>
                </a:lnTo>
                <a:lnTo>
                  <a:pt x="2707828" y="11989703"/>
                </a:lnTo>
                <a:lnTo>
                  <a:pt x="3044198" y="11989703"/>
                </a:lnTo>
                <a:close/>
                <a:moveTo>
                  <a:pt x="3044198" y="11274028"/>
                </a:moveTo>
                <a:lnTo>
                  <a:pt x="2707828" y="11274028"/>
                </a:lnTo>
                <a:lnTo>
                  <a:pt x="2707828" y="11624575"/>
                </a:lnTo>
                <a:lnTo>
                  <a:pt x="3044198" y="11624575"/>
                </a:lnTo>
                <a:close/>
                <a:moveTo>
                  <a:pt x="3044198" y="10908900"/>
                </a:moveTo>
                <a:lnTo>
                  <a:pt x="2707828" y="10908900"/>
                </a:lnTo>
                <a:lnTo>
                  <a:pt x="2707828" y="11259448"/>
                </a:lnTo>
                <a:lnTo>
                  <a:pt x="3044198" y="11259448"/>
                </a:lnTo>
                <a:close/>
                <a:moveTo>
                  <a:pt x="3044198" y="10543773"/>
                </a:moveTo>
                <a:lnTo>
                  <a:pt x="2707828" y="10543773"/>
                </a:lnTo>
                <a:lnTo>
                  <a:pt x="2707828" y="10894320"/>
                </a:lnTo>
                <a:lnTo>
                  <a:pt x="3044198" y="10894320"/>
                </a:lnTo>
                <a:close/>
                <a:moveTo>
                  <a:pt x="3044198" y="10178645"/>
                </a:moveTo>
                <a:lnTo>
                  <a:pt x="2707828" y="10178645"/>
                </a:lnTo>
                <a:lnTo>
                  <a:pt x="2707828" y="10529192"/>
                </a:lnTo>
                <a:lnTo>
                  <a:pt x="3044198" y="10529192"/>
                </a:lnTo>
                <a:close/>
                <a:moveTo>
                  <a:pt x="3044198" y="9813518"/>
                </a:moveTo>
                <a:lnTo>
                  <a:pt x="2707828" y="9813518"/>
                </a:lnTo>
                <a:lnTo>
                  <a:pt x="2707828" y="10164065"/>
                </a:lnTo>
                <a:lnTo>
                  <a:pt x="3044198" y="10164065"/>
                </a:lnTo>
                <a:close/>
                <a:moveTo>
                  <a:pt x="3044198" y="9448390"/>
                </a:moveTo>
                <a:lnTo>
                  <a:pt x="2707828" y="9448390"/>
                </a:lnTo>
                <a:lnTo>
                  <a:pt x="2707828" y="9798938"/>
                </a:lnTo>
                <a:lnTo>
                  <a:pt x="3044198" y="9798938"/>
                </a:lnTo>
                <a:close/>
                <a:moveTo>
                  <a:pt x="3044198" y="9083262"/>
                </a:moveTo>
                <a:lnTo>
                  <a:pt x="2707828" y="9083262"/>
                </a:lnTo>
                <a:lnTo>
                  <a:pt x="2707828" y="9433810"/>
                </a:lnTo>
                <a:lnTo>
                  <a:pt x="3044198" y="9433810"/>
                </a:lnTo>
                <a:close/>
                <a:moveTo>
                  <a:pt x="3044198" y="8718135"/>
                </a:moveTo>
                <a:lnTo>
                  <a:pt x="2707828" y="8718135"/>
                </a:lnTo>
                <a:lnTo>
                  <a:pt x="2707828" y="9068682"/>
                </a:lnTo>
                <a:lnTo>
                  <a:pt x="3044198" y="9068682"/>
                </a:lnTo>
                <a:close/>
                <a:moveTo>
                  <a:pt x="3044198" y="8353008"/>
                </a:moveTo>
                <a:lnTo>
                  <a:pt x="2707828" y="8353008"/>
                </a:lnTo>
                <a:lnTo>
                  <a:pt x="2707828" y="8703555"/>
                </a:lnTo>
                <a:lnTo>
                  <a:pt x="3044198" y="8703555"/>
                </a:lnTo>
                <a:close/>
                <a:moveTo>
                  <a:pt x="3044198" y="7987881"/>
                </a:moveTo>
                <a:lnTo>
                  <a:pt x="2707828" y="7987881"/>
                </a:lnTo>
                <a:lnTo>
                  <a:pt x="2707828" y="8338428"/>
                </a:lnTo>
                <a:lnTo>
                  <a:pt x="3044198" y="8338428"/>
                </a:lnTo>
                <a:close/>
                <a:moveTo>
                  <a:pt x="3044198" y="7622754"/>
                </a:moveTo>
                <a:lnTo>
                  <a:pt x="2707828" y="7622754"/>
                </a:lnTo>
                <a:lnTo>
                  <a:pt x="2707828" y="7973301"/>
                </a:lnTo>
                <a:lnTo>
                  <a:pt x="3044198" y="7973301"/>
                </a:lnTo>
                <a:close/>
                <a:moveTo>
                  <a:pt x="3044198" y="7257625"/>
                </a:moveTo>
                <a:lnTo>
                  <a:pt x="2707828" y="7257625"/>
                </a:lnTo>
                <a:lnTo>
                  <a:pt x="2707828" y="7608174"/>
                </a:lnTo>
                <a:lnTo>
                  <a:pt x="3044198" y="7608174"/>
                </a:lnTo>
                <a:close/>
                <a:moveTo>
                  <a:pt x="3044198" y="6892501"/>
                </a:moveTo>
                <a:lnTo>
                  <a:pt x="2707828" y="6892501"/>
                </a:lnTo>
                <a:lnTo>
                  <a:pt x="2707828" y="7243044"/>
                </a:lnTo>
                <a:lnTo>
                  <a:pt x="3044198" y="7243044"/>
                </a:lnTo>
                <a:close/>
                <a:moveTo>
                  <a:pt x="3044199" y="6527374"/>
                </a:moveTo>
                <a:lnTo>
                  <a:pt x="2707829" y="6527374"/>
                </a:lnTo>
                <a:lnTo>
                  <a:pt x="2707828" y="6877921"/>
                </a:lnTo>
                <a:lnTo>
                  <a:pt x="3044198" y="6877921"/>
                </a:lnTo>
                <a:close/>
                <a:moveTo>
                  <a:pt x="3044199" y="6187384"/>
                </a:moveTo>
                <a:lnTo>
                  <a:pt x="2707829" y="6187384"/>
                </a:lnTo>
                <a:lnTo>
                  <a:pt x="2707829" y="6357302"/>
                </a:lnTo>
                <a:lnTo>
                  <a:pt x="2707829" y="6512794"/>
                </a:lnTo>
                <a:lnTo>
                  <a:pt x="3044199" y="6512794"/>
                </a:lnTo>
                <a:lnTo>
                  <a:pt x="3044199" y="6357302"/>
                </a:lnTo>
                <a:close/>
                <a:moveTo>
                  <a:pt x="3044199" y="5822257"/>
                </a:moveTo>
                <a:lnTo>
                  <a:pt x="2707829" y="5822257"/>
                </a:lnTo>
                <a:lnTo>
                  <a:pt x="2707829" y="6172803"/>
                </a:lnTo>
                <a:lnTo>
                  <a:pt x="3044199" y="6172803"/>
                </a:lnTo>
                <a:close/>
                <a:moveTo>
                  <a:pt x="3044199" y="5457129"/>
                </a:moveTo>
                <a:lnTo>
                  <a:pt x="2707829" y="5457129"/>
                </a:lnTo>
                <a:lnTo>
                  <a:pt x="2707829" y="5807676"/>
                </a:lnTo>
                <a:lnTo>
                  <a:pt x="3044199" y="5807676"/>
                </a:lnTo>
                <a:close/>
                <a:moveTo>
                  <a:pt x="3044199" y="5092001"/>
                </a:moveTo>
                <a:lnTo>
                  <a:pt x="2707829" y="5092001"/>
                </a:lnTo>
                <a:lnTo>
                  <a:pt x="2707829" y="5442548"/>
                </a:lnTo>
                <a:lnTo>
                  <a:pt x="3044199" y="5442548"/>
                </a:lnTo>
                <a:close/>
                <a:moveTo>
                  <a:pt x="3044199" y="4726873"/>
                </a:moveTo>
                <a:lnTo>
                  <a:pt x="2707829" y="4726873"/>
                </a:lnTo>
                <a:lnTo>
                  <a:pt x="2707829" y="5077421"/>
                </a:lnTo>
                <a:lnTo>
                  <a:pt x="3044199" y="5077421"/>
                </a:lnTo>
                <a:close/>
                <a:moveTo>
                  <a:pt x="3044199" y="4361746"/>
                </a:moveTo>
                <a:lnTo>
                  <a:pt x="2707829" y="4361746"/>
                </a:lnTo>
                <a:lnTo>
                  <a:pt x="2707829" y="4712293"/>
                </a:lnTo>
                <a:lnTo>
                  <a:pt x="3044199" y="4712293"/>
                </a:lnTo>
                <a:close/>
                <a:moveTo>
                  <a:pt x="3044199" y="3996618"/>
                </a:moveTo>
                <a:lnTo>
                  <a:pt x="2707829" y="3996618"/>
                </a:lnTo>
                <a:lnTo>
                  <a:pt x="2707829" y="4347165"/>
                </a:lnTo>
                <a:lnTo>
                  <a:pt x="3044199" y="4347165"/>
                </a:lnTo>
                <a:close/>
                <a:moveTo>
                  <a:pt x="3044199" y="3631491"/>
                </a:moveTo>
                <a:lnTo>
                  <a:pt x="2707829" y="3631491"/>
                </a:lnTo>
                <a:lnTo>
                  <a:pt x="2707829" y="3982038"/>
                </a:lnTo>
                <a:lnTo>
                  <a:pt x="3044199" y="3982038"/>
                </a:lnTo>
                <a:close/>
                <a:moveTo>
                  <a:pt x="3044199" y="3266363"/>
                </a:moveTo>
                <a:lnTo>
                  <a:pt x="2707829" y="3266363"/>
                </a:lnTo>
                <a:lnTo>
                  <a:pt x="2707829" y="3616911"/>
                </a:lnTo>
                <a:lnTo>
                  <a:pt x="3044199" y="3616911"/>
                </a:lnTo>
                <a:close/>
                <a:moveTo>
                  <a:pt x="3044199" y="2901235"/>
                </a:moveTo>
                <a:lnTo>
                  <a:pt x="2707829" y="2901235"/>
                </a:lnTo>
                <a:lnTo>
                  <a:pt x="2707829" y="3251783"/>
                </a:lnTo>
                <a:lnTo>
                  <a:pt x="3044199" y="3251783"/>
                </a:lnTo>
                <a:close/>
                <a:moveTo>
                  <a:pt x="3044199" y="2536108"/>
                </a:moveTo>
                <a:lnTo>
                  <a:pt x="2707829" y="2536108"/>
                </a:lnTo>
                <a:lnTo>
                  <a:pt x="2707829" y="2886655"/>
                </a:lnTo>
                <a:lnTo>
                  <a:pt x="3044199" y="2886655"/>
                </a:lnTo>
                <a:close/>
                <a:moveTo>
                  <a:pt x="3044199" y="2170981"/>
                </a:moveTo>
                <a:lnTo>
                  <a:pt x="2707829" y="2170981"/>
                </a:lnTo>
                <a:lnTo>
                  <a:pt x="2707829" y="2521528"/>
                </a:lnTo>
                <a:lnTo>
                  <a:pt x="3044199" y="2521528"/>
                </a:lnTo>
                <a:close/>
                <a:moveTo>
                  <a:pt x="3044199" y="1805854"/>
                </a:moveTo>
                <a:lnTo>
                  <a:pt x="2707829" y="1805854"/>
                </a:lnTo>
                <a:lnTo>
                  <a:pt x="2707829" y="2156401"/>
                </a:lnTo>
                <a:lnTo>
                  <a:pt x="3044199" y="2156401"/>
                </a:lnTo>
                <a:close/>
                <a:moveTo>
                  <a:pt x="3044199" y="1440727"/>
                </a:moveTo>
                <a:lnTo>
                  <a:pt x="2707829" y="1440727"/>
                </a:lnTo>
                <a:lnTo>
                  <a:pt x="2707829" y="1791274"/>
                </a:lnTo>
                <a:lnTo>
                  <a:pt x="3044199" y="1791274"/>
                </a:lnTo>
                <a:close/>
                <a:moveTo>
                  <a:pt x="3044199" y="1075598"/>
                </a:moveTo>
                <a:lnTo>
                  <a:pt x="2707829" y="1075598"/>
                </a:lnTo>
                <a:lnTo>
                  <a:pt x="2707829" y="1426147"/>
                </a:lnTo>
                <a:lnTo>
                  <a:pt x="3044199" y="1426147"/>
                </a:lnTo>
                <a:close/>
                <a:moveTo>
                  <a:pt x="3044199" y="710474"/>
                </a:moveTo>
                <a:lnTo>
                  <a:pt x="2707829" y="710474"/>
                </a:lnTo>
                <a:lnTo>
                  <a:pt x="2707829" y="1061017"/>
                </a:lnTo>
                <a:lnTo>
                  <a:pt x="3044199" y="1061017"/>
                </a:lnTo>
                <a:close/>
                <a:moveTo>
                  <a:pt x="3044200" y="345347"/>
                </a:moveTo>
                <a:lnTo>
                  <a:pt x="2707830" y="345347"/>
                </a:lnTo>
                <a:lnTo>
                  <a:pt x="2707829" y="695894"/>
                </a:lnTo>
                <a:lnTo>
                  <a:pt x="3044199" y="695894"/>
                </a:lnTo>
                <a:close/>
                <a:moveTo>
                  <a:pt x="3395788" y="12004284"/>
                </a:moveTo>
                <a:lnTo>
                  <a:pt x="3059418" y="12004284"/>
                </a:lnTo>
                <a:lnTo>
                  <a:pt x="3059418" y="12354830"/>
                </a:lnTo>
                <a:lnTo>
                  <a:pt x="3395788" y="12354830"/>
                </a:lnTo>
                <a:close/>
                <a:moveTo>
                  <a:pt x="3395788" y="11639156"/>
                </a:moveTo>
                <a:lnTo>
                  <a:pt x="3059418" y="11639156"/>
                </a:lnTo>
                <a:lnTo>
                  <a:pt x="3059418" y="11989703"/>
                </a:lnTo>
                <a:lnTo>
                  <a:pt x="3395788" y="11989703"/>
                </a:lnTo>
                <a:close/>
                <a:moveTo>
                  <a:pt x="3395789" y="11274028"/>
                </a:moveTo>
                <a:lnTo>
                  <a:pt x="3059418" y="11274028"/>
                </a:lnTo>
                <a:lnTo>
                  <a:pt x="3059418" y="11624575"/>
                </a:lnTo>
                <a:lnTo>
                  <a:pt x="3395788" y="11624575"/>
                </a:lnTo>
                <a:close/>
                <a:moveTo>
                  <a:pt x="3395789" y="10908900"/>
                </a:moveTo>
                <a:lnTo>
                  <a:pt x="3059418" y="10908900"/>
                </a:lnTo>
                <a:lnTo>
                  <a:pt x="3059418" y="11259448"/>
                </a:lnTo>
                <a:lnTo>
                  <a:pt x="3395789" y="11259448"/>
                </a:lnTo>
                <a:close/>
                <a:moveTo>
                  <a:pt x="3395789" y="10543773"/>
                </a:moveTo>
                <a:lnTo>
                  <a:pt x="3059418" y="10543773"/>
                </a:lnTo>
                <a:lnTo>
                  <a:pt x="3059418" y="10894320"/>
                </a:lnTo>
                <a:lnTo>
                  <a:pt x="3395789" y="10894320"/>
                </a:lnTo>
                <a:close/>
                <a:moveTo>
                  <a:pt x="3395789" y="10178645"/>
                </a:moveTo>
                <a:lnTo>
                  <a:pt x="3059418" y="10178645"/>
                </a:lnTo>
                <a:lnTo>
                  <a:pt x="3059418" y="10529192"/>
                </a:lnTo>
                <a:lnTo>
                  <a:pt x="3395789" y="10529192"/>
                </a:lnTo>
                <a:close/>
                <a:moveTo>
                  <a:pt x="3395789" y="9813518"/>
                </a:moveTo>
                <a:lnTo>
                  <a:pt x="3059418" y="9813518"/>
                </a:lnTo>
                <a:lnTo>
                  <a:pt x="3059418" y="10164065"/>
                </a:lnTo>
                <a:lnTo>
                  <a:pt x="3395789" y="10164065"/>
                </a:lnTo>
                <a:close/>
                <a:moveTo>
                  <a:pt x="3395789" y="9448390"/>
                </a:moveTo>
                <a:lnTo>
                  <a:pt x="3059418" y="9448390"/>
                </a:lnTo>
                <a:lnTo>
                  <a:pt x="3059418" y="9798938"/>
                </a:lnTo>
                <a:lnTo>
                  <a:pt x="3395789" y="9798938"/>
                </a:lnTo>
                <a:close/>
                <a:moveTo>
                  <a:pt x="3395789" y="9083262"/>
                </a:moveTo>
                <a:lnTo>
                  <a:pt x="3059418" y="9083262"/>
                </a:lnTo>
                <a:lnTo>
                  <a:pt x="3059418" y="9433810"/>
                </a:lnTo>
                <a:lnTo>
                  <a:pt x="3395789" y="9433810"/>
                </a:lnTo>
                <a:close/>
                <a:moveTo>
                  <a:pt x="3395789" y="8718135"/>
                </a:moveTo>
                <a:lnTo>
                  <a:pt x="3059418" y="8718135"/>
                </a:lnTo>
                <a:lnTo>
                  <a:pt x="3059418" y="9068682"/>
                </a:lnTo>
                <a:lnTo>
                  <a:pt x="3395789" y="9068682"/>
                </a:lnTo>
                <a:close/>
                <a:moveTo>
                  <a:pt x="3395789" y="8353008"/>
                </a:moveTo>
                <a:lnTo>
                  <a:pt x="3059418" y="8353008"/>
                </a:lnTo>
                <a:lnTo>
                  <a:pt x="3059418" y="8703555"/>
                </a:lnTo>
                <a:lnTo>
                  <a:pt x="3395789" y="8703555"/>
                </a:lnTo>
                <a:close/>
                <a:moveTo>
                  <a:pt x="3395789" y="7987881"/>
                </a:moveTo>
                <a:lnTo>
                  <a:pt x="3059418" y="7987881"/>
                </a:lnTo>
                <a:lnTo>
                  <a:pt x="3059418" y="8338428"/>
                </a:lnTo>
                <a:lnTo>
                  <a:pt x="3395789" y="8338428"/>
                </a:lnTo>
                <a:close/>
                <a:moveTo>
                  <a:pt x="3395789" y="7622754"/>
                </a:moveTo>
                <a:lnTo>
                  <a:pt x="3059418" y="7622754"/>
                </a:lnTo>
                <a:lnTo>
                  <a:pt x="3059418" y="7973301"/>
                </a:lnTo>
                <a:lnTo>
                  <a:pt x="3395789" y="7973301"/>
                </a:lnTo>
                <a:close/>
                <a:moveTo>
                  <a:pt x="3395789" y="7257625"/>
                </a:moveTo>
                <a:lnTo>
                  <a:pt x="3059418" y="7257625"/>
                </a:lnTo>
                <a:lnTo>
                  <a:pt x="3059418" y="7608174"/>
                </a:lnTo>
                <a:lnTo>
                  <a:pt x="3395789" y="7608174"/>
                </a:lnTo>
                <a:close/>
                <a:moveTo>
                  <a:pt x="3395789" y="6892501"/>
                </a:moveTo>
                <a:lnTo>
                  <a:pt x="3059418" y="6892501"/>
                </a:lnTo>
                <a:lnTo>
                  <a:pt x="3059418" y="7243044"/>
                </a:lnTo>
                <a:lnTo>
                  <a:pt x="3395789" y="7243044"/>
                </a:lnTo>
                <a:close/>
                <a:moveTo>
                  <a:pt x="3395789" y="6527374"/>
                </a:moveTo>
                <a:lnTo>
                  <a:pt x="3059419" y="6527374"/>
                </a:lnTo>
                <a:lnTo>
                  <a:pt x="3059418" y="6877921"/>
                </a:lnTo>
                <a:lnTo>
                  <a:pt x="3395789" y="6877921"/>
                </a:lnTo>
                <a:close/>
                <a:moveTo>
                  <a:pt x="3395789" y="6187384"/>
                </a:moveTo>
                <a:lnTo>
                  <a:pt x="3059419" y="6187384"/>
                </a:lnTo>
                <a:lnTo>
                  <a:pt x="3059419" y="6357302"/>
                </a:lnTo>
                <a:lnTo>
                  <a:pt x="3059419" y="6512794"/>
                </a:lnTo>
                <a:lnTo>
                  <a:pt x="3395789" y="6512794"/>
                </a:lnTo>
                <a:lnTo>
                  <a:pt x="3395789" y="6357302"/>
                </a:lnTo>
                <a:close/>
                <a:moveTo>
                  <a:pt x="3395789" y="5822257"/>
                </a:moveTo>
                <a:lnTo>
                  <a:pt x="3059419" y="5822257"/>
                </a:lnTo>
                <a:lnTo>
                  <a:pt x="3059419" y="6172803"/>
                </a:lnTo>
                <a:lnTo>
                  <a:pt x="3395789" y="6172803"/>
                </a:lnTo>
                <a:close/>
                <a:moveTo>
                  <a:pt x="3395789" y="5457129"/>
                </a:moveTo>
                <a:lnTo>
                  <a:pt x="3059419" y="5457129"/>
                </a:lnTo>
                <a:lnTo>
                  <a:pt x="3059419" y="5807676"/>
                </a:lnTo>
                <a:lnTo>
                  <a:pt x="3395789" y="5807676"/>
                </a:lnTo>
                <a:close/>
                <a:moveTo>
                  <a:pt x="3395790" y="5092001"/>
                </a:moveTo>
                <a:lnTo>
                  <a:pt x="3059419" y="5092001"/>
                </a:lnTo>
                <a:lnTo>
                  <a:pt x="3059419" y="5442548"/>
                </a:lnTo>
                <a:lnTo>
                  <a:pt x="3395789" y="5442548"/>
                </a:lnTo>
                <a:close/>
                <a:moveTo>
                  <a:pt x="3395790" y="4726873"/>
                </a:moveTo>
                <a:lnTo>
                  <a:pt x="3059419" y="4726873"/>
                </a:lnTo>
                <a:lnTo>
                  <a:pt x="3059419" y="5077421"/>
                </a:lnTo>
                <a:lnTo>
                  <a:pt x="3395790" y="5077421"/>
                </a:lnTo>
                <a:close/>
                <a:moveTo>
                  <a:pt x="3395790" y="4361746"/>
                </a:moveTo>
                <a:lnTo>
                  <a:pt x="3059419" y="4361746"/>
                </a:lnTo>
                <a:lnTo>
                  <a:pt x="3059419" y="4712293"/>
                </a:lnTo>
                <a:lnTo>
                  <a:pt x="3395790" y="4712293"/>
                </a:lnTo>
                <a:close/>
                <a:moveTo>
                  <a:pt x="3395790" y="3996618"/>
                </a:moveTo>
                <a:lnTo>
                  <a:pt x="3059419" y="3996618"/>
                </a:lnTo>
                <a:lnTo>
                  <a:pt x="3059419" y="4347165"/>
                </a:lnTo>
                <a:lnTo>
                  <a:pt x="3395790" y="4347165"/>
                </a:lnTo>
                <a:close/>
                <a:moveTo>
                  <a:pt x="3395790" y="3631491"/>
                </a:moveTo>
                <a:lnTo>
                  <a:pt x="3059419" y="3631491"/>
                </a:lnTo>
                <a:lnTo>
                  <a:pt x="3059419" y="3982038"/>
                </a:lnTo>
                <a:lnTo>
                  <a:pt x="3395790" y="3982038"/>
                </a:lnTo>
                <a:close/>
                <a:moveTo>
                  <a:pt x="3395790" y="3266363"/>
                </a:moveTo>
                <a:lnTo>
                  <a:pt x="3059419" y="3266363"/>
                </a:lnTo>
                <a:lnTo>
                  <a:pt x="3059419" y="3616911"/>
                </a:lnTo>
                <a:lnTo>
                  <a:pt x="3395790" y="3616911"/>
                </a:lnTo>
                <a:close/>
                <a:moveTo>
                  <a:pt x="3395790" y="2901235"/>
                </a:moveTo>
                <a:lnTo>
                  <a:pt x="3059419" y="2901235"/>
                </a:lnTo>
                <a:lnTo>
                  <a:pt x="3059419" y="3251783"/>
                </a:lnTo>
                <a:lnTo>
                  <a:pt x="3395790" y="3251783"/>
                </a:lnTo>
                <a:close/>
                <a:moveTo>
                  <a:pt x="3395790" y="2536108"/>
                </a:moveTo>
                <a:lnTo>
                  <a:pt x="3059419" y="2536108"/>
                </a:lnTo>
                <a:lnTo>
                  <a:pt x="3059419" y="2886655"/>
                </a:lnTo>
                <a:lnTo>
                  <a:pt x="3395790" y="2886655"/>
                </a:lnTo>
                <a:close/>
                <a:moveTo>
                  <a:pt x="3395790" y="2170981"/>
                </a:moveTo>
                <a:lnTo>
                  <a:pt x="3059419" y="2170981"/>
                </a:lnTo>
                <a:lnTo>
                  <a:pt x="3059419" y="2521528"/>
                </a:lnTo>
                <a:lnTo>
                  <a:pt x="3395790" y="2521528"/>
                </a:lnTo>
                <a:close/>
                <a:moveTo>
                  <a:pt x="3395790" y="1805854"/>
                </a:moveTo>
                <a:lnTo>
                  <a:pt x="3059419" y="1805854"/>
                </a:lnTo>
                <a:lnTo>
                  <a:pt x="3059419" y="2156401"/>
                </a:lnTo>
                <a:lnTo>
                  <a:pt x="3395790" y="2156401"/>
                </a:lnTo>
                <a:close/>
                <a:moveTo>
                  <a:pt x="3395790" y="1440727"/>
                </a:moveTo>
                <a:lnTo>
                  <a:pt x="3059419" y="1440727"/>
                </a:lnTo>
                <a:lnTo>
                  <a:pt x="3059419" y="1791274"/>
                </a:lnTo>
                <a:lnTo>
                  <a:pt x="3395790" y="1791274"/>
                </a:lnTo>
                <a:close/>
                <a:moveTo>
                  <a:pt x="3395790" y="1075598"/>
                </a:moveTo>
                <a:lnTo>
                  <a:pt x="3059419" y="1075598"/>
                </a:lnTo>
                <a:lnTo>
                  <a:pt x="3059419" y="1426147"/>
                </a:lnTo>
                <a:lnTo>
                  <a:pt x="3395790" y="1426147"/>
                </a:lnTo>
                <a:close/>
                <a:moveTo>
                  <a:pt x="3395790" y="710474"/>
                </a:moveTo>
                <a:lnTo>
                  <a:pt x="3059419" y="710474"/>
                </a:lnTo>
                <a:lnTo>
                  <a:pt x="3059419" y="1061017"/>
                </a:lnTo>
                <a:lnTo>
                  <a:pt x="3395790" y="1061017"/>
                </a:lnTo>
                <a:close/>
                <a:moveTo>
                  <a:pt x="3395790" y="345347"/>
                </a:moveTo>
                <a:lnTo>
                  <a:pt x="3059420" y="345347"/>
                </a:lnTo>
                <a:lnTo>
                  <a:pt x="3059419" y="695894"/>
                </a:lnTo>
                <a:lnTo>
                  <a:pt x="3395790" y="695894"/>
                </a:lnTo>
                <a:close/>
                <a:moveTo>
                  <a:pt x="3765030" y="12004282"/>
                </a:moveTo>
                <a:lnTo>
                  <a:pt x="3586162" y="12004282"/>
                </a:lnTo>
                <a:lnTo>
                  <a:pt x="3586162" y="12004284"/>
                </a:lnTo>
                <a:lnTo>
                  <a:pt x="3411008" y="12004284"/>
                </a:lnTo>
                <a:lnTo>
                  <a:pt x="3411008" y="12354830"/>
                </a:lnTo>
                <a:lnTo>
                  <a:pt x="3533554" y="12354830"/>
                </a:lnTo>
                <a:lnTo>
                  <a:pt x="3586162" y="12354830"/>
                </a:lnTo>
                <a:lnTo>
                  <a:pt x="3765030" y="12354830"/>
                </a:lnTo>
                <a:close/>
                <a:moveTo>
                  <a:pt x="3765030" y="11639155"/>
                </a:moveTo>
                <a:lnTo>
                  <a:pt x="3586162" y="11639155"/>
                </a:lnTo>
                <a:lnTo>
                  <a:pt x="3586162" y="11639156"/>
                </a:lnTo>
                <a:lnTo>
                  <a:pt x="3411008" y="11639156"/>
                </a:lnTo>
                <a:lnTo>
                  <a:pt x="3411008" y="11989703"/>
                </a:lnTo>
                <a:lnTo>
                  <a:pt x="3533554" y="11989703"/>
                </a:lnTo>
                <a:lnTo>
                  <a:pt x="3586162" y="11989703"/>
                </a:lnTo>
                <a:lnTo>
                  <a:pt x="3765030" y="11989703"/>
                </a:lnTo>
                <a:close/>
                <a:moveTo>
                  <a:pt x="3765030" y="11274028"/>
                </a:moveTo>
                <a:lnTo>
                  <a:pt x="3586162" y="11274028"/>
                </a:lnTo>
                <a:lnTo>
                  <a:pt x="3533554" y="11274028"/>
                </a:lnTo>
                <a:lnTo>
                  <a:pt x="3411009" y="11274028"/>
                </a:lnTo>
                <a:lnTo>
                  <a:pt x="3411008" y="11624575"/>
                </a:lnTo>
                <a:lnTo>
                  <a:pt x="3533554" y="11624575"/>
                </a:lnTo>
                <a:lnTo>
                  <a:pt x="3586162" y="11624575"/>
                </a:lnTo>
                <a:lnTo>
                  <a:pt x="3765030" y="11624575"/>
                </a:lnTo>
                <a:close/>
                <a:moveTo>
                  <a:pt x="3765030" y="10908900"/>
                </a:moveTo>
                <a:lnTo>
                  <a:pt x="3586162" y="10908900"/>
                </a:lnTo>
                <a:lnTo>
                  <a:pt x="3533554" y="10908900"/>
                </a:lnTo>
                <a:lnTo>
                  <a:pt x="3411009" y="10908900"/>
                </a:lnTo>
                <a:lnTo>
                  <a:pt x="3411009" y="11259448"/>
                </a:lnTo>
                <a:lnTo>
                  <a:pt x="3533554" y="11259448"/>
                </a:lnTo>
                <a:lnTo>
                  <a:pt x="3586162" y="11259448"/>
                </a:lnTo>
                <a:lnTo>
                  <a:pt x="3765030" y="11259448"/>
                </a:lnTo>
                <a:close/>
                <a:moveTo>
                  <a:pt x="3765030" y="10543772"/>
                </a:moveTo>
                <a:lnTo>
                  <a:pt x="3586162" y="10543772"/>
                </a:lnTo>
                <a:lnTo>
                  <a:pt x="3586162" y="10543773"/>
                </a:lnTo>
                <a:lnTo>
                  <a:pt x="3411009" y="10543773"/>
                </a:lnTo>
                <a:lnTo>
                  <a:pt x="3411009" y="10894320"/>
                </a:lnTo>
                <a:lnTo>
                  <a:pt x="3533554" y="10894320"/>
                </a:lnTo>
                <a:lnTo>
                  <a:pt x="3586162" y="10894320"/>
                </a:lnTo>
                <a:lnTo>
                  <a:pt x="3765030" y="10894320"/>
                </a:lnTo>
                <a:close/>
                <a:moveTo>
                  <a:pt x="3765030" y="10178645"/>
                </a:moveTo>
                <a:lnTo>
                  <a:pt x="3586162" y="10178645"/>
                </a:lnTo>
                <a:lnTo>
                  <a:pt x="3533554" y="10178645"/>
                </a:lnTo>
                <a:lnTo>
                  <a:pt x="3411009" y="10178645"/>
                </a:lnTo>
                <a:lnTo>
                  <a:pt x="3411009" y="10529192"/>
                </a:lnTo>
                <a:lnTo>
                  <a:pt x="3533554" y="10529192"/>
                </a:lnTo>
                <a:lnTo>
                  <a:pt x="3586162" y="10529192"/>
                </a:lnTo>
                <a:lnTo>
                  <a:pt x="3765030" y="10529192"/>
                </a:lnTo>
                <a:close/>
                <a:moveTo>
                  <a:pt x="3765030" y="9813518"/>
                </a:moveTo>
                <a:lnTo>
                  <a:pt x="3586162" y="9813518"/>
                </a:lnTo>
                <a:lnTo>
                  <a:pt x="3533554" y="9813518"/>
                </a:lnTo>
                <a:lnTo>
                  <a:pt x="3411009" y="9813518"/>
                </a:lnTo>
                <a:lnTo>
                  <a:pt x="3411009" y="10164065"/>
                </a:lnTo>
                <a:lnTo>
                  <a:pt x="3533554" y="10164065"/>
                </a:lnTo>
                <a:lnTo>
                  <a:pt x="3586162" y="10164065"/>
                </a:lnTo>
                <a:lnTo>
                  <a:pt x="3765030" y="10164065"/>
                </a:lnTo>
                <a:close/>
                <a:moveTo>
                  <a:pt x="3765030" y="9448390"/>
                </a:moveTo>
                <a:lnTo>
                  <a:pt x="3586162" y="9448390"/>
                </a:lnTo>
                <a:lnTo>
                  <a:pt x="3533554" y="9448390"/>
                </a:lnTo>
                <a:lnTo>
                  <a:pt x="3411009" y="9448390"/>
                </a:lnTo>
                <a:lnTo>
                  <a:pt x="3411009" y="9798938"/>
                </a:lnTo>
                <a:lnTo>
                  <a:pt x="3533554" y="9798938"/>
                </a:lnTo>
                <a:lnTo>
                  <a:pt x="3586162" y="9798938"/>
                </a:lnTo>
                <a:lnTo>
                  <a:pt x="3765030" y="9798938"/>
                </a:lnTo>
                <a:close/>
                <a:moveTo>
                  <a:pt x="3765030" y="9083262"/>
                </a:moveTo>
                <a:lnTo>
                  <a:pt x="3586162" y="9083262"/>
                </a:lnTo>
                <a:lnTo>
                  <a:pt x="3533554" y="9083262"/>
                </a:lnTo>
                <a:lnTo>
                  <a:pt x="3411009" y="9083262"/>
                </a:lnTo>
                <a:lnTo>
                  <a:pt x="3411009" y="9433810"/>
                </a:lnTo>
                <a:lnTo>
                  <a:pt x="3533554" y="9433810"/>
                </a:lnTo>
                <a:lnTo>
                  <a:pt x="3586162" y="9433810"/>
                </a:lnTo>
                <a:lnTo>
                  <a:pt x="3765030" y="9433810"/>
                </a:lnTo>
                <a:close/>
                <a:moveTo>
                  <a:pt x="3765030" y="8718135"/>
                </a:moveTo>
                <a:lnTo>
                  <a:pt x="3586162" y="8718135"/>
                </a:lnTo>
                <a:lnTo>
                  <a:pt x="3533554" y="8718135"/>
                </a:lnTo>
                <a:lnTo>
                  <a:pt x="3411009" y="8718135"/>
                </a:lnTo>
                <a:lnTo>
                  <a:pt x="3411009" y="9068682"/>
                </a:lnTo>
                <a:lnTo>
                  <a:pt x="3533554" y="9068682"/>
                </a:lnTo>
                <a:lnTo>
                  <a:pt x="3586162" y="9068682"/>
                </a:lnTo>
                <a:lnTo>
                  <a:pt x="3765030" y="9068682"/>
                </a:lnTo>
                <a:close/>
                <a:moveTo>
                  <a:pt x="3765030" y="8353008"/>
                </a:moveTo>
                <a:lnTo>
                  <a:pt x="3586162" y="8353008"/>
                </a:lnTo>
                <a:lnTo>
                  <a:pt x="3533554" y="8353008"/>
                </a:lnTo>
                <a:lnTo>
                  <a:pt x="3411009" y="8353008"/>
                </a:lnTo>
                <a:lnTo>
                  <a:pt x="3411009" y="8703555"/>
                </a:lnTo>
                <a:lnTo>
                  <a:pt x="3533554" y="8703555"/>
                </a:lnTo>
                <a:lnTo>
                  <a:pt x="3586162" y="8703555"/>
                </a:lnTo>
                <a:lnTo>
                  <a:pt x="3765030" y="8703555"/>
                </a:lnTo>
                <a:close/>
                <a:moveTo>
                  <a:pt x="3765030" y="7987881"/>
                </a:moveTo>
                <a:lnTo>
                  <a:pt x="3586162" y="7987881"/>
                </a:lnTo>
                <a:lnTo>
                  <a:pt x="3533554" y="7987881"/>
                </a:lnTo>
                <a:lnTo>
                  <a:pt x="3411009" y="7987881"/>
                </a:lnTo>
                <a:lnTo>
                  <a:pt x="3411009" y="8338428"/>
                </a:lnTo>
                <a:lnTo>
                  <a:pt x="3533554" y="8338428"/>
                </a:lnTo>
                <a:lnTo>
                  <a:pt x="3586162" y="8338428"/>
                </a:lnTo>
                <a:lnTo>
                  <a:pt x="3765030" y="8338428"/>
                </a:lnTo>
                <a:close/>
                <a:moveTo>
                  <a:pt x="3765030" y="7622754"/>
                </a:moveTo>
                <a:lnTo>
                  <a:pt x="3586162" y="7622754"/>
                </a:lnTo>
                <a:lnTo>
                  <a:pt x="3533554" y="7622754"/>
                </a:lnTo>
                <a:lnTo>
                  <a:pt x="3411009" y="7622754"/>
                </a:lnTo>
                <a:lnTo>
                  <a:pt x="3411009" y="7973301"/>
                </a:lnTo>
                <a:lnTo>
                  <a:pt x="3533554" y="7973301"/>
                </a:lnTo>
                <a:lnTo>
                  <a:pt x="3586162" y="7973301"/>
                </a:lnTo>
                <a:lnTo>
                  <a:pt x="3765030" y="7973301"/>
                </a:lnTo>
                <a:close/>
                <a:moveTo>
                  <a:pt x="3765030" y="7257625"/>
                </a:moveTo>
                <a:lnTo>
                  <a:pt x="3586162" y="7257625"/>
                </a:lnTo>
                <a:lnTo>
                  <a:pt x="3533554" y="7257625"/>
                </a:lnTo>
                <a:lnTo>
                  <a:pt x="3411009" y="7257625"/>
                </a:lnTo>
                <a:lnTo>
                  <a:pt x="3411009" y="7608174"/>
                </a:lnTo>
                <a:lnTo>
                  <a:pt x="3533554" y="7608174"/>
                </a:lnTo>
                <a:lnTo>
                  <a:pt x="3586162" y="7608174"/>
                </a:lnTo>
                <a:lnTo>
                  <a:pt x="3765030" y="7608174"/>
                </a:lnTo>
                <a:close/>
                <a:moveTo>
                  <a:pt x="3765030" y="6892501"/>
                </a:moveTo>
                <a:lnTo>
                  <a:pt x="3586162" y="6892501"/>
                </a:lnTo>
                <a:lnTo>
                  <a:pt x="3411009" y="6892501"/>
                </a:lnTo>
                <a:lnTo>
                  <a:pt x="3411009" y="7243044"/>
                </a:lnTo>
                <a:lnTo>
                  <a:pt x="3533554" y="7243044"/>
                </a:lnTo>
                <a:lnTo>
                  <a:pt x="3586162" y="7243044"/>
                </a:lnTo>
                <a:lnTo>
                  <a:pt x="3765030" y="7243044"/>
                </a:lnTo>
                <a:close/>
                <a:moveTo>
                  <a:pt x="3765030" y="6527374"/>
                </a:moveTo>
                <a:lnTo>
                  <a:pt x="3586162" y="6527374"/>
                </a:lnTo>
                <a:lnTo>
                  <a:pt x="3533554" y="6527374"/>
                </a:lnTo>
                <a:lnTo>
                  <a:pt x="3411009" y="6527374"/>
                </a:lnTo>
                <a:lnTo>
                  <a:pt x="3411009" y="6877921"/>
                </a:lnTo>
                <a:lnTo>
                  <a:pt x="3533554" y="6877921"/>
                </a:lnTo>
                <a:lnTo>
                  <a:pt x="3533554" y="6877920"/>
                </a:lnTo>
                <a:lnTo>
                  <a:pt x="3765030" y="6877920"/>
                </a:lnTo>
                <a:close/>
                <a:moveTo>
                  <a:pt x="3765030" y="6187383"/>
                </a:moveTo>
                <a:lnTo>
                  <a:pt x="3586163" y="6187383"/>
                </a:lnTo>
                <a:lnTo>
                  <a:pt x="3586163" y="6187384"/>
                </a:lnTo>
                <a:lnTo>
                  <a:pt x="3411009" y="6187384"/>
                </a:lnTo>
                <a:lnTo>
                  <a:pt x="3411009" y="6357302"/>
                </a:lnTo>
                <a:lnTo>
                  <a:pt x="3411009" y="6512794"/>
                </a:lnTo>
                <a:lnTo>
                  <a:pt x="3586162" y="6512794"/>
                </a:lnTo>
                <a:lnTo>
                  <a:pt x="3765030" y="6512794"/>
                </a:lnTo>
                <a:close/>
                <a:moveTo>
                  <a:pt x="3765031" y="5822255"/>
                </a:moveTo>
                <a:lnTo>
                  <a:pt x="3586163" y="5822255"/>
                </a:lnTo>
                <a:lnTo>
                  <a:pt x="3586163" y="5822257"/>
                </a:lnTo>
                <a:lnTo>
                  <a:pt x="3411009" y="5822257"/>
                </a:lnTo>
                <a:lnTo>
                  <a:pt x="3411009" y="6172803"/>
                </a:lnTo>
                <a:lnTo>
                  <a:pt x="3533555" y="6172803"/>
                </a:lnTo>
                <a:lnTo>
                  <a:pt x="3586163" y="6172803"/>
                </a:lnTo>
                <a:lnTo>
                  <a:pt x="3765031" y="6172803"/>
                </a:lnTo>
                <a:close/>
                <a:moveTo>
                  <a:pt x="3765031" y="5457129"/>
                </a:moveTo>
                <a:lnTo>
                  <a:pt x="3586163" y="5457129"/>
                </a:lnTo>
                <a:lnTo>
                  <a:pt x="3586163" y="5457129"/>
                </a:lnTo>
                <a:lnTo>
                  <a:pt x="3411009" y="5457129"/>
                </a:lnTo>
                <a:lnTo>
                  <a:pt x="3411009" y="5807676"/>
                </a:lnTo>
                <a:lnTo>
                  <a:pt x="3533555" y="5807676"/>
                </a:lnTo>
                <a:lnTo>
                  <a:pt x="3586163" y="5807676"/>
                </a:lnTo>
                <a:lnTo>
                  <a:pt x="3765031" y="5807676"/>
                </a:lnTo>
                <a:close/>
                <a:moveTo>
                  <a:pt x="3765031" y="5092001"/>
                </a:moveTo>
                <a:lnTo>
                  <a:pt x="3586163" y="5092001"/>
                </a:lnTo>
                <a:lnTo>
                  <a:pt x="3533555" y="5092001"/>
                </a:lnTo>
                <a:lnTo>
                  <a:pt x="3411010" y="5092001"/>
                </a:lnTo>
                <a:lnTo>
                  <a:pt x="3411009" y="5442548"/>
                </a:lnTo>
                <a:lnTo>
                  <a:pt x="3533555" y="5442548"/>
                </a:lnTo>
                <a:lnTo>
                  <a:pt x="3586163" y="5442548"/>
                </a:lnTo>
                <a:lnTo>
                  <a:pt x="3765031" y="5442548"/>
                </a:lnTo>
                <a:close/>
                <a:moveTo>
                  <a:pt x="3765031" y="4726873"/>
                </a:moveTo>
                <a:lnTo>
                  <a:pt x="3586163" y="4726873"/>
                </a:lnTo>
                <a:lnTo>
                  <a:pt x="3533555" y="4726873"/>
                </a:lnTo>
                <a:lnTo>
                  <a:pt x="3411010" y="4726873"/>
                </a:lnTo>
                <a:lnTo>
                  <a:pt x="3411010" y="5077421"/>
                </a:lnTo>
                <a:lnTo>
                  <a:pt x="3533555" y="5077421"/>
                </a:lnTo>
                <a:lnTo>
                  <a:pt x="3586163" y="5077421"/>
                </a:lnTo>
                <a:lnTo>
                  <a:pt x="3765031" y="5077421"/>
                </a:lnTo>
                <a:close/>
                <a:moveTo>
                  <a:pt x="3765031" y="4361745"/>
                </a:moveTo>
                <a:lnTo>
                  <a:pt x="3586163" y="4361745"/>
                </a:lnTo>
                <a:lnTo>
                  <a:pt x="3586163" y="4361746"/>
                </a:lnTo>
                <a:lnTo>
                  <a:pt x="3411010" y="4361746"/>
                </a:lnTo>
                <a:lnTo>
                  <a:pt x="3411010" y="4712293"/>
                </a:lnTo>
                <a:lnTo>
                  <a:pt x="3533555" y="4712293"/>
                </a:lnTo>
                <a:lnTo>
                  <a:pt x="3586163" y="4712293"/>
                </a:lnTo>
                <a:lnTo>
                  <a:pt x="3765031" y="4712293"/>
                </a:lnTo>
                <a:close/>
                <a:moveTo>
                  <a:pt x="3765031" y="3996618"/>
                </a:moveTo>
                <a:lnTo>
                  <a:pt x="3586163" y="3996618"/>
                </a:lnTo>
                <a:lnTo>
                  <a:pt x="3533555" y="3996618"/>
                </a:lnTo>
                <a:lnTo>
                  <a:pt x="3411010" y="3996618"/>
                </a:lnTo>
                <a:lnTo>
                  <a:pt x="3411010" y="4347165"/>
                </a:lnTo>
                <a:lnTo>
                  <a:pt x="3533555" y="4347165"/>
                </a:lnTo>
                <a:lnTo>
                  <a:pt x="3586163" y="4347165"/>
                </a:lnTo>
                <a:lnTo>
                  <a:pt x="3765031" y="4347165"/>
                </a:lnTo>
                <a:close/>
                <a:moveTo>
                  <a:pt x="3765031" y="3631491"/>
                </a:moveTo>
                <a:lnTo>
                  <a:pt x="3586163" y="3631491"/>
                </a:lnTo>
                <a:lnTo>
                  <a:pt x="3533555" y="3631491"/>
                </a:lnTo>
                <a:lnTo>
                  <a:pt x="3411010" y="3631491"/>
                </a:lnTo>
                <a:lnTo>
                  <a:pt x="3411010" y="3982038"/>
                </a:lnTo>
                <a:lnTo>
                  <a:pt x="3533555" y="3982038"/>
                </a:lnTo>
                <a:lnTo>
                  <a:pt x="3586163" y="3982038"/>
                </a:lnTo>
                <a:lnTo>
                  <a:pt x="3765031" y="3982038"/>
                </a:lnTo>
                <a:close/>
                <a:moveTo>
                  <a:pt x="3765031" y="3266363"/>
                </a:moveTo>
                <a:lnTo>
                  <a:pt x="3586163" y="3266363"/>
                </a:lnTo>
                <a:lnTo>
                  <a:pt x="3533555" y="3266363"/>
                </a:lnTo>
                <a:lnTo>
                  <a:pt x="3411010" y="3266363"/>
                </a:lnTo>
                <a:lnTo>
                  <a:pt x="3411010" y="3616911"/>
                </a:lnTo>
                <a:lnTo>
                  <a:pt x="3533555" y="3616911"/>
                </a:lnTo>
                <a:lnTo>
                  <a:pt x="3586163" y="3616911"/>
                </a:lnTo>
                <a:lnTo>
                  <a:pt x="3765031" y="3616911"/>
                </a:lnTo>
                <a:close/>
                <a:moveTo>
                  <a:pt x="3765031" y="2901235"/>
                </a:moveTo>
                <a:lnTo>
                  <a:pt x="3586163" y="2901235"/>
                </a:lnTo>
                <a:lnTo>
                  <a:pt x="3533555" y="2901235"/>
                </a:lnTo>
                <a:lnTo>
                  <a:pt x="3411010" y="2901235"/>
                </a:lnTo>
                <a:lnTo>
                  <a:pt x="3411010" y="3251783"/>
                </a:lnTo>
                <a:lnTo>
                  <a:pt x="3533555" y="3251783"/>
                </a:lnTo>
                <a:lnTo>
                  <a:pt x="3586163" y="3251783"/>
                </a:lnTo>
                <a:lnTo>
                  <a:pt x="3765031" y="3251783"/>
                </a:lnTo>
                <a:close/>
                <a:moveTo>
                  <a:pt x="3765031" y="2536108"/>
                </a:moveTo>
                <a:lnTo>
                  <a:pt x="3586163" y="2536108"/>
                </a:lnTo>
                <a:lnTo>
                  <a:pt x="3533555" y="2536108"/>
                </a:lnTo>
                <a:lnTo>
                  <a:pt x="3411010" y="2536108"/>
                </a:lnTo>
                <a:lnTo>
                  <a:pt x="3411010" y="2886655"/>
                </a:lnTo>
                <a:lnTo>
                  <a:pt x="3533555" y="2886655"/>
                </a:lnTo>
                <a:lnTo>
                  <a:pt x="3586163" y="2886655"/>
                </a:lnTo>
                <a:lnTo>
                  <a:pt x="3765031" y="2886655"/>
                </a:lnTo>
                <a:close/>
                <a:moveTo>
                  <a:pt x="3765031" y="2170981"/>
                </a:moveTo>
                <a:lnTo>
                  <a:pt x="3586163" y="2170981"/>
                </a:lnTo>
                <a:lnTo>
                  <a:pt x="3533555" y="2170981"/>
                </a:lnTo>
                <a:lnTo>
                  <a:pt x="3411010" y="2170981"/>
                </a:lnTo>
                <a:lnTo>
                  <a:pt x="3411010" y="2521528"/>
                </a:lnTo>
                <a:lnTo>
                  <a:pt x="3533555" y="2521528"/>
                </a:lnTo>
                <a:lnTo>
                  <a:pt x="3586163" y="2521528"/>
                </a:lnTo>
                <a:lnTo>
                  <a:pt x="3765031" y="2521528"/>
                </a:lnTo>
                <a:close/>
                <a:moveTo>
                  <a:pt x="3765031" y="1805854"/>
                </a:moveTo>
                <a:lnTo>
                  <a:pt x="3586163" y="1805854"/>
                </a:lnTo>
                <a:lnTo>
                  <a:pt x="3533555" y="1805854"/>
                </a:lnTo>
                <a:lnTo>
                  <a:pt x="3411010" y="1805854"/>
                </a:lnTo>
                <a:lnTo>
                  <a:pt x="3411010" y="2156401"/>
                </a:lnTo>
                <a:lnTo>
                  <a:pt x="3533555" y="2156401"/>
                </a:lnTo>
                <a:lnTo>
                  <a:pt x="3586163" y="2156401"/>
                </a:lnTo>
                <a:lnTo>
                  <a:pt x="3765031" y="2156401"/>
                </a:lnTo>
                <a:close/>
                <a:moveTo>
                  <a:pt x="3765031" y="1440727"/>
                </a:moveTo>
                <a:lnTo>
                  <a:pt x="3586163" y="1440727"/>
                </a:lnTo>
                <a:lnTo>
                  <a:pt x="3533555" y="1440727"/>
                </a:lnTo>
                <a:lnTo>
                  <a:pt x="3411010" y="1440727"/>
                </a:lnTo>
                <a:lnTo>
                  <a:pt x="3411010" y="1791274"/>
                </a:lnTo>
                <a:lnTo>
                  <a:pt x="3533555" y="1791274"/>
                </a:lnTo>
                <a:lnTo>
                  <a:pt x="3586163" y="1791274"/>
                </a:lnTo>
                <a:lnTo>
                  <a:pt x="3765031" y="1791274"/>
                </a:lnTo>
                <a:close/>
                <a:moveTo>
                  <a:pt x="3765031" y="1075598"/>
                </a:moveTo>
                <a:lnTo>
                  <a:pt x="3586163" y="1075598"/>
                </a:lnTo>
                <a:lnTo>
                  <a:pt x="3533555" y="1075598"/>
                </a:lnTo>
                <a:lnTo>
                  <a:pt x="3411010" y="1075598"/>
                </a:lnTo>
                <a:lnTo>
                  <a:pt x="3411010" y="1426147"/>
                </a:lnTo>
                <a:lnTo>
                  <a:pt x="3533555" y="1426147"/>
                </a:lnTo>
                <a:lnTo>
                  <a:pt x="3586163" y="1426147"/>
                </a:lnTo>
                <a:lnTo>
                  <a:pt x="3765031" y="1426147"/>
                </a:lnTo>
                <a:close/>
                <a:moveTo>
                  <a:pt x="3765031" y="710474"/>
                </a:moveTo>
                <a:lnTo>
                  <a:pt x="3586163" y="710474"/>
                </a:lnTo>
                <a:lnTo>
                  <a:pt x="3411010" y="710474"/>
                </a:lnTo>
                <a:lnTo>
                  <a:pt x="3411010" y="1061017"/>
                </a:lnTo>
                <a:lnTo>
                  <a:pt x="3533555" y="1061017"/>
                </a:lnTo>
                <a:lnTo>
                  <a:pt x="3586163" y="1061017"/>
                </a:lnTo>
                <a:lnTo>
                  <a:pt x="3765031" y="1061017"/>
                </a:lnTo>
                <a:close/>
                <a:moveTo>
                  <a:pt x="3765031" y="345347"/>
                </a:moveTo>
                <a:lnTo>
                  <a:pt x="3586163" y="345347"/>
                </a:lnTo>
                <a:lnTo>
                  <a:pt x="3533555" y="345347"/>
                </a:lnTo>
                <a:lnTo>
                  <a:pt x="3411010" y="345347"/>
                </a:lnTo>
                <a:lnTo>
                  <a:pt x="3411010" y="695894"/>
                </a:lnTo>
                <a:lnTo>
                  <a:pt x="3533555" y="695894"/>
                </a:lnTo>
                <a:lnTo>
                  <a:pt x="3533555" y="695893"/>
                </a:lnTo>
                <a:lnTo>
                  <a:pt x="3765031" y="695893"/>
                </a:lnTo>
                <a:close/>
                <a:moveTo>
                  <a:pt x="4116623" y="12004282"/>
                </a:moveTo>
                <a:lnTo>
                  <a:pt x="3780250" y="12004282"/>
                </a:lnTo>
                <a:lnTo>
                  <a:pt x="3780250" y="12354830"/>
                </a:lnTo>
                <a:lnTo>
                  <a:pt x="4116623" y="12354830"/>
                </a:lnTo>
                <a:close/>
                <a:moveTo>
                  <a:pt x="4116623" y="11639155"/>
                </a:moveTo>
                <a:lnTo>
                  <a:pt x="3780250" y="11639155"/>
                </a:lnTo>
                <a:lnTo>
                  <a:pt x="3780250" y="11989703"/>
                </a:lnTo>
                <a:lnTo>
                  <a:pt x="4116623" y="11989703"/>
                </a:lnTo>
                <a:close/>
                <a:moveTo>
                  <a:pt x="4116623" y="11274028"/>
                </a:moveTo>
                <a:lnTo>
                  <a:pt x="3780251" y="11274028"/>
                </a:lnTo>
                <a:lnTo>
                  <a:pt x="3780250" y="11624575"/>
                </a:lnTo>
                <a:lnTo>
                  <a:pt x="4116623" y="11624575"/>
                </a:lnTo>
                <a:close/>
                <a:moveTo>
                  <a:pt x="4116623" y="10908900"/>
                </a:moveTo>
                <a:lnTo>
                  <a:pt x="3780251" y="10908900"/>
                </a:lnTo>
                <a:lnTo>
                  <a:pt x="3780251" y="11259448"/>
                </a:lnTo>
                <a:lnTo>
                  <a:pt x="4116623" y="11259448"/>
                </a:lnTo>
                <a:close/>
                <a:moveTo>
                  <a:pt x="4116623" y="10543772"/>
                </a:moveTo>
                <a:lnTo>
                  <a:pt x="3780251" y="10543772"/>
                </a:lnTo>
                <a:lnTo>
                  <a:pt x="3780251" y="10894320"/>
                </a:lnTo>
                <a:lnTo>
                  <a:pt x="4116623" y="10894320"/>
                </a:lnTo>
                <a:close/>
                <a:moveTo>
                  <a:pt x="4116623" y="10178645"/>
                </a:moveTo>
                <a:lnTo>
                  <a:pt x="3780251" y="10178645"/>
                </a:lnTo>
                <a:lnTo>
                  <a:pt x="3780251" y="10529192"/>
                </a:lnTo>
                <a:lnTo>
                  <a:pt x="4116623" y="10529192"/>
                </a:lnTo>
                <a:close/>
                <a:moveTo>
                  <a:pt x="4116623" y="9813518"/>
                </a:moveTo>
                <a:lnTo>
                  <a:pt x="3780251" y="9813518"/>
                </a:lnTo>
                <a:lnTo>
                  <a:pt x="3780251" y="10164065"/>
                </a:lnTo>
                <a:lnTo>
                  <a:pt x="4116623" y="10164065"/>
                </a:lnTo>
                <a:close/>
                <a:moveTo>
                  <a:pt x="4116623" y="9448390"/>
                </a:moveTo>
                <a:lnTo>
                  <a:pt x="3780251" y="9448390"/>
                </a:lnTo>
                <a:lnTo>
                  <a:pt x="3780251" y="9798938"/>
                </a:lnTo>
                <a:lnTo>
                  <a:pt x="4116623" y="9798938"/>
                </a:lnTo>
                <a:close/>
                <a:moveTo>
                  <a:pt x="4116623" y="9083262"/>
                </a:moveTo>
                <a:lnTo>
                  <a:pt x="3780251" y="9083262"/>
                </a:lnTo>
                <a:lnTo>
                  <a:pt x="3780251" y="9433810"/>
                </a:lnTo>
                <a:lnTo>
                  <a:pt x="4116623" y="9433810"/>
                </a:lnTo>
                <a:close/>
                <a:moveTo>
                  <a:pt x="4116623" y="8718135"/>
                </a:moveTo>
                <a:lnTo>
                  <a:pt x="3780251" y="8718135"/>
                </a:lnTo>
                <a:lnTo>
                  <a:pt x="3780251" y="9068682"/>
                </a:lnTo>
                <a:lnTo>
                  <a:pt x="4116623" y="9068682"/>
                </a:lnTo>
                <a:close/>
                <a:moveTo>
                  <a:pt x="4116623" y="8353008"/>
                </a:moveTo>
                <a:lnTo>
                  <a:pt x="3780251" y="8353008"/>
                </a:lnTo>
                <a:lnTo>
                  <a:pt x="3780251" y="8703555"/>
                </a:lnTo>
                <a:lnTo>
                  <a:pt x="4116623" y="8703555"/>
                </a:lnTo>
                <a:close/>
                <a:moveTo>
                  <a:pt x="4116623" y="7987881"/>
                </a:moveTo>
                <a:lnTo>
                  <a:pt x="3780251" y="7987881"/>
                </a:lnTo>
                <a:lnTo>
                  <a:pt x="3780251" y="8338428"/>
                </a:lnTo>
                <a:lnTo>
                  <a:pt x="4116623" y="8338428"/>
                </a:lnTo>
                <a:close/>
                <a:moveTo>
                  <a:pt x="4116623" y="7622754"/>
                </a:moveTo>
                <a:lnTo>
                  <a:pt x="3780251" y="7622754"/>
                </a:lnTo>
                <a:lnTo>
                  <a:pt x="3780251" y="7973301"/>
                </a:lnTo>
                <a:lnTo>
                  <a:pt x="4116623" y="7973301"/>
                </a:lnTo>
                <a:close/>
                <a:moveTo>
                  <a:pt x="4116623" y="7257625"/>
                </a:moveTo>
                <a:lnTo>
                  <a:pt x="3780251" y="7257625"/>
                </a:lnTo>
                <a:lnTo>
                  <a:pt x="3780251" y="7608174"/>
                </a:lnTo>
                <a:lnTo>
                  <a:pt x="4116623" y="7608174"/>
                </a:lnTo>
                <a:close/>
                <a:moveTo>
                  <a:pt x="4116623" y="6892501"/>
                </a:moveTo>
                <a:lnTo>
                  <a:pt x="3780251" y="6892501"/>
                </a:lnTo>
                <a:lnTo>
                  <a:pt x="3780251" y="7243044"/>
                </a:lnTo>
                <a:lnTo>
                  <a:pt x="4116623" y="7243044"/>
                </a:lnTo>
                <a:close/>
                <a:moveTo>
                  <a:pt x="4116623" y="6527374"/>
                </a:moveTo>
                <a:lnTo>
                  <a:pt x="3780251" y="6527374"/>
                </a:lnTo>
                <a:lnTo>
                  <a:pt x="3780251" y="6877920"/>
                </a:lnTo>
                <a:lnTo>
                  <a:pt x="4116623" y="6877920"/>
                </a:lnTo>
                <a:close/>
                <a:moveTo>
                  <a:pt x="4116623" y="6187383"/>
                </a:moveTo>
                <a:lnTo>
                  <a:pt x="3780251" y="6187383"/>
                </a:lnTo>
                <a:lnTo>
                  <a:pt x="3780251" y="6357302"/>
                </a:lnTo>
                <a:lnTo>
                  <a:pt x="3780251" y="6512794"/>
                </a:lnTo>
                <a:lnTo>
                  <a:pt x="4116623" y="6512794"/>
                </a:lnTo>
                <a:close/>
                <a:moveTo>
                  <a:pt x="4116624" y="5822255"/>
                </a:moveTo>
                <a:lnTo>
                  <a:pt x="3780251" y="5822255"/>
                </a:lnTo>
                <a:lnTo>
                  <a:pt x="3780251" y="6172803"/>
                </a:lnTo>
                <a:lnTo>
                  <a:pt x="4116624" y="6172803"/>
                </a:lnTo>
                <a:close/>
                <a:moveTo>
                  <a:pt x="4116624" y="5457129"/>
                </a:moveTo>
                <a:lnTo>
                  <a:pt x="3780251" y="5457129"/>
                </a:lnTo>
                <a:lnTo>
                  <a:pt x="3780251" y="5807676"/>
                </a:lnTo>
                <a:lnTo>
                  <a:pt x="4116624" y="5807676"/>
                </a:lnTo>
                <a:close/>
                <a:moveTo>
                  <a:pt x="4116624" y="5092001"/>
                </a:moveTo>
                <a:lnTo>
                  <a:pt x="3780252" y="5092001"/>
                </a:lnTo>
                <a:lnTo>
                  <a:pt x="3780251" y="5442548"/>
                </a:lnTo>
                <a:lnTo>
                  <a:pt x="4116624" y="5442548"/>
                </a:lnTo>
                <a:close/>
                <a:moveTo>
                  <a:pt x="4116624" y="4726873"/>
                </a:moveTo>
                <a:lnTo>
                  <a:pt x="3780252" y="4726873"/>
                </a:lnTo>
                <a:lnTo>
                  <a:pt x="3780252" y="5077421"/>
                </a:lnTo>
                <a:lnTo>
                  <a:pt x="4116624" y="5077421"/>
                </a:lnTo>
                <a:close/>
                <a:moveTo>
                  <a:pt x="4116624" y="4361745"/>
                </a:moveTo>
                <a:lnTo>
                  <a:pt x="3780252" y="4361745"/>
                </a:lnTo>
                <a:lnTo>
                  <a:pt x="3780252" y="4712293"/>
                </a:lnTo>
                <a:lnTo>
                  <a:pt x="4116624" y="4712293"/>
                </a:lnTo>
                <a:close/>
                <a:moveTo>
                  <a:pt x="4116624" y="3996618"/>
                </a:moveTo>
                <a:lnTo>
                  <a:pt x="3780252" y="3996618"/>
                </a:lnTo>
                <a:lnTo>
                  <a:pt x="3780252" y="4347165"/>
                </a:lnTo>
                <a:lnTo>
                  <a:pt x="4116624" y="4347165"/>
                </a:lnTo>
                <a:close/>
                <a:moveTo>
                  <a:pt x="4116624" y="3631491"/>
                </a:moveTo>
                <a:lnTo>
                  <a:pt x="3780252" y="3631491"/>
                </a:lnTo>
                <a:lnTo>
                  <a:pt x="3780252" y="3982038"/>
                </a:lnTo>
                <a:lnTo>
                  <a:pt x="4116624" y="3982038"/>
                </a:lnTo>
                <a:close/>
                <a:moveTo>
                  <a:pt x="4116624" y="3266363"/>
                </a:moveTo>
                <a:lnTo>
                  <a:pt x="3780252" y="3266363"/>
                </a:lnTo>
                <a:lnTo>
                  <a:pt x="3780252" y="3616911"/>
                </a:lnTo>
                <a:lnTo>
                  <a:pt x="4116624" y="3616911"/>
                </a:lnTo>
                <a:close/>
                <a:moveTo>
                  <a:pt x="4116624" y="2901235"/>
                </a:moveTo>
                <a:lnTo>
                  <a:pt x="3780252" y="2901235"/>
                </a:lnTo>
                <a:lnTo>
                  <a:pt x="3780252" y="3251783"/>
                </a:lnTo>
                <a:lnTo>
                  <a:pt x="4116624" y="3251783"/>
                </a:lnTo>
                <a:close/>
                <a:moveTo>
                  <a:pt x="4116624" y="2536108"/>
                </a:moveTo>
                <a:lnTo>
                  <a:pt x="3780252" y="2536108"/>
                </a:lnTo>
                <a:lnTo>
                  <a:pt x="3780252" y="2886655"/>
                </a:lnTo>
                <a:lnTo>
                  <a:pt x="4116624" y="2886655"/>
                </a:lnTo>
                <a:close/>
                <a:moveTo>
                  <a:pt x="4116624" y="2170981"/>
                </a:moveTo>
                <a:lnTo>
                  <a:pt x="3780252" y="2170981"/>
                </a:lnTo>
                <a:lnTo>
                  <a:pt x="3780252" y="2521528"/>
                </a:lnTo>
                <a:lnTo>
                  <a:pt x="4116624" y="2521528"/>
                </a:lnTo>
                <a:close/>
                <a:moveTo>
                  <a:pt x="4116624" y="1805854"/>
                </a:moveTo>
                <a:lnTo>
                  <a:pt x="3780252" y="1805854"/>
                </a:lnTo>
                <a:lnTo>
                  <a:pt x="3780252" y="2156401"/>
                </a:lnTo>
                <a:lnTo>
                  <a:pt x="4116624" y="2156401"/>
                </a:lnTo>
                <a:close/>
                <a:moveTo>
                  <a:pt x="4116624" y="1440727"/>
                </a:moveTo>
                <a:lnTo>
                  <a:pt x="3780252" y="1440727"/>
                </a:lnTo>
                <a:lnTo>
                  <a:pt x="3780252" y="1791274"/>
                </a:lnTo>
                <a:lnTo>
                  <a:pt x="4116624" y="1791274"/>
                </a:lnTo>
                <a:close/>
                <a:moveTo>
                  <a:pt x="4116624" y="1075598"/>
                </a:moveTo>
                <a:lnTo>
                  <a:pt x="3780252" y="1075598"/>
                </a:lnTo>
                <a:lnTo>
                  <a:pt x="3780252" y="1426147"/>
                </a:lnTo>
                <a:lnTo>
                  <a:pt x="4116624" y="1426147"/>
                </a:lnTo>
                <a:close/>
                <a:moveTo>
                  <a:pt x="4116624" y="710474"/>
                </a:moveTo>
                <a:lnTo>
                  <a:pt x="3780252" y="710474"/>
                </a:lnTo>
                <a:lnTo>
                  <a:pt x="3780252" y="1061017"/>
                </a:lnTo>
                <a:lnTo>
                  <a:pt x="4116624" y="1061017"/>
                </a:lnTo>
                <a:close/>
                <a:moveTo>
                  <a:pt x="4116624" y="345347"/>
                </a:moveTo>
                <a:lnTo>
                  <a:pt x="3780252" y="345347"/>
                </a:lnTo>
                <a:lnTo>
                  <a:pt x="3780252" y="695893"/>
                </a:lnTo>
                <a:lnTo>
                  <a:pt x="4116624" y="695893"/>
                </a:lnTo>
                <a:close/>
                <a:moveTo>
                  <a:pt x="4468213" y="12004282"/>
                </a:moveTo>
                <a:lnTo>
                  <a:pt x="4131843" y="12004282"/>
                </a:lnTo>
                <a:lnTo>
                  <a:pt x="4131843" y="12354830"/>
                </a:lnTo>
                <a:lnTo>
                  <a:pt x="4468213" y="12354830"/>
                </a:lnTo>
                <a:close/>
                <a:moveTo>
                  <a:pt x="4468213" y="11639155"/>
                </a:moveTo>
                <a:lnTo>
                  <a:pt x="4131843" y="11639155"/>
                </a:lnTo>
                <a:lnTo>
                  <a:pt x="4131843" y="11989703"/>
                </a:lnTo>
                <a:lnTo>
                  <a:pt x="4468213" y="11989703"/>
                </a:lnTo>
                <a:close/>
                <a:moveTo>
                  <a:pt x="4468213" y="11274028"/>
                </a:moveTo>
                <a:lnTo>
                  <a:pt x="4131843" y="11274028"/>
                </a:lnTo>
                <a:lnTo>
                  <a:pt x="4131843" y="11624575"/>
                </a:lnTo>
                <a:lnTo>
                  <a:pt x="4468213" y="11624575"/>
                </a:lnTo>
                <a:close/>
                <a:moveTo>
                  <a:pt x="4468213" y="10908900"/>
                </a:moveTo>
                <a:lnTo>
                  <a:pt x="4131843" y="10908900"/>
                </a:lnTo>
                <a:lnTo>
                  <a:pt x="4131843" y="11259448"/>
                </a:lnTo>
                <a:lnTo>
                  <a:pt x="4468213" y="11259448"/>
                </a:lnTo>
                <a:close/>
                <a:moveTo>
                  <a:pt x="4468213" y="10543772"/>
                </a:moveTo>
                <a:lnTo>
                  <a:pt x="4131843" y="10543772"/>
                </a:lnTo>
                <a:lnTo>
                  <a:pt x="4131843" y="10894320"/>
                </a:lnTo>
                <a:lnTo>
                  <a:pt x="4468213" y="10894320"/>
                </a:lnTo>
                <a:close/>
                <a:moveTo>
                  <a:pt x="4468213" y="10178645"/>
                </a:moveTo>
                <a:lnTo>
                  <a:pt x="4131843" y="10178645"/>
                </a:lnTo>
                <a:lnTo>
                  <a:pt x="4131843" y="10529192"/>
                </a:lnTo>
                <a:lnTo>
                  <a:pt x="4468213" y="10529192"/>
                </a:lnTo>
                <a:close/>
                <a:moveTo>
                  <a:pt x="4468213" y="9813518"/>
                </a:moveTo>
                <a:lnTo>
                  <a:pt x="4131844" y="9813518"/>
                </a:lnTo>
                <a:lnTo>
                  <a:pt x="4131843" y="10164065"/>
                </a:lnTo>
                <a:lnTo>
                  <a:pt x="4468213" y="10164065"/>
                </a:lnTo>
                <a:close/>
                <a:moveTo>
                  <a:pt x="4468213" y="9448390"/>
                </a:moveTo>
                <a:lnTo>
                  <a:pt x="4131844" y="9448390"/>
                </a:lnTo>
                <a:lnTo>
                  <a:pt x="4131844" y="9798938"/>
                </a:lnTo>
                <a:lnTo>
                  <a:pt x="4468213" y="9798938"/>
                </a:lnTo>
                <a:close/>
                <a:moveTo>
                  <a:pt x="4468213" y="9083262"/>
                </a:moveTo>
                <a:lnTo>
                  <a:pt x="4131844" y="9083262"/>
                </a:lnTo>
                <a:lnTo>
                  <a:pt x="4131844" y="9433810"/>
                </a:lnTo>
                <a:lnTo>
                  <a:pt x="4468213" y="9433810"/>
                </a:lnTo>
                <a:close/>
                <a:moveTo>
                  <a:pt x="4468213" y="8718135"/>
                </a:moveTo>
                <a:lnTo>
                  <a:pt x="4131844" y="8718135"/>
                </a:lnTo>
                <a:lnTo>
                  <a:pt x="4131844" y="9068682"/>
                </a:lnTo>
                <a:lnTo>
                  <a:pt x="4468213" y="9068682"/>
                </a:lnTo>
                <a:close/>
                <a:moveTo>
                  <a:pt x="4468213" y="8353008"/>
                </a:moveTo>
                <a:lnTo>
                  <a:pt x="4131844" y="8353008"/>
                </a:lnTo>
                <a:lnTo>
                  <a:pt x="4131844" y="8703555"/>
                </a:lnTo>
                <a:lnTo>
                  <a:pt x="4468213" y="8703555"/>
                </a:lnTo>
                <a:close/>
                <a:moveTo>
                  <a:pt x="4468213" y="7987881"/>
                </a:moveTo>
                <a:lnTo>
                  <a:pt x="4131844" y="7987881"/>
                </a:lnTo>
                <a:lnTo>
                  <a:pt x="4131844" y="8338428"/>
                </a:lnTo>
                <a:lnTo>
                  <a:pt x="4468213" y="8338428"/>
                </a:lnTo>
                <a:close/>
                <a:moveTo>
                  <a:pt x="4468213" y="7622754"/>
                </a:moveTo>
                <a:lnTo>
                  <a:pt x="4131844" y="7622754"/>
                </a:lnTo>
                <a:lnTo>
                  <a:pt x="4131844" y="7973301"/>
                </a:lnTo>
                <a:lnTo>
                  <a:pt x="4468213" y="7973301"/>
                </a:lnTo>
                <a:close/>
                <a:moveTo>
                  <a:pt x="4468213" y="7257625"/>
                </a:moveTo>
                <a:lnTo>
                  <a:pt x="4131844" y="7257625"/>
                </a:lnTo>
                <a:lnTo>
                  <a:pt x="4131844" y="7608174"/>
                </a:lnTo>
                <a:lnTo>
                  <a:pt x="4468213" y="7608174"/>
                </a:lnTo>
                <a:close/>
                <a:moveTo>
                  <a:pt x="4468213" y="6892501"/>
                </a:moveTo>
                <a:lnTo>
                  <a:pt x="4131844" y="6892501"/>
                </a:lnTo>
                <a:lnTo>
                  <a:pt x="4131844" y="7243044"/>
                </a:lnTo>
                <a:lnTo>
                  <a:pt x="4468213" y="7243044"/>
                </a:lnTo>
                <a:close/>
                <a:moveTo>
                  <a:pt x="4468213" y="6527374"/>
                </a:moveTo>
                <a:lnTo>
                  <a:pt x="4131844" y="6527374"/>
                </a:lnTo>
                <a:lnTo>
                  <a:pt x="4131844" y="6877920"/>
                </a:lnTo>
                <a:lnTo>
                  <a:pt x="4468213" y="6877920"/>
                </a:lnTo>
                <a:close/>
                <a:moveTo>
                  <a:pt x="4468213" y="6187383"/>
                </a:moveTo>
                <a:lnTo>
                  <a:pt x="4131844" y="6187383"/>
                </a:lnTo>
                <a:lnTo>
                  <a:pt x="4131844" y="6357302"/>
                </a:lnTo>
                <a:lnTo>
                  <a:pt x="4131844" y="6512794"/>
                </a:lnTo>
                <a:lnTo>
                  <a:pt x="4468213" y="6512794"/>
                </a:lnTo>
                <a:close/>
                <a:moveTo>
                  <a:pt x="4468214" y="5822255"/>
                </a:moveTo>
                <a:lnTo>
                  <a:pt x="4131844" y="5822255"/>
                </a:lnTo>
                <a:lnTo>
                  <a:pt x="4131844" y="6172803"/>
                </a:lnTo>
                <a:lnTo>
                  <a:pt x="4468214" y="6172803"/>
                </a:lnTo>
                <a:close/>
                <a:moveTo>
                  <a:pt x="4468214" y="5457129"/>
                </a:moveTo>
                <a:lnTo>
                  <a:pt x="4131844" y="5457129"/>
                </a:lnTo>
                <a:lnTo>
                  <a:pt x="4131844" y="5807676"/>
                </a:lnTo>
                <a:lnTo>
                  <a:pt x="4468214" y="5807676"/>
                </a:lnTo>
                <a:close/>
                <a:moveTo>
                  <a:pt x="4468214" y="5092001"/>
                </a:moveTo>
                <a:lnTo>
                  <a:pt x="4131844" y="5092001"/>
                </a:lnTo>
                <a:lnTo>
                  <a:pt x="4131844" y="5442548"/>
                </a:lnTo>
                <a:lnTo>
                  <a:pt x="4468214" y="5442548"/>
                </a:lnTo>
                <a:close/>
                <a:moveTo>
                  <a:pt x="4468214" y="4726873"/>
                </a:moveTo>
                <a:lnTo>
                  <a:pt x="4131844" y="4726873"/>
                </a:lnTo>
                <a:lnTo>
                  <a:pt x="4131844" y="5077421"/>
                </a:lnTo>
                <a:lnTo>
                  <a:pt x="4468214" y="5077421"/>
                </a:lnTo>
                <a:close/>
                <a:moveTo>
                  <a:pt x="4468214" y="4361745"/>
                </a:moveTo>
                <a:lnTo>
                  <a:pt x="4131844" y="4361745"/>
                </a:lnTo>
                <a:lnTo>
                  <a:pt x="4131844" y="4712293"/>
                </a:lnTo>
                <a:lnTo>
                  <a:pt x="4468214" y="4712293"/>
                </a:lnTo>
                <a:close/>
                <a:moveTo>
                  <a:pt x="4468214" y="3996618"/>
                </a:moveTo>
                <a:lnTo>
                  <a:pt x="4131844" y="3996618"/>
                </a:lnTo>
                <a:lnTo>
                  <a:pt x="4131844" y="4347165"/>
                </a:lnTo>
                <a:lnTo>
                  <a:pt x="4468214" y="4347165"/>
                </a:lnTo>
                <a:close/>
                <a:moveTo>
                  <a:pt x="4468214" y="3631491"/>
                </a:moveTo>
                <a:lnTo>
                  <a:pt x="4131845" y="3631491"/>
                </a:lnTo>
                <a:lnTo>
                  <a:pt x="4131844" y="3982038"/>
                </a:lnTo>
                <a:lnTo>
                  <a:pt x="4468214" y="3982038"/>
                </a:lnTo>
                <a:close/>
                <a:moveTo>
                  <a:pt x="4468214" y="3266363"/>
                </a:moveTo>
                <a:lnTo>
                  <a:pt x="4131845" y="3266363"/>
                </a:lnTo>
                <a:lnTo>
                  <a:pt x="4131845" y="3616911"/>
                </a:lnTo>
                <a:lnTo>
                  <a:pt x="4468214" y="3616911"/>
                </a:lnTo>
                <a:close/>
                <a:moveTo>
                  <a:pt x="4468214" y="2901235"/>
                </a:moveTo>
                <a:lnTo>
                  <a:pt x="4131845" y="2901235"/>
                </a:lnTo>
                <a:lnTo>
                  <a:pt x="4131845" y="3251783"/>
                </a:lnTo>
                <a:lnTo>
                  <a:pt x="4468214" y="3251783"/>
                </a:lnTo>
                <a:close/>
                <a:moveTo>
                  <a:pt x="4468214" y="2536108"/>
                </a:moveTo>
                <a:lnTo>
                  <a:pt x="4131845" y="2536108"/>
                </a:lnTo>
                <a:lnTo>
                  <a:pt x="4131845" y="2886655"/>
                </a:lnTo>
                <a:lnTo>
                  <a:pt x="4468214" y="2886655"/>
                </a:lnTo>
                <a:close/>
                <a:moveTo>
                  <a:pt x="4468214" y="2170981"/>
                </a:moveTo>
                <a:lnTo>
                  <a:pt x="4131845" y="2170981"/>
                </a:lnTo>
                <a:lnTo>
                  <a:pt x="4131845" y="2521528"/>
                </a:lnTo>
                <a:lnTo>
                  <a:pt x="4468214" y="2521528"/>
                </a:lnTo>
                <a:close/>
                <a:moveTo>
                  <a:pt x="4468214" y="1805854"/>
                </a:moveTo>
                <a:lnTo>
                  <a:pt x="4131845" y="1805854"/>
                </a:lnTo>
                <a:lnTo>
                  <a:pt x="4131845" y="2156401"/>
                </a:lnTo>
                <a:lnTo>
                  <a:pt x="4468214" y="2156401"/>
                </a:lnTo>
                <a:close/>
                <a:moveTo>
                  <a:pt x="4468214" y="1440727"/>
                </a:moveTo>
                <a:lnTo>
                  <a:pt x="4131845" y="1440727"/>
                </a:lnTo>
                <a:lnTo>
                  <a:pt x="4131845" y="1791274"/>
                </a:lnTo>
                <a:lnTo>
                  <a:pt x="4468214" y="1791274"/>
                </a:lnTo>
                <a:close/>
                <a:moveTo>
                  <a:pt x="4468214" y="1075598"/>
                </a:moveTo>
                <a:lnTo>
                  <a:pt x="4131845" y="1075598"/>
                </a:lnTo>
                <a:lnTo>
                  <a:pt x="4131845" y="1426147"/>
                </a:lnTo>
                <a:lnTo>
                  <a:pt x="4468214" y="1426147"/>
                </a:lnTo>
                <a:close/>
                <a:moveTo>
                  <a:pt x="4468214" y="710474"/>
                </a:moveTo>
                <a:lnTo>
                  <a:pt x="4131845" y="710474"/>
                </a:lnTo>
                <a:lnTo>
                  <a:pt x="4131845" y="1061017"/>
                </a:lnTo>
                <a:lnTo>
                  <a:pt x="4468214" y="1061017"/>
                </a:lnTo>
                <a:close/>
                <a:moveTo>
                  <a:pt x="4468214" y="345347"/>
                </a:moveTo>
                <a:lnTo>
                  <a:pt x="4131845" y="345347"/>
                </a:lnTo>
                <a:lnTo>
                  <a:pt x="4131845" y="695893"/>
                </a:lnTo>
                <a:lnTo>
                  <a:pt x="4468214" y="695893"/>
                </a:lnTo>
                <a:close/>
                <a:moveTo>
                  <a:pt x="4819803" y="12004282"/>
                </a:moveTo>
                <a:lnTo>
                  <a:pt x="4483433" y="12004282"/>
                </a:lnTo>
                <a:lnTo>
                  <a:pt x="4483433" y="12354830"/>
                </a:lnTo>
                <a:lnTo>
                  <a:pt x="4819803" y="12354830"/>
                </a:lnTo>
                <a:close/>
                <a:moveTo>
                  <a:pt x="4819803" y="11639155"/>
                </a:moveTo>
                <a:lnTo>
                  <a:pt x="4483433" y="11639155"/>
                </a:lnTo>
                <a:lnTo>
                  <a:pt x="4483433" y="11989703"/>
                </a:lnTo>
                <a:lnTo>
                  <a:pt x="4819803" y="11989703"/>
                </a:lnTo>
                <a:close/>
                <a:moveTo>
                  <a:pt x="4819803" y="11274028"/>
                </a:moveTo>
                <a:lnTo>
                  <a:pt x="4483433" y="11274028"/>
                </a:lnTo>
                <a:lnTo>
                  <a:pt x="4483433" y="11624575"/>
                </a:lnTo>
                <a:lnTo>
                  <a:pt x="4819803" y="11624575"/>
                </a:lnTo>
                <a:close/>
                <a:moveTo>
                  <a:pt x="4819803" y="10908900"/>
                </a:moveTo>
                <a:lnTo>
                  <a:pt x="4483433" y="10908900"/>
                </a:lnTo>
                <a:lnTo>
                  <a:pt x="4483433" y="11259448"/>
                </a:lnTo>
                <a:lnTo>
                  <a:pt x="4819803" y="11259448"/>
                </a:lnTo>
                <a:close/>
                <a:moveTo>
                  <a:pt x="4819803" y="10543772"/>
                </a:moveTo>
                <a:lnTo>
                  <a:pt x="4483433" y="10543772"/>
                </a:lnTo>
                <a:lnTo>
                  <a:pt x="4483433" y="10894320"/>
                </a:lnTo>
                <a:lnTo>
                  <a:pt x="4819803" y="10894320"/>
                </a:lnTo>
                <a:close/>
                <a:moveTo>
                  <a:pt x="4819803" y="10178645"/>
                </a:moveTo>
                <a:lnTo>
                  <a:pt x="4483433" y="10178645"/>
                </a:lnTo>
                <a:lnTo>
                  <a:pt x="4483433" y="10529192"/>
                </a:lnTo>
                <a:lnTo>
                  <a:pt x="4819803" y="10529192"/>
                </a:lnTo>
                <a:close/>
                <a:moveTo>
                  <a:pt x="4819803" y="9813518"/>
                </a:moveTo>
                <a:lnTo>
                  <a:pt x="4483434" y="9813518"/>
                </a:lnTo>
                <a:lnTo>
                  <a:pt x="4483433" y="10164065"/>
                </a:lnTo>
                <a:lnTo>
                  <a:pt x="4819803" y="10164065"/>
                </a:lnTo>
                <a:close/>
                <a:moveTo>
                  <a:pt x="4819803" y="9448390"/>
                </a:moveTo>
                <a:lnTo>
                  <a:pt x="4483434" y="9448390"/>
                </a:lnTo>
                <a:lnTo>
                  <a:pt x="4483434" y="9798938"/>
                </a:lnTo>
                <a:lnTo>
                  <a:pt x="4819803" y="9798938"/>
                </a:lnTo>
                <a:close/>
                <a:moveTo>
                  <a:pt x="4819803" y="9083262"/>
                </a:moveTo>
                <a:lnTo>
                  <a:pt x="4483434" y="9083262"/>
                </a:lnTo>
                <a:lnTo>
                  <a:pt x="4483434" y="9433810"/>
                </a:lnTo>
                <a:lnTo>
                  <a:pt x="4819803" y="9433810"/>
                </a:lnTo>
                <a:close/>
                <a:moveTo>
                  <a:pt x="4819803" y="8718135"/>
                </a:moveTo>
                <a:lnTo>
                  <a:pt x="4483434" y="8718135"/>
                </a:lnTo>
                <a:lnTo>
                  <a:pt x="4483434" y="9068682"/>
                </a:lnTo>
                <a:lnTo>
                  <a:pt x="4819803" y="9068682"/>
                </a:lnTo>
                <a:close/>
                <a:moveTo>
                  <a:pt x="4819803" y="8353008"/>
                </a:moveTo>
                <a:lnTo>
                  <a:pt x="4483434" y="8353008"/>
                </a:lnTo>
                <a:lnTo>
                  <a:pt x="4483434" y="8703555"/>
                </a:lnTo>
                <a:lnTo>
                  <a:pt x="4819803" y="8703555"/>
                </a:lnTo>
                <a:close/>
                <a:moveTo>
                  <a:pt x="4819803" y="7987881"/>
                </a:moveTo>
                <a:lnTo>
                  <a:pt x="4483434" y="7987881"/>
                </a:lnTo>
                <a:lnTo>
                  <a:pt x="4483434" y="8338428"/>
                </a:lnTo>
                <a:lnTo>
                  <a:pt x="4819803" y="8338428"/>
                </a:lnTo>
                <a:close/>
                <a:moveTo>
                  <a:pt x="4819803" y="7622754"/>
                </a:moveTo>
                <a:lnTo>
                  <a:pt x="4483434" y="7622754"/>
                </a:lnTo>
                <a:lnTo>
                  <a:pt x="4483434" y="7973301"/>
                </a:lnTo>
                <a:lnTo>
                  <a:pt x="4819803" y="7973301"/>
                </a:lnTo>
                <a:close/>
                <a:moveTo>
                  <a:pt x="4819803" y="7257625"/>
                </a:moveTo>
                <a:lnTo>
                  <a:pt x="4483433" y="7257625"/>
                </a:lnTo>
                <a:lnTo>
                  <a:pt x="4483434" y="7608174"/>
                </a:lnTo>
                <a:lnTo>
                  <a:pt x="4819803" y="7608174"/>
                </a:lnTo>
                <a:close/>
                <a:moveTo>
                  <a:pt x="4819803" y="6892501"/>
                </a:moveTo>
                <a:lnTo>
                  <a:pt x="4483433" y="6892501"/>
                </a:lnTo>
                <a:lnTo>
                  <a:pt x="4483433" y="7243044"/>
                </a:lnTo>
                <a:lnTo>
                  <a:pt x="4819803" y="7243044"/>
                </a:lnTo>
                <a:close/>
                <a:moveTo>
                  <a:pt x="4819803" y="6527374"/>
                </a:moveTo>
                <a:lnTo>
                  <a:pt x="4483433" y="6527374"/>
                </a:lnTo>
                <a:lnTo>
                  <a:pt x="4483433" y="6877920"/>
                </a:lnTo>
                <a:lnTo>
                  <a:pt x="4819803" y="6877920"/>
                </a:lnTo>
                <a:close/>
                <a:moveTo>
                  <a:pt x="4819803" y="6187383"/>
                </a:moveTo>
                <a:lnTo>
                  <a:pt x="4483434" y="6187383"/>
                </a:lnTo>
                <a:lnTo>
                  <a:pt x="4483434" y="6357302"/>
                </a:lnTo>
                <a:lnTo>
                  <a:pt x="4483433" y="6357302"/>
                </a:lnTo>
                <a:lnTo>
                  <a:pt x="4483433" y="6512794"/>
                </a:lnTo>
                <a:lnTo>
                  <a:pt x="4819803" y="6512794"/>
                </a:lnTo>
                <a:close/>
                <a:moveTo>
                  <a:pt x="4819804" y="5822255"/>
                </a:moveTo>
                <a:lnTo>
                  <a:pt x="4483434" y="5822255"/>
                </a:lnTo>
                <a:lnTo>
                  <a:pt x="4483434" y="6172803"/>
                </a:lnTo>
                <a:lnTo>
                  <a:pt x="4819804" y="6172803"/>
                </a:lnTo>
                <a:close/>
                <a:moveTo>
                  <a:pt x="4819804" y="5457129"/>
                </a:moveTo>
                <a:lnTo>
                  <a:pt x="4483434" y="5457129"/>
                </a:lnTo>
                <a:lnTo>
                  <a:pt x="4483434" y="5807676"/>
                </a:lnTo>
                <a:lnTo>
                  <a:pt x="4819804" y="5807676"/>
                </a:lnTo>
                <a:close/>
                <a:moveTo>
                  <a:pt x="4819804" y="5092001"/>
                </a:moveTo>
                <a:lnTo>
                  <a:pt x="4483434" y="5092001"/>
                </a:lnTo>
                <a:lnTo>
                  <a:pt x="4483434" y="5442548"/>
                </a:lnTo>
                <a:lnTo>
                  <a:pt x="4819804" y="5442548"/>
                </a:lnTo>
                <a:close/>
                <a:moveTo>
                  <a:pt x="4819804" y="4726873"/>
                </a:moveTo>
                <a:lnTo>
                  <a:pt x="4483434" y="4726873"/>
                </a:lnTo>
                <a:lnTo>
                  <a:pt x="4483434" y="5077421"/>
                </a:lnTo>
                <a:lnTo>
                  <a:pt x="4819804" y="5077421"/>
                </a:lnTo>
                <a:close/>
                <a:moveTo>
                  <a:pt x="4819804" y="4361745"/>
                </a:moveTo>
                <a:lnTo>
                  <a:pt x="4483434" y="4361745"/>
                </a:lnTo>
                <a:lnTo>
                  <a:pt x="4483434" y="4712293"/>
                </a:lnTo>
                <a:lnTo>
                  <a:pt x="4819804" y="4712293"/>
                </a:lnTo>
                <a:close/>
                <a:moveTo>
                  <a:pt x="4819804" y="3996618"/>
                </a:moveTo>
                <a:lnTo>
                  <a:pt x="4483434" y="3996618"/>
                </a:lnTo>
                <a:lnTo>
                  <a:pt x="4483434" y="4347165"/>
                </a:lnTo>
                <a:lnTo>
                  <a:pt x="4819804" y="4347165"/>
                </a:lnTo>
                <a:close/>
                <a:moveTo>
                  <a:pt x="4819804" y="3631491"/>
                </a:moveTo>
                <a:lnTo>
                  <a:pt x="4483435" y="3631491"/>
                </a:lnTo>
                <a:lnTo>
                  <a:pt x="4483434" y="3982038"/>
                </a:lnTo>
                <a:lnTo>
                  <a:pt x="4819804" y="3982038"/>
                </a:lnTo>
                <a:close/>
                <a:moveTo>
                  <a:pt x="4819804" y="3266363"/>
                </a:moveTo>
                <a:lnTo>
                  <a:pt x="4483435" y="3266363"/>
                </a:lnTo>
                <a:lnTo>
                  <a:pt x="4483435" y="3616911"/>
                </a:lnTo>
                <a:lnTo>
                  <a:pt x="4819804" y="3616911"/>
                </a:lnTo>
                <a:close/>
                <a:moveTo>
                  <a:pt x="4819804" y="2901235"/>
                </a:moveTo>
                <a:lnTo>
                  <a:pt x="4483435" y="2901235"/>
                </a:lnTo>
                <a:lnTo>
                  <a:pt x="4483435" y="3251783"/>
                </a:lnTo>
                <a:lnTo>
                  <a:pt x="4819804" y="3251783"/>
                </a:lnTo>
                <a:close/>
                <a:moveTo>
                  <a:pt x="4819804" y="2536108"/>
                </a:moveTo>
                <a:lnTo>
                  <a:pt x="4483435" y="2536108"/>
                </a:lnTo>
                <a:lnTo>
                  <a:pt x="4483435" y="2886655"/>
                </a:lnTo>
                <a:lnTo>
                  <a:pt x="4819804" y="2886655"/>
                </a:lnTo>
                <a:close/>
                <a:moveTo>
                  <a:pt x="4819804" y="2170981"/>
                </a:moveTo>
                <a:lnTo>
                  <a:pt x="4483435" y="2170981"/>
                </a:lnTo>
                <a:lnTo>
                  <a:pt x="4483435" y="2521528"/>
                </a:lnTo>
                <a:lnTo>
                  <a:pt x="4819804" y="2521528"/>
                </a:lnTo>
                <a:close/>
                <a:moveTo>
                  <a:pt x="4819804" y="1805854"/>
                </a:moveTo>
                <a:lnTo>
                  <a:pt x="4483435" y="1805854"/>
                </a:lnTo>
                <a:lnTo>
                  <a:pt x="4483435" y="2156401"/>
                </a:lnTo>
                <a:lnTo>
                  <a:pt x="4819804" y="2156401"/>
                </a:lnTo>
                <a:close/>
                <a:moveTo>
                  <a:pt x="4819804" y="1440727"/>
                </a:moveTo>
                <a:lnTo>
                  <a:pt x="4483435" y="1440727"/>
                </a:lnTo>
                <a:lnTo>
                  <a:pt x="4483435" y="1791274"/>
                </a:lnTo>
                <a:lnTo>
                  <a:pt x="4819804" y="1791274"/>
                </a:lnTo>
                <a:close/>
                <a:moveTo>
                  <a:pt x="4819804" y="1075598"/>
                </a:moveTo>
                <a:lnTo>
                  <a:pt x="4483434" y="1075598"/>
                </a:lnTo>
                <a:lnTo>
                  <a:pt x="4483435" y="1426147"/>
                </a:lnTo>
                <a:lnTo>
                  <a:pt x="4819804" y="1426147"/>
                </a:lnTo>
                <a:close/>
                <a:moveTo>
                  <a:pt x="4819804" y="710474"/>
                </a:moveTo>
                <a:lnTo>
                  <a:pt x="4483434" y="710474"/>
                </a:lnTo>
                <a:lnTo>
                  <a:pt x="4483434" y="1061017"/>
                </a:lnTo>
                <a:lnTo>
                  <a:pt x="4819804" y="1061017"/>
                </a:lnTo>
                <a:close/>
                <a:moveTo>
                  <a:pt x="4819804" y="345347"/>
                </a:moveTo>
                <a:lnTo>
                  <a:pt x="4483434" y="345347"/>
                </a:lnTo>
                <a:lnTo>
                  <a:pt x="4483434" y="695893"/>
                </a:lnTo>
                <a:lnTo>
                  <a:pt x="4819804" y="695893"/>
                </a:lnTo>
                <a:close/>
                <a:moveTo>
                  <a:pt x="5171393" y="12004284"/>
                </a:moveTo>
                <a:lnTo>
                  <a:pt x="4835023" y="12004282"/>
                </a:lnTo>
                <a:lnTo>
                  <a:pt x="4835023" y="12354830"/>
                </a:lnTo>
                <a:lnTo>
                  <a:pt x="5171393" y="12354830"/>
                </a:lnTo>
                <a:close/>
                <a:moveTo>
                  <a:pt x="5171393" y="11639156"/>
                </a:moveTo>
                <a:lnTo>
                  <a:pt x="4835023" y="11639155"/>
                </a:lnTo>
                <a:lnTo>
                  <a:pt x="4835023" y="11989703"/>
                </a:lnTo>
                <a:lnTo>
                  <a:pt x="5171393" y="11989703"/>
                </a:lnTo>
                <a:close/>
                <a:moveTo>
                  <a:pt x="5171393" y="11274028"/>
                </a:moveTo>
                <a:lnTo>
                  <a:pt x="4835023" y="11274028"/>
                </a:lnTo>
                <a:lnTo>
                  <a:pt x="4835023" y="11624575"/>
                </a:lnTo>
                <a:lnTo>
                  <a:pt x="5171393" y="11624575"/>
                </a:lnTo>
                <a:close/>
                <a:moveTo>
                  <a:pt x="5171393" y="10908901"/>
                </a:moveTo>
                <a:lnTo>
                  <a:pt x="4835023" y="10908900"/>
                </a:lnTo>
                <a:lnTo>
                  <a:pt x="4835023" y="11259448"/>
                </a:lnTo>
                <a:lnTo>
                  <a:pt x="5171393" y="11259448"/>
                </a:lnTo>
                <a:close/>
                <a:moveTo>
                  <a:pt x="5171393" y="10543773"/>
                </a:moveTo>
                <a:lnTo>
                  <a:pt x="4835023" y="10543772"/>
                </a:lnTo>
                <a:lnTo>
                  <a:pt x="4835023" y="10894320"/>
                </a:lnTo>
                <a:lnTo>
                  <a:pt x="5171393" y="10894320"/>
                </a:lnTo>
                <a:close/>
                <a:moveTo>
                  <a:pt x="5171393" y="10178645"/>
                </a:moveTo>
                <a:lnTo>
                  <a:pt x="4835023" y="10178645"/>
                </a:lnTo>
                <a:lnTo>
                  <a:pt x="4835023" y="10529192"/>
                </a:lnTo>
                <a:lnTo>
                  <a:pt x="5171393" y="10529192"/>
                </a:lnTo>
                <a:close/>
                <a:moveTo>
                  <a:pt x="5171393" y="9813518"/>
                </a:moveTo>
                <a:lnTo>
                  <a:pt x="4835024" y="9813518"/>
                </a:lnTo>
                <a:lnTo>
                  <a:pt x="4835023" y="10164065"/>
                </a:lnTo>
                <a:lnTo>
                  <a:pt x="5171393" y="10164065"/>
                </a:lnTo>
                <a:close/>
                <a:moveTo>
                  <a:pt x="5171393" y="9448390"/>
                </a:moveTo>
                <a:lnTo>
                  <a:pt x="4835024" y="9448390"/>
                </a:lnTo>
                <a:lnTo>
                  <a:pt x="4835024" y="9798938"/>
                </a:lnTo>
                <a:lnTo>
                  <a:pt x="5171393" y="9798938"/>
                </a:lnTo>
                <a:close/>
                <a:moveTo>
                  <a:pt x="5171393" y="9083262"/>
                </a:moveTo>
                <a:lnTo>
                  <a:pt x="4835024" y="9083262"/>
                </a:lnTo>
                <a:lnTo>
                  <a:pt x="4835024" y="9433810"/>
                </a:lnTo>
                <a:lnTo>
                  <a:pt x="5171393" y="9433810"/>
                </a:lnTo>
                <a:close/>
                <a:moveTo>
                  <a:pt x="5171393" y="8718135"/>
                </a:moveTo>
                <a:lnTo>
                  <a:pt x="4835024" y="8718135"/>
                </a:lnTo>
                <a:lnTo>
                  <a:pt x="4835024" y="9068682"/>
                </a:lnTo>
                <a:lnTo>
                  <a:pt x="5171393" y="9068682"/>
                </a:lnTo>
                <a:close/>
                <a:moveTo>
                  <a:pt x="5171393" y="8353008"/>
                </a:moveTo>
                <a:lnTo>
                  <a:pt x="4835024" y="8353008"/>
                </a:lnTo>
                <a:lnTo>
                  <a:pt x="4835024" y="8703555"/>
                </a:lnTo>
                <a:lnTo>
                  <a:pt x="5171393" y="8703555"/>
                </a:lnTo>
                <a:close/>
                <a:moveTo>
                  <a:pt x="5171393" y="7987881"/>
                </a:moveTo>
                <a:lnTo>
                  <a:pt x="4835024" y="7987881"/>
                </a:lnTo>
                <a:lnTo>
                  <a:pt x="4835024" y="8338428"/>
                </a:lnTo>
                <a:lnTo>
                  <a:pt x="5171393" y="8338428"/>
                </a:lnTo>
                <a:close/>
                <a:moveTo>
                  <a:pt x="5171393" y="7622754"/>
                </a:moveTo>
                <a:lnTo>
                  <a:pt x="4835024" y="7622754"/>
                </a:lnTo>
                <a:lnTo>
                  <a:pt x="4835024" y="7973301"/>
                </a:lnTo>
                <a:lnTo>
                  <a:pt x="5171393" y="7973301"/>
                </a:lnTo>
                <a:close/>
                <a:moveTo>
                  <a:pt x="5171393" y="7257625"/>
                </a:moveTo>
                <a:lnTo>
                  <a:pt x="4835024" y="7257625"/>
                </a:lnTo>
                <a:lnTo>
                  <a:pt x="4835024" y="7608174"/>
                </a:lnTo>
                <a:lnTo>
                  <a:pt x="5171393" y="7608174"/>
                </a:lnTo>
                <a:close/>
                <a:moveTo>
                  <a:pt x="5171393" y="6892501"/>
                </a:moveTo>
                <a:lnTo>
                  <a:pt x="4835023" y="6892501"/>
                </a:lnTo>
                <a:lnTo>
                  <a:pt x="4835024" y="7243044"/>
                </a:lnTo>
                <a:lnTo>
                  <a:pt x="5171393" y="7243044"/>
                </a:lnTo>
                <a:close/>
                <a:moveTo>
                  <a:pt x="5171393" y="6527374"/>
                </a:moveTo>
                <a:lnTo>
                  <a:pt x="4835023" y="6527374"/>
                </a:lnTo>
                <a:lnTo>
                  <a:pt x="4835023" y="6877920"/>
                </a:lnTo>
                <a:lnTo>
                  <a:pt x="5171393" y="6877920"/>
                </a:lnTo>
                <a:close/>
                <a:moveTo>
                  <a:pt x="5171393" y="6187385"/>
                </a:moveTo>
                <a:lnTo>
                  <a:pt x="4835024" y="6187383"/>
                </a:lnTo>
                <a:lnTo>
                  <a:pt x="4835024" y="6357302"/>
                </a:lnTo>
                <a:lnTo>
                  <a:pt x="4835023" y="6357302"/>
                </a:lnTo>
                <a:lnTo>
                  <a:pt x="4835023" y="6512794"/>
                </a:lnTo>
                <a:lnTo>
                  <a:pt x="5171393" y="6512794"/>
                </a:lnTo>
                <a:close/>
                <a:moveTo>
                  <a:pt x="5171394" y="5822257"/>
                </a:moveTo>
                <a:lnTo>
                  <a:pt x="4835024" y="5822255"/>
                </a:lnTo>
                <a:lnTo>
                  <a:pt x="4835024" y="6172803"/>
                </a:lnTo>
                <a:lnTo>
                  <a:pt x="5171394" y="6172803"/>
                </a:lnTo>
                <a:close/>
                <a:moveTo>
                  <a:pt x="5171394" y="5457129"/>
                </a:moveTo>
                <a:lnTo>
                  <a:pt x="4835024" y="5457129"/>
                </a:lnTo>
                <a:lnTo>
                  <a:pt x="4835024" y="5807676"/>
                </a:lnTo>
                <a:lnTo>
                  <a:pt x="5171394" y="5807676"/>
                </a:lnTo>
                <a:close/>
                <a:moveTo>
                  <a:pt x="5171394" y="5092001"/>
                </a:moveTo>
                <a:lnTo>
                  <a:pt x="4835024" y="5092001"/>
                </a:lnTo>
                <a:lnTo>
                  <a:pt x="4835024" y="5442548"/>
                </a:lnTo>
                <a:lnTo>
                  <a:pt x="5171394" y="5442548"/>
                </a:lnTo>
                <a:close/>
                <a:moveTo>
                  <a:pt x="5171394" y="4726874"/>
                </a:moveTo>
                <a:lnTo>
                  <a:pt x="4835024" y="4726873"/>
                </a:lnTo>
                <a:lnTo>
                  <a:pt x="4835024" y="5077421"/>
                </a:lnTo>
                <a:lnTo>
                  <a:pt x="5171394" y="5077421"/>
                </a:lnTo>
                <a:close/>
                <a:moveTo>
                  <a:pt x="5171394" y="4361746"/>
                </a:moveTo>
                <a:lnTo>
                  <a:pt x="4835024" y="4361745"/>
                </a:lnTo>
                <a:lnTo>
                  <a:pt x="4835024" y="4712293"/>
                </a:lnTo>
                <a:lnTo>
                  <a:pt x="5171394" y="4712293"/>
                </a:lnTo>
                <a:close/>
                <a:moveTo>
                  <a:pt x="5171394" y="3996618"/>
                </a:moveTo>
                <a:lnTo>
                  <a:pt x="4835024" y="3996618"/>
                </a:lnTo>
                <a:lnTo>
                  <a:pt x="4835024" y="4347165"/>
                </a:lnTo>
                <a:lnTo>
                  <a:pt x="5171394" y="4347165"/>
                </a:lnTo>
                <a:close/>
                <a:moveTo>
                  <a:pt x="5171394" y="3631491"/>
                </a:moveTo>
                <a:lnTo>
                  <a:pt x="4835025" y="3631491"/>
                </a:lnTo>
                <a:lnTo>
                  <a:pt x="4835024" y="3982038"/>
                </a:lnTo>
                <a:lnTo>
                  <a:pt x="5171394" y="3982038"/>
                </a:lnTo>
                <a:close/>
                <a:moveTo>
                  <a:pt x="5171394" y="3266363"/>
                </a:moveTo>
                <a:lnTo>
                  <a:pt x="4835025" y="3266363"/>
                </a:lnTo>
                <a:lnTo>
                  <a:pt x="4835025" y="3616911"/>
                </a:lnTo>
                <a:lnTo>
                  <a:pt x="5171394" y="3616911"/>
                </a:lnTo>
                <a:close/>
                <a:moveTo>
                  <a:pt x="5171394" y="2901235"/>
                </a:moveTo>
                <a:lnTo>
                  <a:pt x="4835025" y="2901235"/>
                </a:lnTo>
                <a:lnTo>
                  <a:pt x="4835025" y="3251783"/>
                </a:lnTo>
                <a:lnTo>
                  <a:pt x="5171394" y="3251783"/>
                </a:lnTo>
                <a:close/>
                <a:moveTo>
                  <a:pt x="5171394" y="2536108"/>
                </a:moveTo>
                <a:lnTo>
                  <a:pt x="4835025" y="2536108"/>
                </a:lnTo>
                <a:lnTo>
                  <a:pt x="4835025" y="2886655"/>
                </a:lnTo>
                <a:lnTo>
                  <a:pt x="5171394" y="2886655"/>
                </a:lnTo>
                <a:close/>
                <a:moveTo>
                  <a:pt x="5171394" y="2170981"/>
                </a:moveTo>
                <a:lnTo>
                  <a:pt x="4835025" y="2170981"/>
                </a:lnTo>
                <a:lnTo>
                  <a:pt x="4835025" y="2521528"/>
                </a:lnTo>
                <a:lnTo>
                  <a:pt x="5171394" y="2521528"/>
                </a:lnTo>
                <a:close/>
                <a:moveTo>
                  <a:pt x="5171394" y="1805854"/>
                </a:moveTo>
                <a:lnTo>
                  <a:pt x="4835025" y="1805854"/>
                </a:lnTo>
                <a:lnTo>
                  <a:pt x="4835025" y="2156401"/>
                </a:lnTo>
                <a:lnTo>
                  <a:pt x="5171394" y="2156401"/>
                </a:lnTo>
                <a:close/>
                <a:moveTo>
                  <a:pt x="5171394" y="1440727"/>
                </a:moveTo>
                <a:lnTo>
                  <a:pt x="4835025" y="1440727"/>
                </a:lnTo>
                <a:lnTo>
                  <a:pt x="4835025" y="1791274"/>
                </a:lnTo>
                <a:lnTo>
                  <a:pt x="5171394" y="1791274"/>
                </a:lnTo>
                <a:close/>
                <a:moveTo>
                  <a:pt x="5171394" y="1075598"/>
                </a:moveTo>
                <a:lnTo>
                  <a:pt x="4835025" y="1075598"/>
                </a:lnTo>
                <a:lnTo>
                  <a:pt x="4835025" y="1426147"/>
                </a:lnTo>
                <a:lnTo>
                  <a:pt x="5171394" y="1426147"/>
                </a:lnTo>
                <a:close/>
                <a:moveTo>
                  <a:pt x="5171394" y="710474"/>
                </a:moveTo>
                <a:lnTo>
                  <a:pt x="4835024" y="710474"/>
                </a:lnTo>
                <a:lnTo>
                  <a:pt x="4835025" y="1061017"/>
                </a:lnTo>
                <a:lnTo>
                  <a:pt x="5171394" y="1061017"/>
                </a:lnTo>
                <a:close/>
                <a:moveTo>
                  <a:pt x="5171394" y="345347"/>
                </a:moveTo>
                <a:lnTo>
                  <a:pt x="4835024" y="345347"/>
                </a:lnTo>
                <a:lnTo>
                  <a:pt x="4835024" y="695893"/>
                </a:lnTo>
                <a:lnTo>
                  <a:pt x="5171394" y="695893"/>
                </a:lnTo>
                <a:close/>
                <a:moveTo>
                  <a:pt x="5522983" y="12004284"/>
                </a:moveTo>
                <a:lnTo>
                  <a:pt x="5186613" y="12004284"/>
                </a:lnTo>
                <a:lnTo>
                  <a:pt x="5186613" y="12354830"/>
                </a:lnTo>
                <a:lnTo>
                  <a:pt x="5522983" y="12354830"/>
                </a:lnTo>
                <a:close/>
                <a:moveTo>
                  <a:pt x="5522983" y="11639156"/>
                </a:moveTo>
                <a:lnTo>
                  <a:pt x="5186613" y="11639156"/>
                </a:lnTo>
                <a:lnTo>
                  <a:pt x="5186613" y="11989703"/>
                </a:lnTo>
                <a:lnTo>
                  <a:pt x="5522983" y="11989703"/>
                </a:lnTo>
                <a:close/>
                <a:moveTo>
                  <a:pt x="5522983" y="11274028"/>
                </a:moveTo>
                <a:lnTo>
                  <a:pt x="5186613" y="11274028"/>
                </a:lnTo>
                <a:lnTo>
                  <a:pt x="5186613" y="11624575"/>
                </a:lnTo>
                <a:lnTo>
                  <a:pt x="5522983" y="11624575"/>
                </a:lnTo>
                <a:close/>
                <a:moveTo>
                  <a:pt x="5522983" y="10908901"/>
                </a:moveTo>
                <a:lnTo>
                  <a:pt x="5186613" y="10908901"/>
                </a:lnTo>
                <a:lnTo>
                  <a:pt x="5186613" y="11259448"/>
                </a:lnTo>
                <a:lnTo>
                  <a:pt x="5522983" y="11259448"/>
                </a:lnTo>
                <a:close/>
                <a:moveTo>
                  <a:pt x="5522983" y="10543773"/>
                </a:moveTo>
                <a:lnTo>
                  <a:pt x="5186613" y="10543773"/>
                </a:lnTo>
                <a:lnTo>
                  <a:pt x="5186613" y="10894320"/>
                </a:lnTo>
                <a:lnTo>
                  <a:pt x="5522983" y="10894320"/>
                </a:lnTo>
                <a:close/>
                <a:moveTo>
                  <a:pt x="5522983" y="10178645"/>
                </a:moveTo>
                <a:lnTo>
                  <a:pt x="5186613" y="10178645"/>
                </a:lnTo>
                <a:lnTo>
                  <a:pt x="5186613" y="10529192"/>
                </a:lnTo>
                <a:lnTo>
                  <a:pt x="5522983" y="10529192"/>
                </a:lnTo>
                <a:close/>
                <a:moveTo>
                  <a:pt x="5522983" y="9813518"/>
                </a:moveTo>
                <a:lnTo>
                  <a:pt x="5186613" y="9813518"/>
                </a:lnTo>
                <a:lnTo>
                  <a:pt x="5186613" y="10164065"/>
                </a:lnTo>
                <a:lnTo>
                  <a:pt x="5522983" y="10164065"/>
                </a:lnTo>
                <a:close/>
                <a:moveTo>
                  <a:pt x="5522983" y="9448390"/>
                </a:moveTo>
                <a:lnTo>
                  <a:pt x="5186613" y="9448390"/>
                </a:lnTo>
                <a:lnTo>
                  <a:pt x="5186613" y="9798938"/>
                </a:lnTo>
                <a:lnTo>
                  <a:pt x="5522983" y="9798938"/>
                </a:lnTo>
                <a:close/>
                <a:moveTo>
                  <a:pt x="5522983" y="9083262"/>
                </a:moveTo>
                <a:lnTo>
                  <a:pt x="5186613" y="9083262"/>
                </a:lnTo>
                <a:lnTo>
                  <a:pt x="5186613" y="9433810"/>
                </a:lnTo>
                <a:lnTo>
                  <a:pt x="5522983" y="9433810"/>
                </a:lnTo>
                <a:close/>
                <a:moveTo>
                  <a:pt x="5522983" y="8718135"/>
                </a:moveTo>
                <a:lnTo>
                  <a:pt x="5186613" y="8718135"/>
                </a:lnTo>
                <a:lnTo>
                  <a:pt x="5186613" y="9068682"/>
                </a:lnTo>
                <a:lnTo>
                  <a:pt x="5522983" y="9068682"/>
                </a:lnTo>
                <a:close/>
                <a:moveTo>
                  <a:pt x="5522983" y="8353008"/>
                </a:moveTo>
                <a:lnTo>
                  <a:pt x="5186613" y="8353008"/>
                </a:lnTo>
                <a:lnTo>
                  <a:pt x="5186613" y="8703555"/>
                </a:lnTo>
                <a:lnTo>
                  <a:pt x="5522983" y="8703555"/>
                </a:lnTo>
                <a:close/>
                <a:moveTo>
                  <a:pt x="5522983" y="7987881"/>
                </a:moveTo>
                <a:lnTo>
                  <a:pt x="5186613" y="7987881"/>
                </a:lnTo>
                <a:lnTo>
                  <a:pt x="5186613" y="8338428"/>
                </a:lnTo>
                <a:lnTo>
                  <a:pt x="5522983" y="8338428"/>
                </a:lnTo>
                <a:close/>
                <a:moveTo>
                  <a:pt x="5522983" y="7622754"/>
                </a:moveTo>
                <a:lnTo>
                  <a:pt x="5186613" y="7622754"/>
                </a:lnTo>
                <a:lnTo>
                  <a:pt x="5186613" y="7973301"/>
                </a:lnTo>
                <a:lnTo>
                  <a:pt x="5522983" y="7973301"/>
                </a:lnTo>
                <a:close/>
                <a:moveTo>
                  <a:pt x="5522983" y="7257625"/>
                </a:moveTo>
                <a:lnTo>
                  <a:pt x="5186613" y="7257625"/>
                </a:lnTo>
                <a:lnTo>
                  <a:pt x="5186613" y="7608174"/>
                </a:lnTo>
                <a:lnTo>
                  <a:pt x="5522983" y="7608174"/>
                </a:lnTo>
                <a:close/>
                <a:moveTo>
                  <a:pt x="5522983" y="6892501"/>
                </a:moveTo>
                <a:lnTo>
                  <a:pt x="5186613" y="6892501"/>
                </a:lnTo>
                <a:lnTo>
                  <a:pt x="5186613" y="7243044"/>
                </a:lnTo>
                <a:lnTo>
                  <a:pt x="5522983" y="7243044"/>
                </a:lnTo>
                <a:close/>
                <a:moveTo>
                  <a:pt x="5522983" y="6527374"/>
                </a:moveTo>
                <a:lnTo>
                  <a:pt x="5186613" y="6527374"/>
                </a:lnTo>
                <a:lnTo>
                  <a:pt x="5186613" y="6877920"/>
                </a:lnTo>
                <a:lnTo>
                  <a:pt x="5522983" y="6877920"/>
                </a:lnTo>
                <a:close/>
                <a:moveTo>
                  <a:pt x="5522983" y="6187385"/>
                </a:moveTo>
                <a:lnTo>
                  <a:pt x="5186614" y="6187385"/>
                </a:lnTo>
                <a:lnTo>
                  <a:pt x="5186614" y="6357302"/>
                </a:lnTo>
                <a:lnTo>
                  <a:pt x="5186613" y="6357302"/>
                </a:lnTo>
                <a:lnTo>
                  <a:pt x="5186613" y="6512794"/>
                </a:lnTo>
                <a:lnTo>
                  <a:pt x="5522983" y="6512794"/>
                </a:lnTo>
                <a:close/>
                <a:moveTo>
                  <a:pt x="5522984" y="5822257"/>
                </a:moveTo>
                <a:lnTo>
                  <a:pt x="5186614" y="5822257"/>
                </a:lnTo>
                <a:lnTo>
                  <a:pt x="5186614" y="6172803"/>
                </a:lnTo>
                <a:lnTo>
                  <a:pt x="5522984" y="6172803"/>
                </a:lnTo>
                <a:close/>
                <a:moveTo>
                  <a:pt x="5522984" y="5457129"/>
                </a:moveTo>
                <a:lnTo>
                  <a:pt x="5186614" y="5457129"/>
                </a:lnTo>
                <a:lnTo>
                  <a:pt x="5186614" y="5807676"/>
                </a:lnTo>
                <a:lnTo>
                  <a:pt x="5522984" y="5807676"/>
                </a:lnTo>
                <a:close/>
                <a:moveTo>
                  <a:pt x="5522984" y="5092001"/>
                </a:moveTo>
                <a:lnTo>
                  <a:pt x="5186614" y="5092001"/>
                </a:lnTo>
                <a:lnTo>
                  <a:pt x="5186614" y="5442548"/>
                </a:lnTo>
                <a:lnTo>
                  <a:pt x="5522984" y="5442548"/>
                </a:lnTo>
                <a:close/>
                <a:moveTo>
                  <a:pt x="5522984" y="4726874"/>
                </a:moveTo>
                <a:lnTo>
                  <a:pt x="5186614" y="4726874"/>
                </a:lnTo>
                <a:lnTo>
                  <a:pt x="5186614" y="5077421"/>
                </a:lnTo>
                <a:lnTo>
                  <a:pt x="5522984" y="5077421"/>
                </a:lnTo>
                <a:close/>
                <a:moveTo>
                  <a:pt x="5522984" y="4361746"/>
                </a:moveTo>
                <a:lnTo>
                  <a:pt x="5186614" y="4361746"/>
                </a:lnTo>
                <a:lnTo>
                  <a:pt x="5186614" y="4712293"/>
                </a:lnTo>
                <a:lnTo>
                  <a:pt x="5522984" y="4712293"/>
                </a:lnTo>
                <a:close/>
                <a:moveTo>
                  <a:pt x="5522984" y="3996618"/>
                </a:moveTo>
                <a:lnTo>
                  <a:pt x="5186614" y="3996618"/>
                </a:lnTo>
                <a:lnTo>
                  <a:pt x="5186614" y="4347165"/>
                </a:lnTo>
                <a:lnTo>
                  <a:pt x="5522984" y="4347165"/>
                </a:lnTo>
                <a:close/>
                <a:moveTo>
                  <a:pt x="5522984" y="3631491"/>
                </a:moveTo>
                <a:lnTo>
                  <a:pt x="5186614" y="3631491"/>
                </a:lnTo>
                <a:lnTo>
                  <a:pt x="5186614" y="3982038"/>
                </a:lnTo>
                <a:lnTo>
                  <a:pt x="5522984" y="3982038"/>
                </a:lnTo>
                <a:close/>
                <a:moveTo>
                  <a:pt x="5522984" y="3266363"/>
                </a:moveTo>
                <a:lnTo>
                  <a:pt x="5186614" y="3266363"/>
                </a:lnTo>
                <a:lnTo>
                  <a:pt x="5186614" y="3616911"/>
                </a:lnTo>
                <a:lnTo>
                  <a:pt x="5522984" y="3616911"/>
                </a:lnTo>
                <a:close/>
                <a:moveTo>
                  <a:pt x="5522984" y="2901235"/>
                </a:moveTo>
                <a:lnTo>
                  <a:pt x="5186614" y="2901235"/>
                </a:lnTo>
                <a:lnTo>
                  <a:pt x="5186614" y="3251783"/>
                </a:lnTo>
                <a:lnTo>
                  <a:pt x="5522984" y="3251783"/>
                </a:lnTo>
                <a:close/>
                <a:moveTo>
                  <a:pt x="5522984" y="2536108"/>
                </a:moveTo>
                <a:lnTo>
                  <a:pt x="5186614" y="2536108"/>
                </a:lnTo>
                <a:lnTo>
                  <a:pt x="5186614" y="2886655"/>
                </a:lnTo>
                <a:lnTo>
                  <a:pt x="5522984" y="2886655"/>
                </a:lnTo>
                <a:close/>
                <a:moveTo>
                  <a:pt x="5522984" y="2170981"/>
                </a:moveTo>
                <a:lnTo>
                  <a:pt x="5186614" y="2170981"/>
                </a:lnTo>
                <a:lnTo>
                  <a:pt x="5186614" y="2521528"/>
                </a:lnTo>
                <a:lnTo>
                  <a:pt x="5522984" y="2521528"/>
                </a:lnTo>
                <a:close/>
                <a:moveTo>
                  <a:pt x="5522984" y="1805854"/>
                </a:moveTo>
                <a:lnTo>
                  <a:pt x="5186614" y="1805854"/>
                </a:lnTo>
                <a:lnTo>
                  <a:pt x="5186614" y="2156401"/>
                </a:lnTo>
                <a:lnTo>
                  <a:pt x="5522984" y="2156401"/>
                </a:lnTo>
                <a:close/>
                <a:moveTo>
                  <a:pt x="5522984" y="1440727"/>
                </a:moveTo>
                <a:lnTo>
                  <a:pt x="5186614" y="1440727"/>
                </a:lnTo>
                <a:lnTo>
                  <a:pt x="5186614" y="1791274"/>
                </a:lnTo>
                <a:lnTo>
                  <a:pt x="5522984" y="1791274"/>
                </a:lnTo>
                <a:close/>
                <a:moveTo>
                  <a:pt x="5522984" y="1075598"/>
                </a:moveTo>
                <a:lnTo>
                  <a:pt x="5186614" y="1075598"/>
                </a:lnTo>
                <a:lnTo>
                  <a:pt x="5186614" y="1426147"/>
                </a:lnTo>
                <a:lnTo>
                  <a:pt x="5522984" y="1426147"/>
                </a:lnTo>
                <a:close/>
                <a:moveTo>
                  <a:pt x="5522984" y="710474"/>
                </a:moveTo>
                <a:lnTo>
                  <a:pt x="5186614" y="710474"/>
                </a:lnTo>
                <a:lnTo>
                  <a:pt x="5186614" y="1061017"/>
                </a:lnTo>
                <a:lnTo>
                  <a:pt x="5522984" y="1061017"/>
                </a:lnTo>
                <a:close/>
                <a:moveTo>
                  <a:pt x="5522984" y="345347"/>
                </a:moveTo>
                <a:lnTo>
                  <a:pt x="5186614" y="345347"/>
                </a:lnTo>
                <a:lnTo>
                  <a:pt x="5186614" y="695893"/>
                </a:lnTo>
                <a:lnTo>
                  <a:pt x="5522984" y="695893"/>
                </a:lnTo>
                <a:close/>
                <a:moveTo>
                  <a:pt x="5874573" y="12004284"/>
                </a:moveTo>
                <a:lnTo>
                  <a:pt x="5538203" y="12004284"/>
                </a:lnTo>
                <a:lnTo>
                  <a:pt x="5538203" y="12354830"/>
                </a:lnTo>
                <a:lnTo>
                  <a:pt x="5874573" y="12354830"/>
                </a:lnTo>
                <a:close/>
                <a:moveTo>
                  <a:pt x="5874573" y="11639156"/>
                </a:moveTo>
                <a:lnTo>
                  <a:pt x="5538203" y="11639156"/>
                </a:lnTo>
                <a:lnTo>
                  <a:pt x="5538203" y="11989703"/>
                </a:lnTo>
                <a:lnTo>
                  <a:pt x="5874573" y="11989703"/>
                </a:lnTo>
                <a:close/>
                <a:moveTo>
                  <a:pt x="5874573" y="11274028"/>
                </a:moveTo>
                <a:lnTo>
                  <a:pt x="5538203" y="11274028"/>
                </a:lnTo>
                <a:lnTo>
                  <a:pt x="5538203" y="11624575"/>
                </a:lnTo>
                <a:lnTo>
                  <a:pt x="5874573" y="11624575"/>
                </a:lnTo>
                <a:close/>
                <a:moveTo>
                  <a:pt x="5874573" y="10908901"/>
                </a:moveTo>
                <a:lnTo>
                  <a:pt x="5538203" y="10908901"/>
                </a:lnTo>
                <a:lnTo>
                  <a:pt x="5538203" y="11259448"/>
                </a:lnTo>
                <a:lnTo>
                  <a:pt x="5874573" y="11259448"/>
                </a:lnTo>
                <a:close/>
                <a:moveTo>
                  <a:pt x="5874573" y="10543773"/>
                </a:moveTo>
                <a:lnTo>
                  <a:pt x="5538203" y="10543773"/>
                </a:lnTo>
                <a:lnTo>
                  <a:pt x="5538203" y="10894320"/>
                </a:lnTo>
                <a:lnTo>
                  <a:pt x="5874573" y="10894320"/>
                </a:lnTo>
                <a:close/>
                <a:moveTo>
                  <a:pt x="5874573" y="10178645"/>
                </a:moveTo>
                <a:lnTo>
                  <a:pt x="5538203" y="10178645"/>
                </a:lnTo>
                <a:lnTo>
                  <a:pt x="5538203" y="10529192"/>
                </a:lnTo>
                <a:lnTo>
                  <a:pt x="5874573" y="10529192"/>
                </a:lnTo>
                <a:close/>
                <a:moveTo>
                  <a:pt x="5874573" y="9813518"/>
                </a:moveTo>
                <a:lnTo>
                  <a:pt x="5538203" y="9813518"/>
                </a:lnTo>
                <a:lnTo>
                  <a:pt x="5538203" y="10164065"/>
                </a:lnTo>
                <a:lnTo>
                  <a:pt x="5874573" y="10164065"/>
                </a:lnTo>
                <a:close/>
                <a:moveTo>
                  <a:pt x="5874573" y="9448390"/>
                </a:moveTo>
                <a:lnTo>
                  <a:pt x="5538203" y="9448390"/>
                </a:lnTo>
                <a:lnTo>
                  <a:pt x="5538203" y="9798938"/>
                </a:lnTo>
                <a:lnTo>
                  <a:pt x="5874573" y="9798938"/>
                </a:lnTo>
                <a:close/>
                <a:moveTo>
                  <a:pt x="5874573" y="9083262"/>
                </a:moveTo>
                <a:lnTo>
                  <a:pt x="5538203" y="9083262"/>
                </a:lnTo>
                <a:lnTo>
                  <a:pt x="5538203" y="9433810"/>
                </a:lnTo>
                <a:lnTo>
                  <a:pt x="5874573" y="9433810"/>
                </a:lnTo>
                <a:close/>
                <a:moveTo>
                  <a:pt x="5874573" y="8718135"/>
                </a:moveTo>
                <a:lnTo>
                  <a:pt x="5538203" y="8718135"/>
                </a:lnTo>
                <a:lnTo>
                  <a:pt x="5538203" y="9068682"/>
                </a:lnTo>
                <a:lnTo>
                  <a:pt x="5874573" y="9068682"/>
                </a:lnTo>
                <a:close/>
                <a:moveTo>
                  <a:pt x="5874573" y="8353008"/>
                </a:moveTo>
                <a:lnTo>
                  <a:pt x="5538203" y="8353008"/>
                </a:lnTo>
                <a:lnTo>
                  <a:pt x="5538203" y="8703555"/>
                </a:lnTo>
                <a:lnTo>
                  <a:pt x="5874573" y="8703555"/>
                </a:lnTo>
                <a:close/>
                <a:moveTo>
                  <a:pt x="5874573" y="7987881"/>
                </a:moveTo>
                <a:lnTo>
                  <a:pt x="5538203" y="7987881"/>
                </a:lnTo>
                <a:lnTo>
                  <a:pt x="5538203" y="8338428"/>
                </a:lnTo>
                <a:lnTo>
                  <a:pt x="5874573" y="8338428"/>
                </a:lnTo>
                <a:close/>
                <a:moveTo>
                  <a:pt x="5874573" y="7622754"/>
                </a:moveTo>
                <a:lnTo>
                  <a:pt x="5538203" y="7622754"/>
                </a:lnTo>
                <a:lnTo>
                  <a:pt x="5538203" y="7973301"/>
                </a:lnTo>
                <a:lnTo>
                  <a:pt x="5874573" y="7973301"/>
                </a:lnTo>
                <a:close/>
                <a:moveTo>
                  <a:pt x="5874573" y="7257625"/>
                </a:moveTo>
                <a:lnTo>
                  <a:pt x="5538203" y="7257625"/>
                </a:lnTo>
                <a:lnTo>
                  <a:pt x="5538203" y="7608174"/>
                </a:lnTo>
                <a:lnTo>
                  <a:pt x="5874573" y="7608174"/>
                </a:lnTo>
                <a:close/>
                <a:moveTo>
                  <a:pt x="5874573" y="6892501"/>
                </a:moveTo>
                <a:lnTo>
                  <a:pt x="5538203" y="6892501"/>
                </a:lnTo>
                <a:lnTo>
                  <a:pt x="5538203" y="7243044"/>
                </a:lnTo>
                <a:lnTo>
                  <a:pt x="5874573" y="7243044"/>
                </a:lnTo>
                <a:close/>
                <a:moveTo>
                  <a:pt x="5874573" y="6527374"/>
                </a:moveTo>
                <a:lnTo>
                  <a:pt x="5538203" y="6527374"/>
                </a:lnTo>
                <a:lnTo>
                  <a:pt x="5538203" y="6877920"/>
                </a:lnTo>
                <a:lnTo>
                  <a:pt x="5874573" y="6877920"/>
                </a:lnTo>
                <a:close/>
                <a:moveTo>
                  <a:pt x="5874573" y="6187385"/>
                </a:moveTo>
                <a:lnTo>
                  <a:pt x="5538204" y="6187385"/>
                </a:lnTo>
                <a:lnTo>
                  <a:pt x="5538204" y="6357302"/>
                </a:lnTo>
                <a:lnTo>
                  <a:pt x="5538203" y="6357302"/>
                </a:lnTo>
                <a:lnTo>
                  <a:pt x="5538203" y="6512794"/>
                </a:lnTo>
                <a:lnTo>
                  <a:pt x="5874573" y="6512794"/>
                </a:lnTo>
                <a:close/>
                <a:moveTo>
                  <a:pt x="5874574" y="5822257"/>
                </a:moveTo>
                <a:lnTo>
                  <a:pt x="5538204" y="5822257"/>
                </a:lnTo>
                <a:lnTo>
                  <a:pt x="5538204" y="6172803"/>
                </a:lnTo>
                <a:lnTo>
                  <a:pt x="5874574" y="6172803"/>
                </a:lnTo>
                <a:close/>
                <a:moveTo>
                  <a:pt x="5874574" y="5457129"/>
                </a:moveTo>
                <a:lnTo>
                  <a:pt x="5538204" y="5457129"/>
                </a:lnTo>
                <a:lnTo>
                  <a:pt x="5538204" y="5807676"/>
                </a:lnTo>
                <a:lnTo>
                  <a:pt x="5874574" y="5807676"/>
                </a:lnTo>
                <a:close/>
                <a:moveTo>
                  <a:pt x="5874574" y="5092001"/>
                </a:moveTo>
                <a:lnTo>
                  <a:pt x="5538204" y="5092001"/>
                </a:lnTo>
                <a:lnTo>
                  <a:pt x="5538204" y="5442548"/>
                </a:lnTo>
                <a:lnTo>
                  <a:pt x="5874574" y="5442548"/>
                </a:lnTo>
                <a:close/>
                <a:moveTo>
                  <a:pt x="5874574" y="4726874"/>
                </a:moveTo>
                <a:lnTo>
                  <a:pt x="5538204" y="4726874"/>
                </a:lnTo>
                <a:lnTo>
                  <a:pt x="5538204" y="5077421"/>
                </a:lnTo>
                <a:lnTo>
                  <a:pt x="5874574" y="5077421"/>
                </a:lnTo>
                <a:close/>
                <a:moveTo>
                  <a:pt x="5874574" y="4361746"/>
                </a:moveTo>
                <a:lnTo>
                  <a:pt x="5538204" y="4361746"/>
                </a:lnTo>
                <a:lnTo>
                  <a:pt x="5538204" y="4712293"/>
                </a:lnTo>
                <a:lnTo>
                  <a:pt x="5874574" y="4712293"/>
                </a:lnTo>
                <a:close/>
                <a:moveTo>
                  <a:pt x="5874574" y="3996618"/>
                </a:moveTo>
                <a:lnTo>
                  <a:pt x="5538204" y="3996618"/>
                </a:lnTo>
                <a:lnTo>
                  <a:pt x="5538204" y="4347165"/>
                </a:lnTo>
                <a:lnTo>
                  <a:pt x="5874574" y="4347165"/>
                </a:lnTo>
                <a:close/>
                <a:moveTo>
                  <a:pt x="5874574" y="3631491"/>
                </a:moveTo>
                <a:lnTo>
                  <a:pt x="5538204" y="3631491"/>
                </a:lnTo>
                <a:lnTo>
                  <a:pt x="5538204" y="3982038"/>
                </a:lnTo>
                <a:lnTo>
                  <a:pt x="5874574" y="3982038"/>
                </a:lnTo>
                <a:close/>
                <a:moveTo>
                  <a:pt x="5874574" y="3266363"/>
                </a:moveTo>
                <a:lnTo>
                  <a:pt x="5538204" y="3266363"/>
                </a:lnTo>
                <a:lnTo>
                  <a:pt x="5538204" y="3616911"/>
                </a:lnTo>
                <a:lnTo>
                  <a:pt x="5874574" y="3616911"/>
                </a:lnTo>
                <a:close/>
                <a:moveTo>
                  <a:pt x="5874574" y="2901235"/>
                </a:moveTo>
                <a:lnTo>
                  <a:pt x="5538204" y="2901235"/>
                </a:lnTo>
                <a:lnTo>
                  <a:pt x="5538204" y="3251783"/>
                </a:lnTo>
                <a:lnTo>
                  <a:pt x="5874574" y="3251783"/>
                </a:lnTo>
                <a:close/>
                <a:moveTo>
                  <a:pt x="5874574" y="2536108"/>
                </a:moveTo>
                <a:lnTo>
                  <a:pt x="5538204" y="2536108"/>
                </a:lnTo>
                <a:lnTo>
                  <a:pt x="5538204" y="2886655"/>
                </a:lnTo>
                <a:lnTo>
                  <a:pt x="5874574" y="2886655"/>
                </a:lnTo>
                <a:close/>
                <a:moveTo>
                  <a:pt x="5874574" y="2170981"/>
                </a:moveTo>
                <a:lnTo>
                  <a:pt x="5538204" y="2170981"/>
                </a:lnTo>
                <a:lnTo>
                  <a:pt x="5538204" y="2521528"/>
                </a:lnTo>
                <a:lnTo>
                  <a:pt x="5874574" y="2521528"/>
                </a:lnTo>
                <a:close/>
                <a:moveTo>
                  <a:pt x="5874574" y="1805854"/>
                </a:moveTo>
                <a:lnTo>
                  <a:pt x="5538204" y="1805854"/>
                </a:lnTo>
                <a:lnTo>
                  <a:pt x="5538204" y="2156401"/>
                </a:lnTo>
                <a:lnTo>
                  <a:pt x="5874574" y="2156401"/>
                </a:lnTo>
                <a:close/>
                <a:moveTo>
                  <a:pt x="5874574" y="1440727"/>
                </a:moveTo>
                <a:lnTo>
                  <a:pt x="5538204" y="1440727"/>
                </a:lnTo>
                <a:lnTo>
                  <a:pt x="5538204" y="1791274"/>
                </a:lnTo>
                <a:lnTo>
                  <a:pt x="5874574" y="1791274"/>
                </a:lnTo>
                <a:close/>
                <a:moveTo>
                  <a:pt x="5874574" y="1075598"/>
                </a:moveTo>
                <a:lnTo>
                  <a:pt x="5538204" y="1075598"/>
                </a:lnTo>
                <a:lnTo>
                  <a:pt x="5538204" y="1426147"/>
                </a:lnTo>
                <a:lnTo>
                  <a:pt x="5874574" y="1426147"/>
                </a:lnTo>
                <a:close/>
                <a:moveTo>
                  <a:pt x="5874574" y="710474"/>
                </a:moveTo>
                <a:lnTo>
                  <a:pt x="5538204" y="710474"/>
                </a:lnTo>
                <a:lnTo>
                  <a:pt x="5538204" y="1061017"/>
                </a:lnTo>
                <a:lnTo>
                  <a:pt x="5874574" y="1061017"/>
                </a:lnTo>
                <a:close/>
                <a:moveTo>
                  <a:pt x="5874574" y="345347"/>
                </a:moveTo>
                <a:lnTo>
                  <a:pt x="5538204" y="345347"/>
                </a:lnTo>
                <a:lnTo>
                  <a:pt x="5538204" y="695893"/>
                </a:lnTo>
                <a:lnTo>
                  <a:pt x="5874574" y="695893"/>
                </a:lnTo>
                <a:close/>
                <a:moveTo>
                  <a:pt x="6226162" y="12004284"/>
                </a:moveTo>
                <a:lnTo>
                  <a:pt x="5889793" y="12004284"/>
                </a:lnTo>
                <a:lnTo>
                  <a:pt x="5889793" y="12354830"/>
                </a:lnTo>
                <a:lnTo>
                  <a:pt x="6226162" y="12354830"/>
                </a:lnTo>
                <a:close/>
                <a:moveTo>
                  <a:pt x="6226162" y="11639156"/>
                </a:moveTo>
                <a:lnTo>
                  <a:pt x="5889793" y="11639156"/>
                </a:lnTo>
                <a:lnTo>
                  <a:pt x="5889793" y="11989703"/>
                </a:lnTo>
                <a:lnTo>
                  <a:pt x="6226162" y="11989703"/>
                </a:lnTo>
                <a:close/>
                <a:moveTo>
                  <a:pt x="6226162" y="11274028"/>
                </a:moveTo>
                <a:lnTo>
                  <a:pt x="5889793" y="11274028"/>
                </a:lnTo>
                <a:lnTo>
                  <a:pt x="5889793" y="11624575"/>
                </a:lnTo>
                <a:lnTo>
                  <a:pt x="6226162" y="11624575"/>
                </a:lnTo>
                <a:close/>
                <a:moveTo>
                  <a:pt x="6226162" y="10908900"/>
                </a:moveTo>
                <a:lnTo>
                  <a:pt x="5889793" y="10908901"/>
                </a:lnTo>
                <a:lnTo>
                  <a:pt x="5889793" y="11259448"/>
                </a:lnTo>
                <a:lnTo>
                  <a:pt x="6226162" y="11259448"/>
                </a:lnTo>
                <a:close/>
                <a:moveTo>
                  <a:pt x="6226162" y="10543773"/>
                </a:moveTo>
                <a:lnTo>
                  <a:pt x="5889793" y="10543773"/>
                </a:lnTo>
                <a:lnTo>
                  <a:pt x="5889793" y="10894320"/>
                </a:lnTo>
                <a:lnTo>
                  <a:pt x="6226162" y="10894320"/>
                </a:lnTo>
                <a:close/>
                <a:moveTo>
                  <a:pt x="6226162" y="10178645"/>
                </a:moveTo>
                <a:lnTo>
                  <a:pt x="5889793" y="10178645"/>
                </a:lnTo>
                <a:lnTo>
                  <a:pt x="5889793" y="10529192"/>
                </a:lnTo>
                <a:lnTo>
                  <a:pt x="6226162" y="10529192"/>
                </a:lnTo>
                <a:close/>
                <a:moveTo>
                  <a:pt x="6226162" y="9813518"/>
                </a:moveTo>
                <a:lnTo>
                  <a:pt x="5889793" y="9813518"/>
                </a:lnTo>
                <a:lnTo>
                  <a:pt x="5889793" y="10164065"/>
                </a:lnTo>
                <a:lnTo>
                  <a:pt x="6226162" y="10164065"/>
                </a:lnTo>
                <a:close/>
                <a:moveTo>
                  <a:pt x="6226162" y="9448390"/>
                </a:moveTo>
                <a:lnTo>
                  <a:pt x="5889793" y="9448390"/>
                </a:lnTo>
                <a:lnTo>
                  <a:pt x="5889793" y="9798938"/>
                </a:lnTo>
                <a:lnTo>
                  <a:pt x="6226162" y="9798938"/>
                </a:lnTo>
                <a:close/>
                <a:moveTo>
                  <a:pt x="6226162" y="9083262"/>
                </a:moveTo>
                <a:lnTo>
                  <a:pt x="5889793" y="9083262"/>
                </a:lnTo>
                <a:lnTo>
                  <a:pt x="5889793" y="9433810"/>
                </a:lnTo>
                <a:lnTo>
                  <a:pt x="6226162" y="9433810"/>
                </a:lnTo>
                <a:close/>
                <a:moveTo>
                  <a:pt x="6226162" y="8718135"/>
                </a:moveTo>
                <a:lnTo>
                  <a:pt x="5889793" y="8718135"/>
                </a:lnTo>
                <a:lnTo>
                  <a:pt x="5889793" y="9068682"/>
                </a:lnTo>
                <a:lnTo>
                  <a:pt x="6226162" y="9068682"/>
                </a:lnTo>
                <a:close/>
                <a:moveTo>
                  <a:pt x="6226162" y="8353008"/>
                </a:moveTo>
                <a:lnTo>
                  <a:pt x="5889793" y="8353008"/>
                </a:lnTo>
                <a:lnTo>
                  <a:pt x="5889793" y="8703555"/>
                </a:lnTo>
                <a:lnTo>
                  <a:pt x="6226162" y="8703555"/>
                </a:lnTo>
                <a:close/>
                <a:moveTo>
                  <a:pt x="6226162" y="7987881"/>
                </a:moveTo>
                <a:lnTo>
                  <a:pt x="5889793" y="7987881"/>
                </a:lnTo>
                <a:lnTo>
                  <a:pt x="5889793" y="8338428"/>
                </a:lnTo>
                <a:lnTo>
                  <a:pt x="6226162" y="8338428"/>
                </a:lnTo>
                <a:close/>
                <a:moveTo>
                  <a:pt x="6226162" y="7622754"/>
                </a:moveTo>
                <a:lnTo>
                  <a:pt x="5889793" y="7622754"/>
                </a:lnTo>
                <a:lnTo>
                  <a:pt x="5889793" y="7973301"/>
                </a:lnTo>
                <a:lnTo>
                  <a:pt x="6226162" y="7973301"/>
                </a:lnTo>
                <a:close/>
                <a:moveTo>
                  <a:pt x="6226162" y="7257625"/>
                </a:moveTo>
                <a:lnTo>
                  <a:pt x="5889793" y="7257625"/>
                </a:lnTo>
                <a:lnTo>
                  <a:pt x="5889793" y="7608174"/>
                </a:lnTo>
                <a:lnTo>
                  <a:pt x="6226162" y="7608174"/>
                </a:lnTo>
                <a:close/>
                <a:moveTo>
                  <a:pt x="6226162" y="6892501"/>
                </a:moveTo>
                <a:lnTo>
                  <a:pt x="5889793" y="6892501"/>
                </a:lnTo>
                <a:lnTo>
                  <a:pt x="5889793" y="7243044"/>
                </a:lnTo>
                <a:lnTo>
                  <a:pt x="6226162" y="7243044"/>
                </a:lnTo>
                <a:close/>
                <a:moveTo>
                  <a:pt x="6226163" y="6527374"/>
                </a:moveTo>
                <a:lnTo>
                  <a:pt x="5889793" y="6527374"/>
                </a:lnTo>
                <a:lnTo>
                  <a:pt x="5889793" y="6877920"/>
                </a:lnTo>
                <a:lnTo>
                  <a:pt x="6226162" y="6877921"/>
                </a:lnTo>
                <a:close/>
                <a:moveTo>
                  <a:pt x="6226163" y="6187384"/>
                </a:moveTo>
                <a:lnTo>
                  <a:pt x="5889794" y="6187385"/>
                </a:lnTo>
                <a:lnTo>
                  <a:pt x="5889794" y="6357302"/>
                </a:lnTo>
                <a:lnTo>
                  <a:pt x="5889793" y="6357302"/>
                </a:lnTo>
                <a:lnTo>
                  <a:pt x="5889793" y="6512794"/>
                </a:lnTo>
                <a:lnTo>
                  <a:pt x="6226163" y="6512794"/>
                </a:lnTo>
                <a:lnTo>
                  <a:pt x="6226163" y="6357302"/>
                </a:lnTo>
                <a:close/>
                <a:moveTo>
                  <a:pt x="6226163" y="5822257"/>
                </a:moveTo>
                <a:lnTo>
                  <a:pt x="5889794" y="5822257"/>
                </a:lnTo>
                <a:lnTo>
                  <a:pt x="5889794" y="6172803"/>
                </a:lnTo>
                <a:lnTo>
                  <a:pt x="6226163" y="6172803"/>
                </a:lnTo>
                <a:close/>
                <a:moveTo>
                  <a:pt x="6226163" y="5457129"/>
                </a:moveTo>
                <a:lnTo>
                  <a:pt x="5889794" y="5457129"/>
                </a:lnTo>
                <a:lnTo>
                  <a:pt x="5889794" y="5807676"/>
                </a:lnTo>
                <a:lnTo>
                  <a:pt x="6226163" y="5807676"/>
                </a:lnTo>
                <a:close/>
                <a:moveTo>
                  <a:pt x="6226163" y="5092001"/>
                </a:moveTo>
                <a:lnTo>
                  <a:pt x="5889794" y="5092001"/>
                </a:lnTo>
                <a:lnTo>
                  <a:pt x="5889794" y="5442548"/>
                </a:lnTo>
                <a:lnTo>
                  <a:pt x="6226163" y="5442548"/>
                </a:lnTo>
                <a:close/>
                <a:moveTo>
                  <a:pt x="6226163" y="4726873"/>
                </a:moveTo>
                <a:lnTo>
                  <a:pt x="5889794" y="4726874"/>
                </a:lnTo>
                <a:lnTo>
                  <a:pt x="5889794" y="5077421"/>
                </a:lnTo>
                <a:lnTo>
                  <a:pt x="6226163" y="5077421"/>
                </a:lnTo>
                <a:close/>
                <a:moveTo>
                  <a:pt x="6226163" y="4361746"/>
                </a:moveTo>
                <a:lnTo>
                  <a:pt x="5889794" y="4361746"/>
                </a:lnTo>
                <a:lnTo>
                  <a:pt x="5889794" y="4712293"/>
                </a:lnTo>
                <a:lnTo>
                  <a:pt x="6226163" y="4712293"/>
                </a:lnTo>
                <a:close/>
                <a:moveTo>
                  <a:pt x="6226163" y="3996618"/>
                </a:moveTo>
                <a:lnTo>
                  <a:pt x="5889794" y="3996618"/>
                </a:lnTo>
                <a:lnTo>
                  <a:pt x="5889794" y="4347165"/>
                </a:lnTo>
                <a:lnTo>
                  <a:pt x="6226163" y="4347165"/>
                </a:lnTo>
                <a:close/>
                <a:moveTo>
                  <a:pt x="6226163" y="3631491"/>
                </a:moveTo>
                <a:lnTo>
                  <a:pt x="5889794" y="3631491"/>
                </a:lnTo>
                <a:lnTo>
                  <a:pt x="5889794" y="3982038"/>
                </a:lnTo>
                <a:lnTo>
                  <a:pt x="6226163" y="3982038"/>
                </a:lnTo>
                <a:close/>
                <a:moveTo>
                  <a:pt x="6226163" y="3266363"/>
                </a:moveTo>
                <a:lnTo>
                  <a:pt x="5889794" y="3266363"/>
                </a:lnTo>
                <a:lnTo>
                  <a:pt x="5889794" y="3616911"/>
                </a:lnTo>
                <a:lnTo>
                  <a:pt x="6226163" y="3616911"/>
                </a:lnTo>
                <a:close/>
                <a:moveTo>
                  <a:pt x="6226163" y="2901235"/>
                </a:moveTo>
                <a:lnTo>
                  <a:pt x="5889794" y="2901235"/>
                </a:lnTo>
                <a:lnTo>
                  <a:pt x="5889794" y="3251783"/>
                </a:lnTo>
                <a:lnTo>
                  <a:pt x="6226163" y="3251783"/>
                </a:lnTo>
                <a:close/>
                <a:moveTo>
                  <a:pt x="6226163" y="2536108"/>
                </a:moveTo>
                <a:lnTo>
                  <a:pt x="5889794" y="2536108"/>
                </a:lnTo>
                <a:lnTo>
                  <a:pt x="5889794" y="2886655"/>
                </a:lnTo>
                <a:lnTo>
                  <a:pt x="6226163" y="2886655"/>
                </a:lnTo>
                <a:close/>
                <a:moveTo>
                  <a:pt x="6226163" y="2170981"/>
                </a:moveTo>
                <a:lnTo>
                  <a:pt x="5889794" y="2170981"/>
                </a:lnTo>
                <a:lnTo>
                  <a:pt x="5889794" y="2521528"/>
                </a:lnTo>
                <a:lnTo>
                  <a:pt x="6226163" y="2521528"/>
                </a:lnTo>
                <a:close/>
                <a:moveTo>
                  <a:pt x="6226163" y="1805854"/>
                </a:moveTo>
                <a:lnTo>
                  <a:pt x="5889794" y="1805854"/>
                </a:lnTo>
                <a:lnTo>
                  <a:pt x="5889794" y="2156401"/>
                </a:lnTo>
                <a:lnTo>
                  <a:pt x="6226163" y="2156401"/>
                </a:lnTo>
                <a:close/>
                <a:moveTo>
                  <a:pt x="6226163" y="1440727"/>
                </a:moveTo>
                <a:lnTo>
                  <a:pt x="5889794" y="1440727"/>
                </a:lnTo>
                <a:lnTo>
                  <a:pt x="5889794" y="1791274"/>
                </a:lnTo>
                <a:lnTo>
                  <a:pt x="6226163" y="1791274"/>
                </a:lnTo>
                <a:close/>
                <a:moveTo>
                  <a:pt x="6226163" y="1075598"/>
                </a:moveTo>
                <a:lnTo>
                  <a:pt x="5889794" y="1075598"/>
                </a:lnTo>
                <a:lnTo>
                  <a:pt x="5889794" y="1426147"/>
                </a:lnTo>
                <a:lnTo>
                  <a:pt x="6226163" y="1426147"/>
                </a:lnTo>
                <a:close/>
                <a:moveTo>
                  <a:pt x="6226163" y="710474"/>
                </a:moveTo>
                <a:lnTo>
                  <a:pt x="5889794" y="710474"/>
                </a:lnTo>
                <a:lnTo>
                  <a:pt x="5889794" y="1061017"/>
                </a:lnTo>
                <a:lnTo>
                  <a:pt x="6226163" y="1061017"/>
                </a:lnTo>
                <a:close/>
                <a:moveTo>
                  <a:pt x="6226164" y="345347"/>
                </a:moveTo>
                <a:lnTo>
                  <a:pt x="5889794" y="345347"/>
                </a:lnTo>
                <a:lnTo>
                  <a:pt x="5889794" y="695893"/>
                </a:lnTo>
                <a:lnTo>
                  <a:pt x="6226163" y="695894"/>
                </a:lnTo>
                <a:close/>
                <a:moveTo>
                  <a:pt x="6577751" y="12004284"/>
                </a:moveTo>
                <a:lnTo>
                  <a:pt x="6241382" y="12004284"/>
                </a:lnTo>
                <a:lnTo>
                  <a:pt x="6241382" y="12354830"/>
                </a:lnTo>
                <a:lnTo>
                  <a:pt x="6577751" y="12354830"/>
                </a:lnTo>
                <a:close/>
                <a:moveTo>
                  <a:pt x="6577751" y="11639156"/>
                </a:moveTo>
                <a:lnTo>
                  <a:pt x="6241382" y="11639156"/>
                </a:lnTo>
                <a:lnTo>
                  <a:pt x="6241382" y="11989703"/>
                </a:lnTo>
                <a:lnTo>
                  <a:pt x="6577751" y="11989703"/>
                </a:lnTo>
                <a:close/>
                <a:moveTo>
                  <a:pt x="6577751" y="11274028"/>
                </a:moveTo>
                <a:lnTo>
                  <a:pt x="6241382" y="11274028"/>
                </a:lnTo>
                <a:lnTo>
                  <a:pt x="6241382" y="11624575"/>
                </a:lnTo>
                <a:lnTo>
                  <a:pt x="6577751" y="11624575"/>
                </a:lnTo>
                <a:close/>
                <a:moveTo>
                  <a:pt x="6577751" y="10908900"/>
                </a:moveTo>
                <a:lnTo>
                  <a:pt x="6241382" y="10908900"/>
                </a:lnTo>
                <a:lnTo>
                  <a:pt x="6241382" y="11259448"/>
                </a:lnTo>
                <a:lnTo>
                  <a:pt x="6577751" y="11259448"/>
                </a:lnTo>
                <a:close/>
                <a:moveTo>
                  <a:pt x="6577751" y="10543773"/>
                </a:moveTo>
                <a:lnTo>
                  <a:pt x="6241382" y="10543773"/>
                </a:lnTo>
                <a:lnTo>
                  <a:pt x="6241382" y="10894320"/>
                </a:lnTo>
                <a:lnTo>
                  <a:pt x="6577751" y="10894320"/>
                </a:lnTo>
                <a:close/>
                <a:moveTo>
                  <a:pt x="6577751" y="10178645"/>
                </a:moveTo>
                <a:lnTo>
                  <a:pt x="6241382" y="10178645"/>
                </a:lnTo>
                <a:lnTo>
                  <a:pt x="6241382" y="10529192"/>
                </a:lnTo>
                <a:lnTo>
                  <a:pt x="6577751" y="10529192"/>
                </a:lnTo>
                <a:close/>
                <a:moveTo>
                  <a:pt x="6577751" y="9813518"/>
                </a:moveTo>
                <a:lnTo>
                  <a:pt x="6241382" y="9813518"/>
                </a:lnTo>
                <a:lnTo>
                  <a:pt x="6241382" y="10164065"/>
                </a:lnTo>
                <a:lnTo>
                  <a:pt x="6577751" y="10164065"/>
                </a:lnTo>
                <a:close/>
                <a:moveTo>
                  <a:pt x="6577751" y="9448390"/>
                </a:moveTo>
                <a:lnTo>
                  <a:pt x="6241382" y="9448390"/>
                </a:lnTo>
                <a:lnTo>
                  <a:pt x="6241382" y="9798938"/>
                </a:lnTo>
                <a:lnTo>
                  <a:pt x="6577751" y="9798938"/>
                </a:lnTo>
                <a:close/>
                <a:moveTo>
                  <a:pt x="6577751" y="9083262"/>
                </a:moveTo>
                <a:lnTo>
                  <a:pt x="6241382" y="9083262"/>
                </a:lnTo>
                <a:lnTo>
                  <a:pt x="6241382" y="9433810"/>
                </a:lnTo>
                <a:lnTo>
                  <a:pt x="6577751" y="9433810"/>
                </a:lnTo>
                <a:close/>
                <a:moveTo>
                  <a:pt x="6577751" y="8718135"/>
                </a:moveTo>
                <a:lnTo>
                  <a:pt x="6241382" y="8718135"/>
                </a:lnTo>
                <a:lnTo>
                  <a:pt x="6241382" y="9068682"/>
                </a:lnTo>
                <a:lnTo>
                  <a:pt x="6577751" y="9068682"/>
                </a:lnTo>
                <a:close/>
                <a:moveTo>
                  <a:pt x="6577751" y="8353008"/>
                </a:moveTo>
                <a:lnTo>
                  <a:pt x="6241382" y="8353008"/>
                </a:lnTo>
                <a:lnTo>
                  <a:pt x="6241382" y="8703555"/>
                </a:lnTo>
                <a:lnTo>
                  <a:pt x="6577751" y="8703555"/>
                </a:lnTo>
                <a:close/>
                <a:moveTo>
                  <a:pt x="6577751" y="7987881"/>
                </a:moveTo>
                <a:lnTo>
                  <a:pt x="6241382" y="7987881"/>
                </a:lnTo>
                <a:lnTo>
                  <a:pt x="6241382" y="8338428"/>
                </a:lnTo>
                <a:lnTo>
                  <a:pt x="6577751" y="8338428"/>
                </a:lnTo>
                <a:close/>
                <a:moveTo>
                  <a:pt x="6577751" y="7622754"/>
                </a:moveTo>
                <a:lnTo>
                  <a:pt x="6241382" y="7622754"/>
                </a:lnTo>
                <a:lnTo>
                  <a:pt x="6241382" y="7973301"/>
                </a:lnTo>
                <a:lnTo>
                  <a:pt x="6577751" y="7973301"/>
                </a:lnTo>
                <a:close/>
                <a:moveTo>
                  <a:pt x="6577751" y="7257625"/>
                </a:moveTo>
                <a:lnTo>
                  <a:pt x="6241382" y="7257625"/>
                </a:lnTo>
                <a:lnTo>
                  <a:pt x="6241382" y="7608174"/>
                </a:lnTo>
                <a:lnTo>
                  <a:pt x="6577751" y="7608174"/>
                </a:lnTo>
                <a:close/>
                <a:moveTo>
                  <a:pt x="6577751" y="6892501"/>
                </a:moveTo>
                <a:lnTo>
                  <a:pt x="6241382" y="6892501"/>
                </a:lnTo>
                <a:lnTo>
                  <a:pt x="6241382" y="7243044"/>
                </a:lnTo>
                <a:lnTo>
                  <a:pt x="6577751" y="7243044"/>
                </a:lnTo>
                <a:close/>
                <a:moveTo>
                  <a:pt x="6577752" y="6527374"/>
                </a:moveTo>
                <a:lnTo>
                  <a:pt x="6241383" y="6527374"/>
                </a:lnTo>
                <a:lnTo>
                  <a:pt x="6241382" y="6877921"/>
                </a:lnTo>
                <a:lnTo>
                  <a:pt x="6577751" y="6877921"/>
                </a:lnTo>
                <a:close/>
                <a:moveTo>
                  <a:pt x="6577752" y="6187384"/>
                </a:moveTo>
                <a:lnTo>
                  <a:pt x="6241383" y="6187384"/>
                </a:lnTo>
                <a:lnTo>
                  <a:pt x="6241383" y="6357302"/>
                </a:lnTo>
                <a:lnTo>
                  <a:pt x="6241383" y="6512794"/>
                </a:lnTo>
                <a:lnTo>
                  <a:pt x="6577752" y="6512794"/>
                </a:lnTo>
                <a:lnTo>
                  <a:pt x="6577752" y="6357302"/>
                </a:lnTo>
                <a:close/>
                <a:moveTo>
                  <a:pt x="6577752" y="5822257"/>
                </a:moveTo>
                <a:lnTo>
                  <a:pt x="6241383" y="5822257"/>
                </a:lnTo>
                <a:lnTo>
                  <a:pt x="6241383" y="6172803"/>
                </a:lnTo>
                <a:lnTo>
                  <a:pt x="6577752" y="6172803"/>
                </a:lnTo>
                <a:close/>
                <a:moveTo>
                  <a:pt x="6577752" y="5457129"/>
                </a:moveTo>
                <a:lnTo>
                  <a:pt x="6241383" y="5457129"/>
                </a:lnTo>
                <a:lnTo>
                  <a:pt x="6241383" y="5807676"/>
                </a:lnTo>
                <a:lnTo>
                  <a:pt x="6577752" y="5807676"/>
                </a:lnTo>
                <a:close/>
                <a:moveTo>
                  <a:pt x="6577752" y="5092001"/>
                </a:moveTo>
                <a:lnTo>
                  <a:pt x="6241383" y="5092001"/>
                </a:lnTo>
                <a:lnTo>
                  <a:pt x="6241383" y="5442548"/>
                </a:lnTo>
                <a:lnTo>
                  <a:pt x="6577752" y="5442548"/>
                </a:lnTo>
                <a:close/>
                <a:moveTo>
                  <a:pt x="6577752" y="4726873"/>
                </a:moveTo>
                <a:lnTo>
                  <a:pt x="6241383" y="4726873"/>
                </a:lnTo>
                <a:lnTo>
                  <a:pt x="6241383" y="5077421"/>
                </a:lnTo>
                <a:lnTo>
                  <a:pt x="6577752" y="5077421"/>
                </a:lnTo>
                <a:close/>
                <a:moveTo>
                  <a:pt x="6577752" y="4361746"/>
                </a:moveTo>
                <a:lnTo>
                  <a:pt x="6241383" y="4361746"/>
                </a:lnTo>
                <a:lnTo>
                  <a:pt x="6241383" y="4712293"/>
                </a:lnTo>
                <a:lnTo>
                  <a:pt x="6577752" y="4712293"/>
                </a:lnTo>
                <a:close/>
                <a:moveTo>
                  <a:pt x="6577752" y="3996618"/>
                </a:moveTo>
                <a:lnTo>
                  <a:pt x="6241383" y="3996618"/>
                </a:lnTo>
                <a:lnTo>
                  <a:pt x="6241383" y="4347165"/>
                </a:lnTo>
                <a:lnTo>
                  <a:pt x="6577752" y="4347165"/>
                </a:lnTo>
                <a:close/>
                <a:moveTo>
                  <a:pt x="6577752" y="3631491"/>
                </a:moveTo>
                <a:lnTo>
                  <a:pt x="6241383" y="3631491"/>
                </a:lnTo>
                <a:lnTo>
                  <a:pt x="6241383" y="3982038"/>
                </a:lnTo>
                <a:lnTo>
                  <a:pt x="6577752" y="3982038"/>
                </a:lnTo>
                <a:close/>
                <a:moveTo>
                  <a:pt x="6577752" y="3266363"/>
                </a:moveTo>
                <a:lnTo>
                  <a:pt x="6241383" y="3266363"/>
                </a:lnTo>
                <a:lnTo>
                  <a:pt x="6241383" y="3616911"/>
                </a:lnTo>
                <a:lnTo>
                  <a:pt x="6577752" y="3616911"/>
                </a:lnTo>
                <a:close/>
                <a:moveTo>
                  <a:pt x="6577752" y="2901235"/>
                </a:moveTo>
                <a:lnTo>
                  <a:pt x="6241383" y="2901235"/>
                </a:lnTo>
                <a:lnTo>
                  <a:pt x="6241383" y="3251783"/>
                </a:lnTo>
                <a:lnTo>
                  <a:pt x="6577752" y="3251783"/>
                </a:lnTo>
                <a:close/>
                <a:moveTo>
                  <a:pt x="6577752" y="2536108"/>
                </a:moveTo>
                <a:lnTo>
                  <a:pt x="6241383" y="2536108"/>
                </a:lnTo>
                <a:lnTo>
                  <a:pt x="6241383" y="2886655"/>
                </a:lnTo>
                <a:lnTo>
                  <a:pt x="6577752" y="2886655"/>
                </a:lnTo>
                <a:close/>
                <a:moveTo>
                  <a:pt x="6577752" y="2170981"/>
                </a:moveTo>
                <a:lnTo>
                  <a:pt x="6241383" y="2170981"/>
                </a:lnTo>
                <a:lnTo>
                  <a:pt x="6241383" y="2521528"/>
                </a:lnTo>
                <a:lnTo>
                  <a:pt x="6577752" y="2521528"/>
                </a:lnTo>
                <a:close/>
                <a:moveTo>
                  <a:pt x="6577752" y="1805854"/>
                </a:moveTo>
                <a:lnTo>
                  <a:pt x="6241383" y="1805854"/>
                </a:lnTo>
                <a:lnTo>
                  <a:pt x="6241383" y="2156401"/>
                </a:lnTo>
                <a:lnTo>
                  <a:pt x="6577752" y="2156401"/>
                </a:lnTo>
                <a:close/>
                <a:moveTo>
                  <a:pt x="6577752" y="1440727"/>
                </a:moveTo>
                <a:lnTo>
                  <a:pt x="6241383" y="1440727"/>
                </a:lnTo>
                <a:lnTo>
                  <a:pt x="6241383" y="1791274"/>
                </a:lnTo>
                <a:lnTo>
                  <a:pt x="6577752" y="1791274"/>
                </a:lnTo>
                <a:close/>
                <a:moveTo>
                  <a:pt x="6577752" y="1075598"/>
                </a:moveTo>
                <a:lnTo>
                  <a:pt x="6241383" y="1075598"/>
                </a:lnTo>
                <a:lnTo>
                  <a:pt x="6241383" y="1426147"/>
                </a:lnTo>
                <a:lnTo>
                  <a:pt x="6577752" y="1426147"/>
                </a:lnTo>
                <a:close/>
                <a:moveTo>
                  <a:pt x="6577752" y="710474"/>
                </a:moveTo>
                <a:lnTo>
                  <a:pt x="6241383" y="710474"/>
                </a:lnTo>
                <a:lnTo>
                  <a:pt x="6241383" y="1061017"/>
                </a:lnTo>
                <a:lnTo>
                  <a:pt x="6577752" y="1061017"/>
                </a:lnTo>
                <a:close/>
                <a:moveTo>
                  <a:pt x="6577753" y="345347"/>
                </a:moveTo>
                <a:lnTo>
                  <a:pt x="6241384" y="345347"/>
                </a:lnTo>
                <a:lnTo>
                  <a:pt x="6241383" y="695894"/>
                </a:lnTo>
                <a:lnTo>
                  <a:pt x="6577752" y="695894"/>
                </a:lnTo>
                <a:close/>
                <a:moveTo>
                  <a:pt x="6929342" y="12004284"/>
                </a:moveTo>
                <a:lnTo>
                  <a:pt x="6592971" y="12004284"/>
                </a:lnTo>
                <a:lnTo>
                  <a:pt x="6592971" y="12354830"/>
                </a:lnTo>
                <a:lnTo>
                  <a:pt x="6929342" y="12354830"/>
                </a:lnTo>
                <a:close/>
                <a:moveTo>
                  <a:pt x="6929342" y="11639156"/>
                </a:moveTo>
                <a:lnTo>
                  <a:pt x="6592971" y="11639156"/>
                </a:lnTo>
                <a:lnTo>
                  <a:pt x="6592971" y="11989703"/>
                </a:lnTo>
                <a:lnTo>
                  <a:pt x="6929342" y="11989703"/>
                </a:lnTo>
                <a:close/>
                <a:moveTo>
                  <a:pt x="6929342" y="11274028"/>
                </a:moveTo>
                <a:lnTo>
                  <a:pt x="6592971" y="11274028"/>
                </a:lnTo>
                <a:lnTo>
                  <a:pt x="6592971" y="11624575"/>
                </a:lnTo>
                <a:lnTo>
                  <a:pt x="6929342" y="11624575"/>
                </a:lnTo>
                <a:close/>
                <a:moveTo>
                  <a:pt x="6929342" y="10908900"/>
                </a:moveTo>
                <a:lnTo>
                  <a:pt x="6592971" y="10908900"/>
                </a:lnTo>
                <a:lnTo>
                  <a:pt x="6592971" y="11259448"/>
                </a:lnTo>
                <a:lnTo>
                  <a:pt x="6929342" y="11259448"/>
                </a:lnTo>
                <a:close/>
                <a:moveTo>
                  <a:pt x="6929342" y="10543773"/>
                </a:moveTo>
                <a:lnTo>
                  <a:pt x="6592971" y="10543773"/>
                </a:lnTo>
                <a:lnTo>
                  <a:pt x="6592971" y="10894320"/>
                </a:lnTo>
                <a:lnTo>
                  <a:pt x="6929342" y="10894320"/>
                </a:lnTo>
                <a:close/>
                <a:moveTo>
                  <a:pt x="6929342" y="10178645"/>
                </a:moveTo>
                <a:lnTo>
                  <a:pt x="6592971" y="10178645"/>
                </a:lnTo>
                <a:lnTo>
                  <a:pt x="6592971" y="10529192"/>
                </a:lnTo>
                <a:lnTo>
                  <a:pt x="6929342" y="10529192"/>
                </a:lnTo>
                <a:close/>
                <a:moveTo>
                  <a:pt x="6929342" y="9813518"/>
                </a:moveTo>
                <a:lnTo>
                  <a:pt x="6592971" y="9813518"/>
                </a:lnTo>
                <a:lnTo>
                  <a:pt x="6592971" y="10164065"/>
                </a:lnTo>
                <a:lnTo>
                  <a:pt x="6929342" y="10164065"/>
                </a:lnTo>
                <a:close/>
                <a:moveTo>
                  <a:pt x="6929342" y="9448390"/>
                </a:moveTo>
                <a:lnTo>
                  <a:pt x="6592971" y="9448390"/>
                </a:lnTo>
                <a:lnTo>
                  <a:pt x="6592971" y="9798938"/>
                </a:lnTo>
                <a:lnTo>
                  <a:pt x="6929342" y="9798938"/>
                </a:lnTo>
                <a:close/>
                <a:moveTo>
                  <a:pt x="6929342" y="9083262"/>
                </a:moveTo>
                <a:lnTo>
                  <a:pt x="6592971" y="9083262"/>
                </a:lnTo>
                <a:lnTo>
                  <a:pt x="6592971" y="9433810"/>
                </a:lnTo>
                <a:lnTo>
                  <a:pt x="6929342" y="9433810"/>
                </a:lnTo>
                <a:close/>
                <a:moveTo>
                  <a:pt x="6929342" y="8718135"/>
                </a:moveTo>
                <a:lnTo>
                  <a:pt x="6592971" y="8718135"/>
                </a:lnTo>
                <a:lnTo>
                  <a:pt x="6592971" y="9068682"/>
                </a:lnTo>
                <a:lnTo>
                  <a:pt x="6929342" y="9068682"/>
                </a:lnTo>
                <a:close/>
                <a:moveTo>
                  <a:pt x="6929342" y="8353008"/>
                </a:moveTo>
                <a:lnTo>
                  <a:pt x="6592971" y="8353008"/>
                </a:lnTo>
                <a:lnTo>
                  <a:pt x="6592971" y="8703555"/>
                </a:lnTo>
                <a:lnTo>
                  <a:pt x="6929342" y="8703555"/>
                </a:lnTo>
                <a:close/>
                <a:moveTo>
                  <a:pt x="6929342" y="7987881"/>
                </a:moveTo>
                <a:lnTo>
                  <a:pt x="6592971" y="7987881"/>
                </a:lnTo>
                <a:lnTo>
                  <a:pt x="6592971" y="8338428"/>
                </a:lnTo>
                <a:lnTo>
                  <a:pt x="6929342" y="8338428"/>
                </a:lnTo>
                <a:close/>
                <a:moveTo>
                  <a:pt x="6929342" y="7622754"/>
                </a:moveTo>
                <a:lnTo>
                  <a:pt x="6592971" y="7622754"/>
                </a:lnTo>
                <a:lnTo>
                  <a:pt x="6592971" y="7973301"/>
                </a:lnTo>
                <a:lnTo>
                  <a:pt x="6929342" y="7973301"/>
                </a:lnTo>
                <a:close/>
                <a:moveTo>
                  <a:pt x="6929342" y="7257625"/>
                </a:moveTo>
                <a:lnTo>
                  <a:pt x="6592971" y="7257625"/>
                </a:lnTo>
                <a:lnTo>
                  <a:pt x="6592971" y="7608174"/>
                </a:lnTo>
                <a:lnTo>
                  <a:pt x="6929342" y="7608174"/>
                </a:lnTo>
                <a:close/>
                <a:moveTo>
                  <a:pt x="6929342" y="6892501"/>
                </a:moveTo>
                <a:lnTo>
                  <a:pt x="6592971" y="6892501"/>
                </a:lnTo>
                <a:lnTo>
                  <a:pt x="6592971" y="7243044"/>
                </a:lnTo>
                <a:lnTo>
                  <a:pt x="6929342" y="7243044"/>
                </a:lnTo>
                <a:close/>
                <a:moveTo>
                  <a:pt x="6929342" y="6527374"/>
                </a:moveTo>
                <a:lnTo>
                  <a:pt x="6592973" y="6527374"/>
                </a:lnTo>
                <a:lnTo>
                  <a:pt x="6592971" y="6877921"/>
                </a:lnTo>
                <a:lnTo>
                  <a:pt x="6929342" y="6877921"/>
                </a:lnTo>
                <a:close/>
                <a:moveTo>
                  <a:pt x="6929342" y="6187384"/>
                </a:moveTo>
                <a:lnTo>
                  <a:pt x="6592973" y="6187384"/>
                </a:lnTo>
                <a:lnTo>
                  <a:pt x="6592973" y="6512794"/>
                </a:lnTo>
                <a:lnTo>
                  <a:pt x="6929342" y="6512794"/>
                </a:lnTo>
                <a:close/>
                <a:moveTo>
                  <a:pt x="6929343" y="5822257"/>
                </a:moveTo>
                <a:lnTo>
                  <a:pt x="6592972" y="5822257"/>
                </a:lnTo>
                <a:lnTo>
                  <a:pt x="6592972" y="6172803"/>
                </a:lnTo>
                <a:lnTo>
                  <a:pt x="6929343" y="6172803"/>
                </a:lnTo>
                <a:close/>
                <a:moveTo>
                  <a:pt x="6929343" y="5457129"/>
                </a:moveTo>
                <a:lnTo>
                  <a:pt x="6592972" y="5457129"/>
                </a:lnTo>
                <a:lnTo>
                  <a:pt x="6592972" y="5807676"/>
                </a:lnTo>
                <a:lnTo>
                  <a:pt x="6929343" y="5807676"/>
                </a:lnTo>
                <a:close/>
                <a:moveTo>
                  <a:pt x="6929343" y="5092001"/>
                </a:moveTo>
                <a:lnTo>
                  <a:pt x="6592972" y="5092001"/>
                </a:lnTo>
                <a:lnTo>
                  <a:pt x="6592972" y="5442548"/>
                </a:lnTo>
                <a:lnTo>
                  <a:pt x="6929343" y="5442548"/>
                </a:lnTo>
                <a:close/>
                <a:moveTo>
                  <a:pt x="6929343" y="4726873"/>
                </a:moveTo>
                <a:lnTo>
                  <a:pt x="6592972" y="4726873"/>
                </a:lnTo>
                <a:lnTo>
                  <a:pt x="6592972" y="5077421"/>
                </a:lnTo>
                <a:lnTo>
                  <a:pt x="6929343" y="5077421"/>
                </a:lnTo>
                <a:close/>
                <a:moveTo>
                  <a:pt x="6929343" y="4361746"/>
                </a:moveTo>
                <a:lnTo>
                  <a:pt x="6592972" y="4361746"/>
                </a:lnTo>
                <a:lnTo>
                  <a:pt x="6592972" y="4712293"/>
                </a:lnTo>
                <a:lnTo>
                  <a:pt x="6929343" y="4712293"/>
                </a:lnTo>
                <a:close/>
                <a:moveTo>
                  <a:pt x="6929343" y="3996618"/>
                </a:moveTo>
                <a:lnTo>
                  <a:pt x="6592972" y="3996618"/>
                </a:lnTo>
                <a:lnTo>
                  <a:pt x="6592972" y="4347165"/>
                </a:lnTo>
                <a:lnTo>
                  <a:pt x="6929343" y="4347165"/>
                </a:lnTo>
                <a:close/>
                <a:moveTo>
                  <a:pt x="6929343" y="3631491"/>
                </a:moveTo>
                <a:lnTo>
                  <a:pt x="6592972" y="3631491"/>
                </a:lnTo>
                <a:lnTo>
                  <a:pt x="6592972" y="3982038"/>
                </a:lnTo>
                <a:lnTo>
                  <a:pt x="6929343" y="3982038"/>
                </a:lnTo>
                <a:close/>
                <a:moveTo>
                  <a:pt x="6929343" y="3266363"/>
                </a:moveTo>
                <a:lnTo>
                  <a:pt x="6592972" y="3266363"/>
                </a:lnTo>
                <a:lnTo>
                  <a:pt x="6592972" y="3616911"/>
                </a:lnTo>
                <a:lnTo>
                  <a:pt x="6929343" y="3616911"/>
                </a:lnTo>
                <a:close/>
                <a:moveTo>
                  <a:pt x="6929343" y="2901235"/>
                </a:moveTo>
                <a:lnTo>
                  <a:pt x="6592972" y="2901235"/>
                </a:lnTo>
                <a:lnTo>
                  <a:pt x="6592972" y="3251783"/>
                </a:lnTo>
                <a:lnTo>
                  <a:pt x="6929343" y="3251783"/>
                </a:lnTo>
                <a:close/>
                <a:moveTo>
                  <a:pt x="6929343" y="2536108"/>
                </a:moveTo>
                <a:lnTo>
                  <a:pt x="6592972" y="2536108"/>
                </a:lnTo>
                <a:lnTo>
                  <a:pt x="6592972" y="2886655"/>
                </a:lnTo>
                <a:lnTo>
                  <a:pt x="6929343" y="2886655"/>
                </a:lnTo>
                <a:close/>
                <a:moveTo>
                  <a:pt x="6929343" y="2170981"/>
                </a:moveTo>
                <a:lnTo>
                  <a:pt x="6592972" y="2170981"/>
                </a:lnTo>
                <a:lnTo>
                  <a:pt x="6592972" y="2521528"/>
                </a:lnTo>
                <a:lnTo>
                  <a:pt x="6929343" y="2521528"/>
                </a:lnTo>
                <a:close/>
                <a:moveTo>
                  <a:pt x="6929343" y="1805854"/>
                </a:moveTo>
                <a:lnTo>
                  <a:pt x="6592972" y="1805854"/>
                </a:lnTo>
                <a:lnTo>
                  <a:pt x="6592972" y="2156401"/>
                </a:lnTo>
                <a:lnTo>
                  <a:pt x="6929343" y="2156401"/>
                </a:lnTo>
                <a:close/>
                <a:moveTo>
                  <a:pt x="6929343" y="1440727"/>
                </a:moveTo>
                <a:lnTo>
                  <a:pt x="6592972" y="1440727"/>
                </a:lnTo>
                <a:lnTo>
                  <a:pt x="6592972" y="1791274"/>
                </a:lnTo>
                <a:lnTo>
                  <a:pt x="6929343" y="1791274"/>
                </a:lnTo>
                <a:close/>
                <a:moveTo>
                  <a:pt x="6929343" y="1075598"/>
                </a:moveTo>
                <a:lnTo>
                  <a:pt x="6592972" y="1075598"/>
                </a:lnTo>
                <a:lnTo>
                  <a:pt x="6592972" y="1426147"/>
                </a:lnTo>
                <a:lnTo>
                  <a:pt x="6929343" y="1426147"/>
                </a:lnTo>
                <a:close/>
                <a:moveTo>
                  <a:pt x="6929343" y="710474"/>
                </a:moveTo>
                <a:lnTo>
                  <a:pt x="6592972" y="710474"/>
                </a:lnTo>
                <a:lnTo>
                  <a:pt x="6592972" y="1061017"/>
                </a:lnTo>
                <a:lnTo>
                  <a:pt x="6929343" y="1061017"/>
                </a:lnTo>
                <a:close/>
                <a:moveTo>
                  <a:pt x="6929343" y="345347"/>
                </a:moveTo>
                <a:lnTo>
                  <a:pt x="6592974" y="345347"/>
                </a:lnTo>
                <a:lnTo>
                  <a:pt x="6592972" y="695894"/>
                </a:lnTo>
                <a:lnTo>
                  <a:pt x="6929343" y="695894"/>
                </a:lnTo>
                <a:close/>
                <a:moveTo>
                  <a:pt x="7119717" y="330767"/>
                </a:moveTo>
                <a:lnTo>
                  <a:pt x="7119717" y="345347"/>
                </a:lnTo>
                <a:lnTo>
                  <a:pt x="6944563" y="345347"/>
                </a:lnTo>
                <a:lnTo>
                  <a:pt x="6944563" y="695894"/>
                </a:lnTo>
                <a:lnTo>
                  <a:pt x="7119717" y="695894"/>
                </a:lnTo>
                <a:lnTo>
                  <a:pt x="7119717" y="710474"/>
                </a:lnTo>
                <a:lnTo>
                  <a:pt x="6944563" y="710474"/>
                </a:lnTo>
                <a:lnTo>
                  <a:pt x="6944563" y="1061017"/>
                </a:lnTo>
                <a:lnTo>
                  <a:pt x="7119717" y="1061017"/>
                </a:lnTo>
                <a:lnTo>
                  <a:pt x="7119717" y="1075598"/>
                </a:lnTo>
                <a:lnTo>
                  <a:pt x="6944563" y="1075598"/>
                </a:lnTo>
                <a:lnTo>
                  <a:pt x="6944563" y="1426147"/>
                </a:lnTo>
                <a:lnTo>
                  <a:pt x="7119717" y="1426147"/>
                </a:lnTo>
                <a:lnTo>
                  <a:pt x="7119717" y="1440727"/>
                </a:lnTo>
                <a:lnTo>
                  <a:pt x="6944563" y="1440727"/>
                </a:lnTo>
                <a:lnTo>
                  <a:pt x="6944563" y="1791274"/>
                </a:lnTo>
                <a:lnTo>
                  <a:pt x="7119717" y="1791274"/>
                </a:lnTo>
                <a:lnTo>
                  <a:pt x="7119717" y="1805854"/>
                </a:lnTo>
                <a:lnTo>
                  <a:pt x="6944563" y="1805854"/>
                </a:lnTo>
                <a:lnTo>
                  <a:pt x="6944563" y="2156401"/>
                </a:lnTo>
                <a:lnTo>
                  <a:pt x="7119717" y="2156401"/>
                </a:lnTo>
                <a:lnTo>
                  <a:pt x="7119717" y="2170981"/>
                </a:lnTo>
                <a:lnTo>
                  <a:pt x="6944563" y="2170981"/>
                </a:lnTo>
                <a:lnTo>
                  <a:pt x="6944563" y="2521528"/>
                </a:lnTo>
                <a:lnTo>
                  <a:pt x="7119717" y="2521528"/>
                </a:lnTo>
                <a:lnTo>
                  <a:pt x="7119717" y="2536108"/>
                </a:lnTo>
                <a:lnTo>
                  <a:pt x="6944563" y="2536108"/>
                </a:lnTo>
                <a:lnTo>
                  <a:pt x="6944563" y="2886655"/>
                </a:lnTo>
                <a:lnTo>
                  <a:pt x="7119717" y="2886655"/>
                </a:lnTo>
                <a:lnTo>
                  <a:pt x="7119717" y="2901235"/>
                </a:lnTo>
                <a:lnTo>
                  <a:pt x="6944563" y="2901235"/>
                </a:lnTo>
                <a:lnTo>
                  <a:pt x="6944563" y="3251783"/>
                </a:lnTo>
                <a:lnTo>
                  <a:pt x="7119717" y="3251783"/>
                </a:lnTo>
                <a:lnTo>
                  <a:pt x="7119717" y="3266363"/>
                </a:lnTo>
                <a:lnTo>
                  <a:pt x="6944563" y="3266363"/>
                </a:lnTo>
                <a:lnTo>
                  <a:pt x="6944563" y="3616911"/>
                </a:lnTo>
                <a:lnTo>
                  <a:pt x="7119717" y="3616911"/>
                </a:lnTo>
                <a:lnTo>
                  <a:pt x="7119717" y="3631491"/>
                </a:lnTo>
                <a:lnTo>
                  <a:pt x="6944563" y="3631491"/>
                </a:lnTo>
                <a:lnTo>
                  <a:pt x="6944563" y="3982038"/>
                </a:lnTo>
                <a:lnTo>
                  <a:pt x="7119717" y="3982038"/>
                </a:lnTo>
                <a:lnTo>
                  <a:pt x="7119717" y="3996618"/>
                </a:lnTo>
                <a:lnTo>
                  <a:pt x="6944563" y="3996618"/>
                </a:lnTo>
                <a:lnTo>
                  <a:pt x="6944563" y="4347165"/>
                </a:lnTo>
                <a:lnTo>
                  <a:pt x="7119717" y="4347165"/>
                </a:lnTo>
                <a:lnTo>
                  <a:pt x="7119717" y="4361746"/>
                </a:lnTo>
                <a:lnTo>
                  <a:pt x="6944563" y="4361746"/>
                </a:lnTo>
                <a:lnTo>
                  <a:pt x="6944563" y="4712293"/>
                </a:lnTo>
                <a:lnTo>
                  <a:pt x="7119717" y="4712293"/>
                </a:lnTo>
                <a:lnTo>
                  <a:pt x="7119717" y="4726873"/>
                </a:lnTo>
                <a:lnTo>
                  <a:pt x="6944563" y="4726873"/>
                </a:lnTo>
                <a:lnTo>
                  <a:pt x="6944563" y="5077421"/>
                </a:lnTo>
                <a:lnTo>
                  <a:pt x="7119717" y="5077421"/>
                </a:lnTo>
                <a:lnTo>
                  <a:pt x="7119717" y="5092001"/>
                </a:lnTo>
                <a:lnTo>
                  <a:pt x="6944563" y="5092001"/>
                </a:lnTo>
                <a:lnTo>
                  <a:pt x="6944563" y="5442548"/>
                </a:lnTo>
                <a:lnTo>
                  <a:pt x="7119717" y="5442548"/>
                </a:lnTo>
                <a:lnTo>
                  <a:pt x="7119717" y="5457129"/>
                </a:lnTo>
                <a:lnTo>
                  <a:pt x="6944563" y="5457129"/>
                </a:lnTo>
                <a:lnTo>
                  <a:pt x="6944563" y="5807676"/>
                </a:lnTo>
                <a:lnTo>
                  <a:pt x="7119717" y="5807676"/>
                </a:lnTo>
                <a:lnTo>
                  <a:pt x="7119717" y="5822257"/>
                </a:lnTo>
                <a:lnTo>
                  <a:pt x="6944563" y="5822257"/>
                </a:lnTo>
                <a:lnTo>
                  <a:pt x="6944563" y="6172803"/>
                </a:lnTo>
                <a:lnTo>
                  <a:pt x="7119717" y="6172803"/>
                </a:lnTo>
                <a:lnTo>
                  <a:pt x="7119717" y="6187384"/>
                </a:lnTo>
                <a:lnTo>
                  <a:pt x="6944563" y="6187384"/>
                </a:lnTo>
                <a:lnTo>
                  <a:pt x="6944563" y="6357302"/>
                </a:lnTo>
                <a:lnTo>
                  <a:pt x="6944562" y="6357302"/>
                </a:lnTo>
                <a:lnTo>
                  <a:pt x="6944562" y="6512794"/>
                </a:lnTo>
                <a:lnTo>
                  <a:pt x="7119716" y="6512794"/>
                </a:lnTo>
                <a:lnTo>
                  <a:pt x="7119716" y="6527374"/>
                </a:lnTo>
                <a:lnTo>
                  <a:pt x="6944562" y="6527374"/>
                </a:lnTo>
                <a:lnTo>
                  <a:pt x="6944562" y="6877921"/>
                </a:lnTo>
                <a:lnTo>
                  <a:pt x="7119716" y="6877921"/>
                </a:lnTo>
                <a:lnTo>
                  <a:pt x="7119716" y="6892501"/>
                </a:lnTo>
                <a:lnTo>
                  <a:pt x="6944562" y="6892501"/>
                </a:lnTo>
                <a:lnTo>
                  <a:pt x="6944562" y="7243044"/>
                </a:lnTo>
                <a:lnTo>
                  <a:pt x="7119716" y="7243044"/>
                </a:lnTo>
                <a:lnTo>
                  <a:pt x="7119716" y="7257625"/>
                </a:lnTo>
                <a:lnTo>
                  <a:pt x="6944562" y="7257625"/>
                </a:lnTo>
                <a:lnTo>
                  <a:pt x="6944562" y="7608174"/>
                </a:lnTo>
                <a:lnTo>
                  <a:pt x="7119716" y="7608174"/>
                </a:lnTo>
                <a:lnTo>
                  <a:pt x="7119716" y="7622754"/>
                </a:lnTo>
                <a:lnTo>
                  <a:pt x="6944562" y="7622754"/>
                </a:lnTo>
                <a:lnTo>
                  <a:pt x="6944562" y="7973301"/>
                </a:lnTo>
                <a:lnTo>
                  <a:pt x="7119716" y="7973301"/>
                </a:lnTo>
                <a:lnTo>
                  <a:pt x="7119716" y="7987881"/>
                </a:lnTo>
                <a:lnTo>
                  <a:pt x="6944562" y="7987881"/>
                </a:lnTo>
                <a:lnTo>
                  <a:pt x="6944562" y="8338428"/>
                </a:lnTo>
                <a:lnTo>
                  <a:pt x="7119716" y="8338428"/>
                </a:lnTo>
                <a:lnTo>
                  <a:pt x="7119716" y="8353008"/>
                </a:lnTo>
                <a:lnTo>
                  <a:pt x="6944562" y="8353008"/>
                </a:lnTo>
                <a:lnTo>
                  <a:pt x="6944562" y="8703555"/>
                </a:lnTo>
                <a:lnTo>
                  <a:pt x="7119716" y="8703555"/>
                </a:lnTo>
                <a:lnTo>
                  <a:pt x="7119716" y="8718135"/>
                </a:lnTo>
                <a:lnTo>
                  <a:pt x="6944562" y="8718135"/>
                </a:lnTo>
                <a:lnTo>
                  <a:pt x="6944562" y="9068682"/>
                </a:lnTo>
                <a:lnTo>
                  <a:pt x="7119716" y="9068682"/>
                </a:lnTo>
                <a:lnTo>
                  <a:pt x="7119716" y="9083262"/>
                </a:lnTo>
                <a:lnTo>
                  <a:pt x="6944562" y="9083262"/>
                </a:lnTo>
                <a:lnTo>
                  <a:pt x="6944562" y="9433810"/>
                </a:lnTo>
                <a:lnTo>
                  <a:pt x="7119716" y="9433810"/>
                </a:lnTo>
                <a:lnTo>
                  <a:pt x="7119716" y="9448390"/>
                </a:lnTo>
                <a:lnTo>
                  <a:pt x="6944562" y="9448390"/>
                </a:lnTo>
                <a:lnTo>
                  <a:pt x="6944562" y="9798938"/>
                </a:lnTo>
                <a:lnTo>
                  <a:pt x="7119716" y="9798938"/>
                </a:lnTo>
                <a:lnTo>
                  <a:pt x="7119716" y="9813518"/>
                </a:lnTo>
                <a:lnTo>
                  <a:pt x="6944562" y="9813518"/>
                </a:lnTo>
                <a:lnTo>
                  <a:pt x="6944562" y="10164065"/>
                </a:lnTo>
                <a:lnTo>
                  <a:pt x="7119716" y="10164065"/>
                </a:lnTo>
                <a:lnTo>
                  <a:pt x="7119716" y="10178645"/>
                </a:lnTo>
                <a:lnTo>
                  <a:pt x="6944562" y="10178645"/>
                </a:lnTo>
                <a:lnTo>
                  <a:pt x="6944562" y="10529192"/>
                </a:lnTo>
                <a:lnTo>
                  <a:pt x="7119716" y="10529192"/>
                </a:lnTo>
                <a:lnTo>
                  <a:pt x="7119716" y="10543773"/>
                </a:lnTo>
                <a:lnTo>
                  <a:pt x="6944562" y="10543773"/>
                </a:lnTo>
                <a:lnTo>
                  <a:pt x="6944562" y="10894320"/>
                </a:lnTo>
                <a:lnTo>
                  <a:pt x="7119716" y="10894320"/>
                </a:lnTo>
                <a:lnTo>
                  <a:pt x="7119716" y="10908900"/>
                </a:lnTo>
                <a:lnTo>
                  <a:pt x="6944562" y="10908900"/>
                </a:lnTo>
                <a:lnTo>
                  <a:pt x="6944562" y="11259448"/>
                </a:lnTo>
                <a:lnTo>
                  <a:pt x="7119716" y="11259448"/>
                </a:lnTo>
                <a:lnTo>
                  <a:pt x="7119716" y="11274028"/>
                </a:lnTo>
                <a:lnTo>
                  <a:pt x="6944562" y="11274028"/>
                </a:lnTo>
                <a:lnTo>
                  <a:pt x="6944562" y="11624575"/>
                </a:lnTo>
                <a:lnTo>
                  <a:pt x="7119716" y="11624575"/>
                </a:lnTo>
                <a:lnTo>
                  <a:pt x="7119716" y="11639156"/>
                </a:lnTo>
                <a:lnTo>
                  <a:pt x="6944562" y="11639156"/>
                </a:lnTo>
                <a:lnTo>
                  <a:pt x="6944562" y="11989703"/>
                </a:lnTo>
                <a:lnTo>
                  <a:pt x="7119716" y="11989703"/>
                </a:lnTo>
                <a:lnTo>
                  <a:pt x="7119716" y="12004284"/>
                </a:lnTo>
                <a:lnTo>
                  <a:pt x="6944562" y="12004284"/>
                </a:lnTo>
                <a:lnTo>
                  <a:pt x="6944562" y="12354830"/>
                </a:lnTo>
                <a:lnTo>
                  <a:pt x="7119716" y="12354830"/>
                </a:lnTo>
                <a:lnTo>
                  <a:pt x="7119716" y="12369411"/>
                </a:lnTo>
                <a:lnTo>
                  <a:pt x="6944562" y="12369411"/>
                </a:lnTo>
                <a:lnTo>
                  <a:pt x="6944562" y="12539329"/>
                </a:lnTo>
                <a:lnTo>
                  <a:pt x="6929342" y="12539329"/>
                </a:lnTo>
                <a:lnTo>
                  <a:pt x="6929342" y="12369411"/>
                </a:lnTo>
                <a:lnTo>
                  <a:pt x="6592971" y="12369411"/>
                </a:lnTo>
                <a:lnTo>
                  <a:pt x="6592971" y="12539329"/>
                </a:lnTo>
                <a:lnTo>
                  <a:pt x="6577751" y="12539329"/>
                </a:lnTo>
                <a:lnTo>
                  <a:pt x="6577751" y="12369411"/>
                </a:lnTo>
                <a:lnTo>
                  <a:pt x="6241382" y="12369411"/>
                </a:lnTo>
                <a:lnTo>
                  <a:pt x="6241382" y="12539329"/>
                </a:lnTo>
                <a:lnTo>
                  <a:pt x="6226162" y="12539329"/>
                </a:lnTo>
                <a:lnTo>
                  <a:pt x="6226162" y="12369411"/>
                </a:lnTo>
                <a:lnTo>
                  <a:pt x="5889793" y="12369412"/>
                </a:lnTo>
                <a:lnTo>
                  <a:pt x="5889793" y="12539329"/>
                </a:lnTo>
                <a:lnTo>
                  <a:pt x="5874573" y="12539329"/>
                </a:lnTo>
                <a:lnTo>
                  <a:pt x="5874573" y="12369412"/>
                </a:lnTo>
                <a:lnTo>
                  <a:pt x="5538203" y="12369412"/>
                </a:lnTo>
                <a:lnTo>
                  <a:pt x="5538203" y="12539329"/>
                </a:lnTo>
                <a:lnTo>
                  <a:pt x="5522983" y="12539329"/>
                </a:lnTo>
                <a:lnTo>
                  <a:pt x="5522983" y="12369412"/>
                </a:lnTo>
                <a:lnTo>
                  <a:pt x="5186613" y="12369412"/>
                </a:lnTo>
                <a:lnTo>
                  <a:pt x="5186613" y="12539329"/>
                </a:lnTo>
                <a:lnTo>
                  <a:pt x="5171393" y="12539329"/>
                </a:lnTo>
                <a:lnTo>
                  <a:pt x="5171393" y="12369412"/>
                </a:lnTo>
                <a:lnTo>
                  <a:pt x="4835023" y="12369410"/>
                </a:lnTo>
                <a:lnTo>
                  <a:pt x="4835023" y="12539329"/>
                </a:lnTo>
                <a:lnTo>
                  <a:pt x="4819803" y="12539329"/>
                </a:lnTo>
                <a:lnTo>
                  <a:pt x="4819803" y="12369410"/>
                </a:lnTo>
                <a:lnTo>
                  <a:pt x="4483433" y="12369410"/>
                </a:lnTo>
                <a:lnTo>
                  <a:pt x="4483433" y="12539329"/>
                </a:lnTo>
                <a:lnTo>
                  <a:pt x="4468213" y="12539329"/>
                </a:lnTo>
                <a:lnTo>
                  <a:pt x="4468213" y="12369410"/>
                </a:lnTo>
                <a:lnTo>
                  <a:pt x="4131843" y="12369410"/>
                </a:lnTo>
                <a:lnTo>
                  <a:pt x="4131843" y="12539329"/>
                </a:lnTo>
                <a:lnTo>
                  <a:pt x="4116623" y="12539329"/>
                </a:lnTo>
                <a:lnTo>
                  <a:pt x="4116623" y="12369410"/>
                </a:lnTo>
                <a:lnTo>
                  <a:pt x="3780250" y="12369410"/>
                </a:lnTo>
                <a:lnTo>
                  <a:pt x="3780250" y="12539329"/>
                </a:lnTo>
                <a:lnTo>
                  <a:pt x="3765030" y="12539329"/>
                </a:lnTo>
                <a:lnTo>
                  <a:pt x="3765030" y="12369410"/>
                </a:lnTo>
                <a:lnTo>
                  <a:pt x="3586162" y="12369410"/>
                </a:lnTo>
                <a:lnTo>
                  <a:pt x="3586162" y="12369411"/>
                </a:lnTo>
                <a:lnTo>
                  <a:pt x="3411008" y="12369411"/>
                </a:lnTo>
                <a:lnTo>
                  <a:pt x="3411008" y="12539329"/>
                </a:lnTo>
                <a:lnTo>
                  <a:pt x="3395788" y="12539329"/>
                </a:lnTo>
                <a:lnTo>
                  <a:pt x="3395788" y="12369411"/>
                </a:lnTo>
                <a:lnTo>
                  <a:pt x="3059418" y="12369411"/>
                </a:lnTo>
                <a:lnTo>
                  <a:pt x="3059418" y="12539329"/>
                </a:lnTo>
                <a:lnTo>
                  <a:pt x="3044198" y="12539329"/>
                </a:lnTo>
                <a:lnTo>
                  <a:pt x="3044198" y="12369411"/>
                </a:lnTo>
                <a:lnTo>
                  <a:pt x="2707828" y="12369411"/>
                </a:lnTo>
                <a:lnTo>
                  <a:pt x="2707828" y="12539329"/>
                </a:lnTo>
                <a:lnTo>
                  <a:pt x="2692608" y="12539329"/>
                </a:lnTo>
                <a:lnTo>
                  <a:pt x="2692608" y="12369411"/>
                </a:lnTo>
                <a:lnTo>
                  <a:pt x="2356239" y="12369412"/>
                </a:lnTo>
                <a:lnTo>
                  <a:pt x="2356239" y="12539329"/>
                </a:lnTo>
                <a:lnTo>
                  <a:pt x="2341019" y="12539329"/>
                </a:lnTo>
                <a:lnTo>
                  <a:pt x="2341019" y="12369412"/>
                </a:lnTo>
                <a:lnTo>
                  <a:pt x="2004649" y="12369412"/>
                </a:lnTo>
                <a:lnTo>
                  <a:pt x="2004649" y="12539329"/>
                </a:lnTo>
                <a:lnTo>
                  <a:pt x="1989429" y="12539329"/>
                </a:lnTo>
                <a:lnTo>
                  <a:pt x="1989429" y="12369412"/>
                </a:lnTo>
                <a:lnTo>
                  <a:pt x="1653059" y="12369412"/>
                </a:lnTo>
                <a:lnTo>
                  <a:pt x="1653059" y="12539329"/>
                </a:lnTo>
                <a:lnTo>
                  <a:pt x="1637839" y="12539329"/>
                </a:lnTo>
                <a:lnTo>
                  <a:pt x="1637839" y="12369412"/>
                </a:lnTo>
                <a:lnTo>
                  <a:pt x="1301469" y="12369410"/>
                </a:lnTo>
                <a:lnTo>
                  <a:pt x="1301469" y="12539329"/>
                </a:lnTo>
                <a:lnTo>
                  <a:pt x="1286249" y="12539329"/>
                </a:lnTo>
                <a:lnTo>
                  <a:pt x="1286249" y="12369410"/>
                </a:lnTo>
                <a:lnTo>
                  <a:pt x="949879" y="12369410"/>
                </a:lnTo>
                <a:lnTo>
                  <a:pt x="949879" y="12539329"/>
                </a:lnTo>
                <a:lnTo>
                  <a:pt x="934659" y="12539329"/>
                </a:lnTo>
                <a:lnTo>
                  <a:pt x="934659" y="12369410"/>
                </a:lnTo>
                <a:lnTo>
                  <a:pt x="598290" y="12369410"/>
                </a:lnTo>
                <a:lnTo>
                  <a:pt x="598290" y="12539329"/>
                </a:lnTo>
                <a:lnTo>
                  <a:pt x="583070" y="12539329"/>
                </a:lnTo>
                <a:lnTo>
                  <a:pt x="583070" y="12369410"/>
                </a:lnTo>
                <a:lnTo>
                  <a:pt x="246697" y="12369410"/>
                </a:lnTo>
                <a:lnTo>
                  <a:pt x="246697" y="12539329"/>
                </a:lnTo>
                <a:lnTo>
                  <a:pt x="231477" y="12539329"/>
                </a:lnTo>
                <a:lnTo>
                  <a:pt x="231477" y="12369410"/>
                </a:lnTo>
                <a:lnTo>
                  <a:pt x="0" y="12369410"/>
                </a:lnTo>
                <a:lnTo>
                  <a:pt x="0" y="12354830"/>
                </a:lnTo>
                <a:lnTo>
                  <a:pt x="231477" y="12354830"/>
                </a:lnTo>
                <a:lnTo>
                  <a:pt x="231477" y="12004282"/>
                </a:lnTo>
                <a:lnTo>
                  <a:pt x="0" y="12004282"/>
                </a:lnTo>
                <a:lnTo>
                  <a:pt x="0" y="11989703"/>
                </a:lnTo>
                <a:lnTo>
                  <a:pt x="231477" y="11989703"/>
                </a:lnTo>
                <a:lnTo>
                  <a:pt x="231477" y="11639155"/>
                </a:lnTo>
                <a:lnTo>
                  <a:pt x="0" y="11639155"/>
                </a:lnTo>
                <a:lnTo>
                  <a:pt x="0" y="11624575"/>
                </a:lnTo>
                <a:lnTo>
                  <a:pt x="231477" y="11624575"/>
                </a:lnTo>
                <a:lnTo>
                  <a:pt x="231477" y="11274028"/>
                </a:lnTo>
                <a:lnTo>
                  <a:pt x="0" y="11274028"/>
                </a:lnTo>
                <a:lnTo>
                  <a:pt x="0" y="11259448"/>
                </a:lnTo>
                <a:lnTo>
                  <a:pt x="231477" y="11259448"/>
                </a:lnTo>
                <a:lnTo>
                  <a:pt x="231477" y="10908900"/>
                </a:lnTo>
                <a:lnTo>
                  <a:pt x="0" y="10908900"/>
                </a:lnTo>
                <a:lnTo>
                  <a:pt x="0" y="10894320"/>
                </a:lnTo>
                <a:lnTo>
                  <a:pt x="231477" y="10894320"/>
                </a:lnTo>
                <a:lnTo>
                  <a:pt x="231477" y="10543772"/>
                </a:lnTo>
                <a:lnTo>
                  <a:pt x="0" y="10543772"/>
                </a:lnTo>
                <a:lnTo>
                  <a:pt x="0" y="10529192"/>
                </a:lnTo>
                <a:lnTo>
                  <a:pt x="231477" y="10529192"/>
                </a:lnTo>
                <a:lnTo>
                  <a:pt x="231477" y="10178645"/>
                </a:lnTo>
                <a:lnTo>
                  <a:pt x="0" y="10178645"/>
                </a:lnTo>
                <a:lnTo>
                  <a:pt x="0" y="10164065"/>
                </a:lnTo>
                <a:lnTo>
                  <a:pt x="231477" y="10164065"/>
                </a:lnTo>
                <a:lnTo>
                  <a:pt x="231477" y="9813518"/>
                </a:lnTo>
                <a:lnTo>
                  <a:pt x="0" y="9813518"/>
                </a:lnTo>
                <a:lnTo>
                  <a:pt x="0" y="9798938"/>
                </a:lnTo>
                <a:lnTo>
                  <a:pt x="231477" y="9798938"/>
                </a:lnTo>
                <a:lnTo>
                  <a:pt x="231477" y="9448390"/>
                </a:lnTo>
                <a:lnTo>
                  <a:pt x="0" y="9448390"/>
                </a:lnTo>
                <a:lnTo>
                  <a:pt x="0" y="9433810"/>
                </a:lnTo>
                <a:lnTo>
                  <a:pt x="231477" y="9433810"/>
                </a:lnTo>
                <a:lnTo>
                  <a:pt x="231477" y="9083262"/>
                </a:lnTo>
                <a:lnTo>
                  <a:pt x="0" y="9083262"/>
                </a:lnTo>
                <a:lnTo>
                  <a:pt x="0" y="9068682"/>
                </a:lnTo>
                <a:lnTo>
                  <a:pt x="231477" y="9068682"/>
                </a:lnTo>
                <a:lnTo>
                  <a:pt x="231477" y="8718135"/>
                </a:lnTo>
                <a:lnTo>
                  <a:pt x="0" y="8718135"/>
                </a:lnTo>
                <a:lnTo>
                  <a:pt x="0" y="8703555"/>
                </a:lnTo>
                <a:lnTo>
                  <a:pt x="231477" y="8703555"/>
                </a:lnTo>
                <a:lnTo>
                  <a:pt x="231477" y="8353008"/>
                </a:lnTo>
                <a:lnTo>
                  <a:pt x="0" y="8353008"/>
                </a:lnTo>
                <a:lnTo>
                  <a:pt x="0" y="8338428"/>
                </a:lnTo>
                <a:lnTo>
                  <a:pt x="231477" y="8338428"/>
                </a:lnTo>
                <a:lnTo>
                  <a:pt x="231477" y="7987881"/>
                </a:lnTo>
                <a:lnTo>
                  <a:pt x="0" y="7987881"/>
                </a:lnTo>
                <a:lnTo>
                  <a:pt x="0" y="7973301"/>
                </a:lnTo>
                <a:lnTo>
                  <a:pt x="231477" y="7973301"/>
                </a:lnTo>
                <a:lnTo>
                  <a:pt x="231477" y="7622754"/>
                </a:lnTo>
                <a:lnTo>
                  <a:pt x="0" y="7622754"/>
                </a:lnTo>
                <a:lnTo>
                  <a:pt x="0" y="7608174"/>
                </a:lnTo>
                <a:lnTo>
                  <a:pt x="231477" y="7608174"/>
                </a:lnTo>
                <a:lnTo>
                  <a:pt x="231477" y="7257625"/>
                </a:lnTo>
                <a:lnTo>
                  <a:pt x="0" y="7257625"/>
                </a:lnTo>
                <a:lnTo>
                  <a:pt x="0" y="7243044"/>
                </a:lnTo>
                <a:lnTo>
                  <a:pt x="231477" y="7243044"/>
                </a:lnTo>
                <a:lnTo>
                  <a:pt x="231477" y="6892501"/>
                </a:lnTo>
                <a:lnTo>
                  <a:pt x="0" y="6892501"/>
                </a:lnTo>
                <a:lnTo>
                  <a:pt x="0" y="6877920"/>
                </a:lnTo>
                <a:lnTo>
                  <a:pt x="231477" y="6877920"/>
                </a:lnTo>
                <a:lnTo>
                  <a:pt x="231477" y="6527374"/>
                </a:lnTo>
                <a:lnTo>
                  <a:pt x="0" y="6527374"/>
                </a:lnTo>
                <a:lnTo>
                  <a:pt x="0" y="6512794"/>
                </a:lnTo>
                <a:lnTo>
                  <a:pt x="231477" y="6512794"/>
                </a:lnTo>
                <a:lnTo>
                  <a:pt x="231477" y="6187383"/>
                </a:lnTo>
                <a:lnTo>
                  <a:pt x="1" y="6187383"/>
                </a:lnTo>
                <a:lnTo>
                  <a:pt x="1" y="6172803"/>
                </a:lnTo>
                <a:lnTo>
                  <a:pt x="231478" y="6172803"/>
                </a:lnTo>
                <a:lnTo>
                  <a:pt x="231478" y="5822255"/>
                </a:lnTo>
                <a:lnTo>
                  <a:pt x="1" y="5822255"/>
                </a:lnTo>
                <a:lnTo>
                  <a:pt x="1" y="5807676"/>
                </a:lnTo>
                <a:lnTo>
                  <a:pt x="231478" y="5807676"/>
                </a:lnTo>
                <a:lnTo>
                  <a:pt x="231478" y="5457129"/>
                </a:lnTo>
                <a:lnTo>
                  <a:pt x="1" y="5457129"/>
                </a:lnTo>
                <a:lnTo>
                  <a:pt x="1" y="5442548"/>
                </a:lnTo>
                <a:lnTo>
                  <a:pt x="231478" y="5442548"/>
                </a:lnTo>
                <a:lnTo>
                  <a:pt x="231478" y="5092001"/>
                </a:lnTo>
                <a:lnTo>
                  <a:pt x="1" y="5092001"/>
                </a:lnTo>
                <a:lnTo>
                  <a:pt x="1" y="5077421"/>
                </a:lnTo>
                <a:lnTo>
                  <a:pt x="231478" y="5077421"/>
                </a:lnTo>
                <a:lnTo>
                  <a:pt x="231478" y="4726873"/>
                </a:lnTo>
                <a:lnTo>
                  <a:pt x="1" y="4726873"/>
                </a:lnTo>
                <a:lnTo>
                  <a:pt x="1" y="4712293"/>
                </a:lnTo>
                <a:lnTo>
                  <a:pt x="231478" y="4712293"/>
                </a:lnTo>
                <a:lnTo>
                  <a:pt x="231478" y="4361745"/>
                </a:lnTo>
                <a:lnTo>
                  <a:pt x="1" y="4361745"/>
                </a:lnTo>
                <a:lnTo>
                  <a:pt x="1" y="4347165"/>
                </a:lnTo>
                <a:lnTo>
                  <a:pt x="231478" y="4347165"/>
                </a:lnTo>
                <a:lnTo>
                  <a:pt x="231478" y="3996618"/>
                </a:lnTo>
                <a:lnTo>
                  <a:pt x="1" y="3996618"/>
                </a:lnTo>
                <a:lnTo>
                  <a:pt x="1" y="3982038"/>
                </a:lnTo>
                <a:lnTo>
                  <a:pt x="231478" y="3982038"/>
                </a:lnTo>
                <a:lnTo>
                  <a:pt x="231478" y="3631491"/>
                </a:lnTo>
                <a:lnTo>
                  <a:pt x="1" y="3631491"/>
                </a:lnTo>
                <a:lnTo>
                  <a:pt x="1" y="3616911"/>
                </a:lnTo>
                <a:lnTo>
                  <a:pt x="231478" y="3616911"/>
                </a:lnTo>
                <a:lnTo>
                  <a:pt x="231478" y="3266363"/>
                </a:lnTo>
                <a:lnTo>
                  <a:pt x="1" y="3266363"/>
                </a:lnTo>
                <a:lnTo>
                  <a:pt x="1" y="3251783"/>
                </a:lnTo>
                <a:lnTo>
                  <a:pt x="231478" y="3251783"/>
                </a:lnTo>
                <a:lnTo>
                  <a:pt x="231478" y="2901235"/>
                </a:lnTo>
                <a:lnTo>
                  <a:pt x="1" y="2901235"/>
                </a:lnTo>
                <a:lnTo>
                  <a:pt x="1" y="2886655"/>
                </a:lnTo>
                <a:lnTo>
                  <a:pt x="231478" y="2886655"/>
                </a:lnTo>
                <a:lnTo>
                  <a:pt x="231478" y="2536108"/>
                </a:lnTo>
                <a:lnTo>
                  <a:pt x="1" y="2536108"/>
                </a:lnTo>
                <a:lnTo>
                  <a:pt x="1" y="2521528"/>
                </a:lnTo>
                <a:lnTo>
                  <a:pt x="231478" y="2521528"/>
                </a:lnTo>
                <a:lnTo>
                  <a:pt x="231478" y="2170981"/>
                </a:lnTo>
                <a:lnTo>
                  <a:pt x="1" y="2170981"/>
                </a:lnTo>
                <a:lnTo>
                  <a:pt x="1" y="2156401"/>
                </a:lnTo>
                <a:lnTo>
                  <a:pt x="231478" y="2156401"/>
                </a:lnTo>
                <a:lnTo>
                  <a:pt x="231478" y="1805854"/>
                </a:lnTo>
                <a:lnTo>
                  <a:pt x="1" y="1805854"/>
                </a:lnTo>
                <a:lnTo>
                  <a:pt x="1" y="1791274"/>
                </a:lnTo>
                <a:lnTo>
                  <a:pt x="231478" y="1791274"/>
                </a:lnTo>
                <a:lnTo>
                  <a:pt x="231478" y="1440727"/>
                </a:lnTo>
                <a:lnTo>
                  <a:pt x="1" y="1440727"/>
                </a:lnTo>
                <a:lnTo>
                  <a:pt x="1" y="1426147"/>
                </a:lnTo>
                <a:lnTo>
                  <a:pt x="231478" y="1426147"/>
                </a:lnTo>
                <a:lnTo>
                  <a:pt x="231478" y="1075598"/>
                </a:lnTo>
                <a:lnTo>
                  <a:pt x="1" y="1075598"/>
                </a:lnTo>
                <a:lnTo>
                  <a:pt x="1" y="1061017"/>
                </a:lnTo>
                <a:lnTo>
                  <a:pt x="231478" y="1061017"/>
                </a:lnTo>
                <a:lnTo>
                  <a:pt x="231478" y="710474"/>
                </a:lnTo>
                <a:lnTo>
                  <a:pt x="1" y="710474"/>
                </a:lnTo>
                <a:lnTo>
                  <a:pt x="1" y="695893"/>
                </a:lnTo>
                <a:lnTo>
                  <a:pt x="231478" y="695893"/>
                </a:lnTo>
                <a:lnTo>
                  <a:pt x="231478" y="345347"/>
                </a:lnTo>
                <a:lnTo>
                  <a:pt x="1" y="345347"/>
                </a:lnTo>
                <a:lnTo>
                  <a:pt x="1" y="330767"/>
                </a:lnTo>
                <a:lnTo>
                  <a:pt x="231478" y="330767"/>
                </a:lnTo>
                <a:lnTo>
                  <a:pt x="231478" y="0"/>
                </a:lnTo>
                <a:lnTo>
                  <a:pt x="246698" y="0"/>
                </a:lnTo>
                <a:lnTo>
                  <a:pt x="246698" y="330767"/>
                </a:lnTo>
                <a:lnTo>
                  <a:pt x="583071" y="330767"/>
                </a:lnTo>
                <a:lnTo>
                  <a:pt x="583071" y="0"/>
                </a:lnTo>
                <a:lnTo>
                  <a:pt x="598291" y="0"/>
                </a:lnTo>
                <a:lnTo>
                  <a:pt x="598291" y="330767"/>
                </a:lnTo>
                <a:lnTo>
                  <a:pt x="934660" y="330767"/>
                </a:lnTo>
                <a:lnTo>
                  <a:pt x="934660" y="0"/>
                </a:lnTo>
                <a:lnTo>
                  <a:pt x="949880" y="0"/>
                </a:lnTo>
                <a:lnTo>
                  <a:pt x="949880" y="330767"/>
                </a:lnTo>
                <a:lnTo>
                  <a:pt x="1286250" y="330767"/>
                </a:lnTo>
                <a:lnTo>
                  <a:pt x="1286250" y="0"/>
                </a:lnTo>
                <a:lnTo>
                  <a:pt x="1301470" y="0"/>
                </a:lnTo>
                <a:lnTo>
                  <a:pt x="1301470" y="330767"/>
                </a:lnTo>
                <a:lnTo>
                  <a:pt x="1637840" y="330767"/>
                </a:lnTo>
                <a:lnTo>
                  <a:pt x="1637840" y="0"/>
                </a:lnTo>
                <a:lnTo>
                  <a:pt x="1653060" y="0"/>
                </a:lnTo>
                <a:lnTo>
                  <a:pt x="1653060" y="330767"/>
                </a:lnTo>
                <a:lnTo>
                  <a:pt x="1989430" y="330767"/>
                </a:lnTo>
                <a:lnTo>
                  <a:pt x="1989430" y="0"/>
                </a:lnTo>
                <a:lnTo>
                  <a:pt x="2004650" y="0"/>
                </a:lnTo>
                <a:lnTo>
                  <a:pt x="2004650" y="330767"/>
                </a:lnTo>
                <a:lnTo>
                  <a:pt x="2341021" y="330767"/>
                </a:lnTo>
                <a:lnTo>
                  <a:pt x="2341021" y="0"/>
                </a:lnTo>
                <a:lnTo>
                  <a:pt x="2356240" y="0"/>
                </a:lnTo>
                <a:lnTo>
                  <a:pt x="2356240" y="330767"/>
                </a:lnTo>
                <a:lnTo>
                  <a:pt x="2692610" y="330767"/>
                </a:lnTo>
                <a:lnTo>
                  <a:pt x="2692610" y="0"/>
                </a:lnTo>
                <a:lnTo>
                  <a:pt x="2707830" y="0"/>
                </a:lnTo>
                <a:lnTo>
                  <a:pt x="2707830" y="330767"/>
                </a:lnTo>
                <a:lnTo>
                  <a:pt x="3044200" y="330767"/>
                </a:lnTo>
                <a:lnTo>
                  <a:pt x="3044200" y="0"/>
                </a:lnTo>
                <a:lnTo>
                  <a:pt x="3059420" y="0"/>
                </a:lnTo>
                <a:lnTo>
                  <a:pt x="3059420" y="330767"/>
                </a:lnTo>
                <a:lnTo>
                  <a:pt x="3395790" y="330767"/>
                </a:lnTo>
                <a:lnTo>
                  <a:pt x="3395790" y="0"/>
                </a:lnTo>
                <a:lnTo>
                  <a:pt x="3411010" y="0"/>
                </a:lnTo>
                <a:lnTo>
                  <a:pt x="3411010" y="330767"/>
                </a:lnTo>
                <a:lnTo>
                  <a:pt x="3586163" y="330767"/>
                </a:lnTo>
                <a:lnTo>
                  <a:pt x="3765031" y="330767"/>
                </a:lnTo>
                <a:lnTo>
                  <a:pt x="3765031" y="0"/>
                </a:lnTo>
                <a:lnTo>
                  <a:pt x="3780252" y="0"/>
                </a:lnTo>
                <a:lnTo>
                  <a:pt x="3780252" y="330767"/>
                </a:lnTo>
                <a:lnTo>
                  <a:pt x="4116624" y="330767"/>
                </a:lnTo>
                <a:lnTo>
                  <a:pt x="4116624" y="0"/>
                </a:lnTo>
                <a:lnTo>
                  <a:pt x="4131845" y="0"/>
                </a:lnTo>
                <a:lnTo>
                  <a:pt x="4131845" y="330767"/>
                </a:lnTo>
                <a:lnTo>
                  <a:pt x="4468214" y="330767"/>
                </a:lnTo>
                <a:lnTo>
                  <a:pt x="4468214" y="0"/>
                </a:lnTo>
                <a:lnTo>
                  <a:pt x="4483434" y="0"/>
                </a:lnTo>
                <a:lnTo>
                  <a:pt x="4483434" y="330767"/>
                </a:lnTo>
                <a:lnTo>
                  <a:pt x="4819804" y="330767"/>
                </a:lnTo>
                <a:lnTo>
                  <a:pt x="4819804" y="0"/>
                </a:lnTo>
                <a:lnTo>
                  <a:pt x="4835024" y="0"/>
                </a:lnTo>
                <a:lnTo>
                  <a:pt x="4835024" y="330767"/>
                </a:lnTo>
                <a:lnTo>
                  <a:pt x="5171394" y="330767"/>
                </a:lnTo>
                <a:lnTo>
                  <a:pt x="5171394" y="0"/>
                </a:lnTo>
                <a:lnTo>
                  <a:pt x="5186614" y="0"/>
                </a:lnTo>
                <a:lnTo>
                  <a:pt x="5186614" y="330767"/>
                </a:lnTo>
                <a:lnTo>
                  <a:pt x="5522984" y="330767"/>
                </a:lnTo>
                <a:lnTo>
                  <a:pt x="5522984" y="0"/>
                </a:lnTo>
                <a:lnTo>
                  <a:pt x="5538204" y="0"/>
                </a:lnTo>
                <a:lnTo>
                  <a:pt x="5538204" y="330767"/>
                </a:lnTo>
                <a:lnTo>
                  <a:pt x="5874574" y="330767"/>
                </a:lnTo>
                <a:lnTo>
                  <a:pt x="5874574" y="0"/>
                </a:lnTo>
                <a:lnTo>
                  <a:pt x="5889794" y="0"/>
                </a:lnTo>
                <a:lnTo>
                  <a:pt x="5889794" y="330767"/>
                </a:lnTo>
                <a:lnTo>
                  <a:pt x="6226164" y="330767"/>
                </a:lnTo>
                <a:lnTo>
                  <a:pt x="6226164" y="0"/>
                </a:lnTo>
                <a:lnTo>
                  <a:pt x="6241384" y="0"/>
                </a:lnTo>
                <a:lnTo>
                  <a:pt x="6241384" y="330767"/>
                </a:lnTo>
                <a:lnTo>
                  <a:pt x="6577753" y="330767"/>
                </a:lnTo>
                <a:lnTo>
                  <a:pt x="6577753" y="0"/>
                </a:lnTo>
                <a:lnTo>
                  <a:pt x="6592974" y="0"/>
                </a:lnTo>
                <a:lnTo>
                  <a:pt x="6592974" y="330767"/>
                </a:lnTo>
                <a:lnTo>
                  <a:pt x="6929343" y="330767"/>
                </a:lnTo>
                <a:lnTo>
                  <a:pt x="6929343" y="0"/>
                </a:lnTo>
                <a:lnTo>
                  <a:pt x="6944563" y="0"/>
                </a:lnTo>
                <a:lnTo>
                  <a:pt x="6944563" y="3307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9"/>
          <p:cNvGrpSpPr/>
          <p:nvPr/>
        </p:nvGrpSpPr>
        <p:grpSpPr>
          <a:xfrm>
            <a:off x="5614964" y="5391461"/>
            <a:ext cx="6677447" cy="1466527"/>
            <a:chOff x="-2474" y="4177944"/>
            <a:chExt cx="12202937" cy="2680057"/>
          </a:xfrm>
        </p:grpSpPr>
        <p:sp>
          <p:nvSpPr>
            <p:cNvPr id="276" name="Google Shape;276;p19"/>
            <p:cNvSpPr/>
            <p:nvPr/>
          </p:nvSpPr>
          <p:spPr>
            <a:xfrm>
              <a:off x="7648" y="4177944"/>
              <a:ext cx="12192815" cy="2612324"/>
            </a:xfrm>
            <a:custGeom>
              <a:avLst/>
              <a:gdLst/>
              <a:ahLst/>
              <a:cxnLst/>
              <a:rect l="l" t="t" r="r" b="b"/>
              <a:pathLst>
                <a:path w="12192815" h="2612324" extrusionOk="0">
                  <a:moveTo>
                    <a:pt x="8377369" y="2611819"/>
                  </a:moveTo>
                  <a:lnTo>
                    <a:pt x="6844815" y="2611819"/>
                  </a:lnTo>
                  <a:lnTo>
                    <a:pt x="6166878" y="2611819"/>
                  </a:lnTo>
                  <a:lnTo>
                    <a:pt x="5525418" y="2611819"/>
                  </a:lnTo>
                  <a:lnTo>
                    <a:pt x="4865674" y="2611819"/>
                  </a:lnTo>
                  <a:lnTo>
                    <a:pt x="4210275" y="2611819"/>
                  </a:lnTo>
                  <a:lnTo>
                    <a:pt x="3550622" y="2611819"/>
                  </a:lnTo>
                  <a:lnTo>
                    <a:pt x="2922648" y="2611819"/>
                  </a:lnTo>
                  <a:lnTo>
                    <a:pt x="2240366" y="2611819"/>
                  </a:lnTo>
                  <a:lnTo>
                    <a:pt x="1580713" y="2611819"/>
                  </a:lnTo>
                  <a:lnTo>
                    <a:pt x="926038" y="2609104"/>
                  </a:lnTo>
                  <a:lnTo>
                    <a:pt x="266385" y="2609104"/>
                  </a:lnTo>
                  <a:cubicBezTo>
                    <a:pt x="189902" y="2609104"/>
                    <a:pt x="113329" y="2609738"/>
                    <a:pt x="36846" y="2608199"/>
                  </a:cubicBezTo>
                  <a:cubicBezTo>
                    <a:pt x="24445" y="2608199"/>
                    <a:pt x="12226" y="2597518"/>
                    <a:pt x="7" y="2591816"/>
                  </a:cubicBezTo>
                  <a:cubicBezTo>
                    <a:pt x="6893" y="2581824"/>
                    <a:pt x="14326" y="2572211"/>
                    <a:pt x="22273" y="2563033"/>
                  </a:cubicBezTo>
                  <a:cubicBezTo>
                    <a:pt x="49427" y="2535065"/>
                    <a:pt x="75947" y="2507097"/>
                    <a:pt x="103734" y="2480486"/>
                  </a:cubicBezTo>
                  <a:cubicBezTo>
                    <a:pt x="112785" y="2471435"/>
                    <a:pt x="126091" y="2461117"/>
                    <a:pt x="137224" y="2461388"/>
                  </a:cubicBezTo>
                  <a:cubicBezTo>
                    <a:pt x="184471" y="2462383"/>
                    <a:pt x="231990" y="2472883"/>
                    <a:pt x="278513" y="2469263"/>
                  </a:cubicBezTo>
                  <a:cubicBezTo>
                    <a:pt x="345402" y="2464284"/>
                    <a:pt x="417812" y="2462565"/>
                    <a:pt x="476011" y="2435411"/>
                  </a:cubicBezTo>
                  <a:cubicBezTo>
                    <a:pt x="538736" y="2406266"/>
                    <a:pt x="596392" y="2406628"/>
                    <a:pt x="657036" y="2419481"/>
                  </a:cubicBezTo>
                  <a:cubicBezTo>
                    <a:pt x="711977" y="2431157"/>
                    <a:pt x="765650" y="2433601"/>
                    <a:pt x="818238" y="2417127"/>
                  </a:cubicBezTo>
                  <a:cubicBezTo>
                    <a:pt x="836340" y="2411425"/>
                    <a:pt x="850551" y="2391422"/>
                    <a:pt x="867929" y="2380289"/>
                  </a:cubicBezTo>
                  <a:cubicBezTo>
                    <a:pt x="888566" y="2366984"/>
                    <a:pt x="909474" y="2350601"/>
                    <a:pt x="932464" y="2345442"/>
                  </a:cubicBezTo>
                  <a:cubicBezTo>
                    <a:pt x="992565" y="2332046"/>
                    <a:pt x="1055199" y="2328516"/>
                    <a:pt x="1114303" y="2312133"/>
                  </a:cubicBezTo>
                  <a:cubicBezTo>
                    <a:pt x="1145349" y="2303082"/>
                    <a:pt x="1170421" y="2274842"/>
                    <a:pt x="1199657" y="2257826"/>
                  </a:cubicBezTo>
                  <a:cubicBezTo>
                    <a:pt x="1222448" y="2243081"/>
                    <a:pt x="1247393" y="2231967"/>
                    <a:pt x="1273605" y="2224879"/>
                  </a:cubicBezTo>
                  <a:cubicBezTo>
                    <a:pt x="1304017" y="2218453"/>
                    <a:pt x="1336964" y="2223069"/>
                    <a:pt x="1367828" y="2219449"/>
                  </a:cubicBezTo>
                  <a:cubicBezTo>
                    <a:pt x="1431187" y="2212117"/>
                    <a:pt x="1457888" y="2158444"/>
                    <a:pt x="1484408" y="2112463"/>
                  </a:cubicBezTo>
                  <a:cubicBezTo>
                    <a:pt x="1511562" y="2064673"/>
                    <a:pt x="1546228" y="2047023"/>
                    <a:pt x="1598544" y="2053269"/>
                  </a:cubicBezTo>
                  <a:cubicBezTo>
                    <a:pt x="1693138" y="2064591"/>
                    <a:pt x="1788891" y="2045575"/>
                    <a:pt x="1871982" y="1998961"/>
                  </a:cubicBezTo>
                  <a:cubicBezTo>
                    <a:pt x="1918776" y="1973346"/>
                    <a:pt x="1966205" y="1975428"/>
                    <a:pt x="2014991" y="1971807"/>
                  </a:cubicBezTo>
                  <a:cubicBezTo>
                    <a:pt x="2041185" y="1968766"/>
                    <a:pt x="2067162" y="1964014"/>
                    <a:pt x="2092741" y="1957597"/>
                  </a:cubicBezTo>
                  <a:cubicBezTo>
                    <a:pt x="2098534" y="1956511"/>
                    <a:pt x="2105594" y="1951170"/>
                    <a:pt x="2109486" y="1953071"/>
                  </a:cubicBezTo>
                  <a:cubicBezTo>
                    <a:pt x="2156733" y="1975518"/>
                    <a:pt x="2207058" y="1993802"/>
                    <a:pt x="2249418" y="2023490"/>
                  </a:cubicBezTo>
                  <a:cubicBezTo>
                    <a:pt x="2296937" y="2056798"/>
                    <a:pt x="2336672" y="2101149"/>
                    <a:pt x="2380570" y="2139798"/>
                  </a:cubicBezTo>
                  <a:cubicBezTo>
                    <a:pt x="2410439" y="2165956"/>
                    <a:pt x="2458682" y="2159620"/>
                    <a:pt x="2473164" y="2123416"/>
                  </a:cubicBezTo>
                  <a:cubicBezTo>
                    <a:pt x="2496697" y="2064220"/>
                    <a:pt x="2512899" y="2002129"/>
                    <a:pt x="2534531" y="1942391"/>
                  </a:cubicBezTo>
                  <a:cubicBezTo>
                    <a:pt x="2541501" y="1923021"/>
                    <a:pt x="2554263" y="1893333"/>
                    <a:pt x="2567387" y="1891704"/>
                  </a:cubicBezTo>
                  <a:cubicBezTo>
                    <a:pt x="2586304" y="1889260"/>
                    <a:pt x="2614725" y="1902565"/>
                    <a:pt x="2627487" y="1918857"/>
                  </a:cubicBezTo>
                  <a:cubicBezTo>
                    <a:pt x="2701164" y="2011062"/>
                    <a:pt x="2772732" y="2104951"/>
                    <a:pt x="2842182" y="2200532"/>
                  </a:cubicBezTo>
                  <a:cubicBezTo>
                    <a:pt x="2869336" y="2238094"/>
                    <a:pt x="2885990" y="2283803"/>
                    <a:pt x="2914592" y="2320460"/>
                  </a:cubicBezTo>
                  <a:cubicBezTo>
                    <a:pt x="2928893" y="2338563"/>
                    <a:pt x="2957948" y="2348157"/>
                    <a:pt x="2982205" y="2354312"/>
                  </a:cubicBezTo>
                  <a:cubicBezTo>
                    <a:pt x="2987636" y="2355670"/>
                    <a:pt x="3004561" y="2327158"/>
                    <a:pt x="3009359" y="2310957"/>
                  </a:cubicBezTo>
                  <a:cubicBezTo>
                    <a:pt x="3019948" y="2276743"/>
                    <a:pt x="3025922" y="2241081"/>
                    <a:pt x="3034159" y="2206053"/>
                  </a:cubicBezTo>
                  <a:cubicBezTo>
                    <a:pt x="3036512" y="2195825"/>
                    <a:pt x="3044387" y="2184511"/>
                    <a:pt x="3041943" y="2175913"/>
                  </a:cubicBezTo>
                  <a:cubicBezTo>
                    <a:pt x="3024836" y="2113549"/>
                    <a:pt x="3064300" y="2104951"/>
                    <a:pt x="3110189" y="2100968"/>
                  </a:cubicBezTo>
                  <a:cubicBezTo>
                    <a:pt x="3125214" y="2099701"/>
                    <a:pt x="3139968" y="2096171"/>
                    <a:pt x="3154993" y="2094813"/>
                  </a:cubicBezTo>
                  <a:cubicBezTo>
                    <a:pt x="3271301" y="2084767"/>
                    <a:pt x="3354120" y="1998508"/>
                    <a:pt x="3368602" y="1882562"/>
                  </a:cubicBezTo>
                  <a:cubicBezTo>
                    <a:pt x="3371408" y="1860477"/>
                    <a:pt x="3402544" y="1834952"/>
                    <a:pt x="3426620" y="1824091"/>
                  </a:cubicBezTo>
                  <a:cubicBezTo>
                    <a:pt x="3480384" y="1799472"/>
                    <a:pt x="3539036" y="1785624"/>
                    <a:pt x="3593434" y="1762181"/>
                  </a:cubicBezTo>
                  <a:cubicBezTo>
                    <a:pt x="3615791" y="1752587"/>
                    <a:pt x="3634346" y="1731316"/>
                    <a:pt x="3651271" y="1712308"/>
                  </a:cubicBezTo>
                  <a:cubicBezTo>
                    <a:pt x="3684942" y="1674474"/>
                    <a:pt x="3713997" y="1632205"/>
                    <a:pt x="3749930" y="1596634"/>
                  </a:cubicBezTo>
                  <a:cubicBezTo>
                    <a:pt x="3764231" y="1582605"/>
                    <a:pt x="3791203" y="1580704"/>
                    <a:pt x="3813288" y="1575092"/>
                  </a:cubicBezTo>
                  <a:cubicBezTo>
                    <a:pt x="3857096" y="1563688"/>
                    <a:pt x="3900995" y="1552464"/>
                    <a:pt x="3945346" y="1543232"/>
                  </a:cubicBezTo>
                  <a:cubicBezTo>
                    <a:pt x="3976754" y="1536715"/>
                    <a:pt x="4009428" y="1528026"/>
                    <a:pt x="4040655" y="1530560"/>
                  </a:cubicBezTo>
                  <a:cubicBezTo>
                    <a:pt x="4083196" y="1533909"/>
                    <a:pt x="4116233" y="1533094"/>
                    <a:pt x="4148636" y="1496075"/>
                  </a:cubicBezTo>
                  <a:cubicBezTo>
                    <a:pt x="4168458" y="1473266"/>
                    <a:pt x="4208012" y="1460413"/>
                    <a:pt x="4240144" y="1457154"/>
                  </a:cubicBezTo>
                  <a:cubicBezTo>
                    <a:pt x="4318609" y="1448719"/>
                    <a:pt x="4397509" y="1468586"/>
                    <a:pt x="4462623" y="1513182"/>
                  </a:cubicBezTo>
                  <a:cubicBezTo>
                    <a:pt x="4496475" y="1536443"/>
                    <a:pt x="4511591" y="1585591"/>
                    <a:pt x="4539649" y="1619081"/>
                  </a:cubicBezTo>
                  <a:cubicBezTo>
                    <a:pt x="4558204" y="1641347"/>
                    <a:pt x="4583910" y="1671850"/>
                    <a:pt x="4607534" y="1672936"/>
                  </a:cubicBezTo>
                  <a:cubicBezTo>
                    <a:pt x="4686913" y="1676375"/>
                    <a:pt x="4713976" y="1736294"/>
                    <a:pt x="4749004" y="1787977"/>
                  </a:cubicBezTo>
                  <a:cubicBezTo>
                    <a:pt x="4776158" y="1828074"/>
                    <a:pt x="4795708" y="1873692"/>
                    <a:pt x="4824220" y="1912793"/>
                  </a:cubicBezTo>
                  <a:cubicBezTo>
                    <a:pt x="4852731" y="1951895"/>
                    <a:pt x="4888665" y="1943115"/>
                    <a:pt x="4904142" y="1896772"/>
                  </a:cubicBezTo>
                  <a:cubicBezTo>
                    <a:pt x="4916543" y="1859934"/>
                    <a:pt x="4931296" y="1823729"/>
                    <a:pt x="4940347" y="1786167"/>
                  </a:cubicBezTo>
                  <a:cubicBezTo>
                    <a:pt x="4950303" y="1745708"/>
                    <a:pt x="4983793" y="1729868"/>
                    <a:pt x="5013390" y="1712942"/>
                  </a:cubicBezTo>
                  <a:cubicBezTo>
                    <a:pt x="5121009" y="1651303"/>
                    <a:pt x="5188169" y="1556537"/>
                    <a:pt x="5236322" y="1446746"/>
                  </a:cubicBezTo>
                  <a:cubicBezTo>
                    <a:pt x="5255510" y="1402847"/>
                    <a:pt x="5289000" y="1388275"/>
                    <a:pt x="5326834" y="1401490"/>
                  </a:cubicBezTo>
                  <a:cubicBezTo>
                    <a:pt x="5416532" y="1432626"/>
                    <a:pt x="5484507" y="1401490"/>
                    <a:pt x="5546508" y="1340485"/>
                  </a:cubicBezTo>
                  <a:cubicBezTo>
                    <a:pt x="5571580" y="1316046"/>
                    <a:pt x="5595474" y="1310525"/>
                    <a:pt x="5631046" y="1327179"/>
                  </a:cubicBezTo>
                  <a:cubicBezTo>
                    <a:pt x="5693861" y="1356595"/>
                    <a:pt x="5760659" y="1376870"/>
                    <a:pt x="5832345" y="1365285"/>
                  </a:cubicBezTo>
                  <a:cubicBezTo>
                    <a:pt x="5841360" y="1363303"/>
                    <a:pt x="5850729" y="1363773"/>
                    <a:pt x="5859499" y="1366642"/>
                  </a:cubicBezTo>
                  <a:cubicBezTo>
                    <a:pt x="5926387" y="1394701"/>
                    <a:pt x="5978342" y="1371621"/>
                    <a:pt x="6020520" y="1319214"/>
                  </a:cubicBezTo>
                  <a:cubicBezTo>
                    <a:pt x="6052290" y="1279660"/>
                    <a:pt x="6087952" y="1302017"/>
                    <a:pt x="6123071" y="1309529"/>
                  </a:cubicBezTo>
                  <a:cubicBezTo>
                    <a:pt x="6145065" y="1314236"/>
                    <a:pt x="6174482" y="1330166"/>
                    <a:pt x="6187425" y="1321477"/>
                  </a:cubicBezTo>
                  <a:cubicBezTo>
                    <a:pt x="6219738" y="1299573"/>
                    <a:pt x="6254585" y="1271242"/>
                    <a:pt x="6270244" y="1237210"/>
                  </a:cubicBezTo>
                  <a:cubicBezTo>
                    <a:pt x="6301380" y="1169416"/>
                    <a:pt x="6321835" y="1096463"/>
                    <a:pt x="6343740" y="1024778"/>
                  </a:cubicBezTo>
                  <a:cubicBezTo>
                    <a:pt x="6358312" y="977168"/>
                    <a:pt x="6384380" y="962324"/>
                    <a:pt x="6429907" y="982327"/>
                  </a:cubicBezTo>
                  <a:cubicBezTo>
                    <a:pt x="6468284" y="999163"/>
                    <a:pt x="6506028" y="1017899"/>
                    <a:pt x="6545219" y="1032562"/>
                  </a:cubicBezTo>
                  <a:cubicBezTo>
                    <a:pt x="6601428" y="1053651"/>
                    <a:pt x="6650033" y="1028127"/>
                    <a:pt x="6699090" y="1004503"/>
                  </a:cubicBezTo>
                  <a:cubicBezTo>
                    <a:pt x="6797387" y="957346"/>
                    <a:pt x="6813588" y="960695"/>
                    <a:pt x="6893239" y="1033919"/>
                  </a:cubicBezTo>
                  <a:cubicBezTo>
                    <a:pt x="6896588" y="1036997"/>
                    <a:pt x="6900209" y="1039803"/>
                    <a:pt x="6903196" y="1042970"/>
                  </a:cubicBezTo>
                  <a:cubicBezTo>
                    <a:pt x="6975606" y="1123798"/>
                    <a:pt x="6996605" y="1123708"/>
                    <a:pt x="7079152" y="1044057"/>
                  </a:cubicBezTo>
                  <a:cubicBezTo>
                    <a:pt x="7127757" y="997171"/>
                    <a:pt x="7173013" y="1013373"/>
                    <a:pt x="7222885" y="1013192"/>
                  </a:cubicBezTo>
                  <a:cubicBezTo>
                    <a:pt x="7250265" y="1013427"/>
                    <a:pt x="7277636" y="1011789"/>
                    <a:pt x="7304799" y="1008304"/>
                  </a:cubicBezTo>
                  <a:cubicBezTo>
                    <a:pt x="7347158" y="1002240"/>
                    <a:pt x="7389427" y="985495"/>
                    <a:pt x="7431516" y="987306"/>
                  </a:cubicBezTo>
                  <a:cubicBezTo>
                    <a:pt x="7493788" y="989930"/>
                    <a:pt x="7539316" y="966488"/>
                    <a:pt x="7567284" y="915982"/>
                  </a:cubicBezTo>
                  <a:cubicBezTo>
                    <a:pt x="7605299" y="846559"/>
                    <a:pt x="7642952" y="812979"/>
                    <a:pt x="7729482" y="852623"/>
                  </a:cubicBezTo>
                  <a:cubicBezTo>
                    <a:pt x="7790125" y="880592"/>
                    <a:pt x="7859457" y="852623"/>
                    <a:pt x="7915304" y="812979"/>
                  </a:cubicBezTo>
                  <a:cubicBezTo>
                    <a:pt x="7951509" y="787273"/>
                    <a:pt x="7984002" y="763650"/>
                    <a:pt x="8032336" y="787364"/>
                  </a:cubicBezTo>
                  <a:cubicBezTo>
                    <a:pt x="8047813" y="794967"/>
                    <a:pt x="8074786" y="788903"/>
                    <a:pt x="8092346" y="780485"/>
                  </a:cubicBezTo>
                  <a:cubicBezTo>
                    <a:pt x="8133800" y="760572"/>
                    <a:pt x="8170458" y="724548"/>
                    <a:pt x="8213451" y="715226"/>
                  </a:cubicBezTo>
                  <a:cubicBezTo>
                    <a:pt x="8273732" y="702101"/>
                    <a:pt x="8337906" y="707079"/>
                    <a:pt x="8400358" y="704726"/>
                  </a:cubicBezTo>
                  <a:cubicBezTo>
                    <a:pt x="8470867" y="702101"/>
                    <a:pt x="8539657" y="722829"/>
                    <a:pt x="8611886" y="683908"/>
                  </a:cubicBezTo>
                  <a:cubicBezTo>
                    <a:pt x="8664220" y="657597"/>
                    <a:pt x="8724157" y="650609"/>
                    <a:pt x="8781144" y="664177"/>
                  </a:cubicBezTo>
                  <a:cubicBezTo>
                    <a:pt x="8896275" y="689792"/>
                    <a:pt x="9012765" y="696761"/>
                    <a:pt x="9116039" y="616115"/>
                  </a:cubicBezTo>
                  <a:cubicBezTo>
                    <a:pt x="9168083" y="575565"/>
                    <a:pt x="9233705" y="594211"/>
                    <a:pt x="9291995" y="596021"/>
                  </a:cubicBezTo>
                  <a:cubicBezTo>
                    <a:pt x="9357435" y="598012"/>
                    <a:pt x="9413915" y="580543"/>
                    <a:pt x="9474467" y="559273"/>
                  </a:cubicBezTo>
                  <a:cubicBezTo>
                    <a:pt x="9520900" y="542890"/>
                    <a:pt x="9572945" y="528408"/>
                    <a:pt x="9631144" y="542709"/>
                  </a:cubicBezTo>
                  <a:cubicBezTo>
                    <a:pt x="9692783" y="557915"/>
                    <a:pt x="9761120" y="560812"/>
                    <a:pt x="9823302" y="521982"/>
                  </a:cubicBezTo>
                  <a:cubicBezTo>
                    <a:pt x="9891910" y="479441"/>
                    <a:pt x="9965587" y="485053"/>
                    <a:pt x="9987763" y="529042"/>
                  </a:cubicBezTo>
                  <a:cubicBezTo>
                    <a:pt x="10004598" y="562532"/>
                    <a:pt x="10018627" y="597379"/>
                    <a:pt x="10033019" y="632045"/>
                  </a:cubicBezTo>
                  <a:cubicBezTo>
                    <a:pt x="10058996" y="695404"/>
                    <a:pt x="10058181" y="694046"/>
                    <a:pt x="10118824" y="663724"/>
                  </a:cubicBezTo>
                  <a:cubicBezTo>
                    <a:pt x="10152223" y="647070"/>
                    <a:pt x="10188881" y="637023"/>
                    <a:pt x="10222461" y="620550"/>
                  </a:cubicBezTo>
                  <a:cubicBezTo>
                    <a:pt x="10277402" y="593396"/>
                    <a:pt x="10331075" y="563618"/>
                    <a:pt x="10385383" y="535378"/>
                  </a:cubicBezTo>
                  <a:cubicBezTo>
                    <a:pt x="10397240" y="529223"/>
                    <a:pt x="10410002" y="520624"/>
                    <a:pt x="10422492" y="520443"/>
                  </a:cubicBezTo>
                  <a:cubicBezTo>
                    <a:pt x="10524590" y="519448"/>
                    <a:pt x="10597000" y="455455"/>
                    <a:pt x="10675384" y="403863"/>
                  </a:cubicBezTo>
                  <a:cubicBezTo>
                    <a:pt x="10683349" y="397102"/>
                    <a:pt x="10692582" y="392079"/>
                    <a:pt x="10702538" y="389110"/>
                  </a:cubicBezTo>
                  <a:cubicBezTo>
                    <a:pt x="10795585" y="376619"/>
                    <a:pt x="10869261" y="322674"/>
                    <a:pt x="10931896" y="262393"/>
                  </a:cubicBezTo>
                  <a:cubicBezTo>
                    <a:pt x="10973712" y="221843"/>
                    <a:pt x="11020236" y="170613"/>
                    <a:pt x="11014443" y="99471"/>
                  </a:cubicBezTo>
                  <a:cubicBezTo>
                    <a:pt x="11013538" y="88338"/>
                    <a:pt x="11022589" y="76300"/>
                    <a:pt x="11026933" y="64624"/>
                  </a:cubicBezTo>
                  <a:cubicBezTo>
                    <a:pt x="11038429" y="72136"/>
                    <a:pt x="11052096" y="77567"/>
                    <a:pt x="11060876" y="87342"/>
                  </a:cubicBezTo>
                  <a:cubicBezTo>
                    <a:pt x="11103055" y="134318"/>
                    <a:pt x="11112378" y="194237"/>
                    <a:pt x="11119527" y="253342"/>
                  </a:cubicBezTo>
                  <a:cubicBezTo>
                    <a:pt x="11129755" y="337246"/>
                    <a:pt x="11165779" y="361142"/>
                    <a:pt x="11249051" y="354896"/>
                  </a:cubicBezTo>
                  <a:cubicBezTo>
                    <a:pt x="11298742" y="351185"/>
                    <a:pt x="11344631" y="348651"/>
                    <a:pt x="11387987" y="321226"/>
                  </a:cubicBezTo>
                  <a:cubicBezTo>
                    <a:pt x="11395952" y="316157"/>
                    <a:pt x="11419485" y="324122"/>
                    <a:pt x="11427813" y="333355"/>
                  </a:cubicBezTo>
                  <a:cubicBezTo>
                    <a:pt x="11454966" y="364129"/>
                    <a:pt x="11485469" y="364762"/>
                    <a:pt x="11516786" y="344669"/>
                  </a:cubicBezTo>
                  <a:cubicBezTo>
                    <a:pt x="11542853" y="328014"/>
                    <a:pt x="11565663" y="306110"/>
                    <a:pt x="11591096" y="288098"/>
                  </a:cubicBezTo>
                  <a:cubicBezTo>
                    <a:pt x="11601505" y="280767"/>
                    <a:pt x="11615987" y="271716"/>
                    <a:pt x="11626758" y="273707"/>
                  </a:cubicBezTo>
                  <a:cubicBezTo>
                    <a:pt x="11692198" y="285836"/>
                    <a:pt x="11714103" y="238679"/>
                    <a:pt x="11736278" y="194509"/>
                  </a:cubicBezTo>
                  <a:cubicBezTo>
                    <a:pt x="11760264" y="146537"/>
                    <a:pt x="11779181" y="95941"/>
                    <a:pt x="11802262" y="47426"/>
                  </a:cubicBezTo>
                  <a:cubicBezTo>
                    <a:pt x="11827604" y="-5795"/>
                    <a:pt x="11865620" y="-14756"/>
                    <a:pt x="11912596" y="21268"/>
                  </a:cubicBezTo>
                  <a:cubicBezTo>
                    <a:pt x="11940926" y="43082"/>
                    <a:pt x="11964912" y="71050"/>
                    <a:pt x="11994691" y="90148"/>
                  </a:cubicBezTo>
                  <a:cubicBezTo>
                    <a:pt x="12028180" y="110350"/>
                    <a:pt x="12063299" y="127502"/>
                    <a:pt x="12099866" y="141378"/>
                  </a:cubicBezTo>
                  <a:cubicBezTo>
                    <a:pt x="12113262" y="146673"/>
                    <a:pt x="12128287" y="146673"/>
                    <a:pt x="12141683" y="141378"/>
                  </a:cubicBezTo>
                  <a:cubicBezTo>
                    <a:pt x="12180602" y="122189"/>
                    <a:pt x="12185581" y="141378"/>
                    <a:pt x="12185581" y="173691"/>
                  </a:cubicBezTo>
                  <a:cubicBezTo>
                    <a:pt x="12185581" y="264203"/>
                    <a:pt x="12187662" y="354082"/>
                    <a:pt x="12187662" y="444232"/>
                  </a:cubicBezTo>
                  <a:cubicBezTo>
                    <a:pt x="12187662" y="619102"/>
                    <a:pt x="12185218" y="793971"/>
                    <a:pt x="12186123" y="969203"/>
                  </a:cubicBezTo>
                  <a:cubicBezTo>
                    <a:pt x="12187120" y="1162175"/>
                    <a:pt x="12192460" y="1355057"/>
                    <a:pt x="12192822" y="1548029"/>
                  </a:cubicBezTo>
                  <a:cubicBezTo>
                    <a:pt x="12192822" y="1784447"/>
                    <a:pt x="12190649" y="2020956"/>
                    <a:pt x="12189020" y="2257374"/>
                  </a:cubicBezTo>
                  <a:cubicBezTo>
                    <a:pt x="12188386" y="2361372"/>
                    <a:pt x="12186123" y="2465552"/>
                    <a:pt x="12186667" y="2569278"/>
                  </a:cubicBezTo>
                  <a:cubicBezTo>
                    <a:pt x="12186667" y="2599600"/>
                    <a:pt x="12179607" y="2611639"/>
                    <a:pt x="12146570" y="2611457"/>
                  </a:cubicBezTo>
                  <a:cubicBezTo>
                    <a:pt x="11891959" y="2610371"/>
                    <a:pt x="11637349" y="2611457"/>
                    <a:pt x="11382738" y="2611457"/>
                  </a:cubicBezTo>
                  <a:lnTo>
                    <a:pt x="10808890" y="2611910"/>
                  </a:lnTo>
                  <a:lnTo>
                    <a:pt x="10148965" y="2611910"/>
                  </a:lnTo>
                  <a:lnTo>
                    <a:pt x="9488949" y="2611910"/>
                  </a:lnTo>
                  <a:lnTo>
                    <a:pt x="8837986" y="26119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1254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-2474" y="4245677"/>
              <a:ext cx="12192815" cy="2612324"/>
            </a:xfrm>
            <a:custGeom>
              <a:avLst/>
              <a:gdLst/>
              <a:ahLst/>
              <a:cxnLst/>
              <a:rect l="l" t="t" r="r" b="b"/>
              <a:pathLst>
                <a:path w="12192815" h="2612324" extrusionOk="0">
                  <a:moveTo>
                    <a:pt x="8377369" y="2611819"/>
                  </a:moveTo>
                  <a:lnTo>
                    <a:pt x="6844815" y="2611819"/>
                  </a:lnTo>
                  <a:lnTo>
                    <a:pt x="6166878" y="2611819"/>
                  </a:lnTo>
                  <a:lnTo>
                    <a:pt x="5525418" y="2611819"/>
                  </a:lnTo>
                  <a:lnTo>
                    <a:pt x="4865674" y="2611819"/>
                  </a:lnTo>
                  <a:lnTo>
                    <a:pt x="4210275" y="2611819"/>
                  </a:lnTo>
                  <a:lnTo>
                    <a:pt x="3550622" y="2611819"/>
                  </a:lnTo>
                  <a:lnTo>
                    <a:pt x="2922648" y="2611819"/>
                  </a:lnTo>
                  <a:lnTo>
                    <a:pt x="2240366" y="2611819"/>
                  </a:lnTo>
                  <a:lnTo>
                    <a:pt x="1580713" y="2611819"/>
                  </a:lnTo>
                  <a:lnTo>
                    <a:pt x="926038" y="2609104"/>
                  </a:lnTo>
                  <a:lnTo>
                    <a:pt x="266385" y="2609104"/>
                  </a:lnTo>
                  <a:cubicBezTo>
                    <a:pt x="189902" y="2609104"/>
                    <a:pt x="113329" y="2609738"/>
                    <a:pt x="36846" y="2608199"/>
                  </a:cubicBezTo>
                  <a:cubicBezTo>
                    <a:pt x="24445" y="2608199"/>
                    <a:pt x="12226" y="2597518"/>
                    <a:pt x="7" y="2591816"/>
                  </a:cubicBezTo>
                  <a:cubicBezTo>
                    <a:pt x="6893" y="2581824"/>
                    <a:pt x="14326" y="2572211"/>
                    <a:pt x="22273" y="2563033"/>
                  </a:cubicBezTo>
                  <a:cubicBezTo>
                    <a:pt x="49427" y="2535065"/>
                    <a:pt x="75947" y="2507097"/>
                    <a:pt x="103734" y="2480486"/>
                  </a:cubicBezTo>
                  <a:cubicBezTo>
                    <a:pt x="112785" y="2471435"/>
                    <a:pt x="126091" y="2461117"/>
                    <a:pt x="137224" y="2461388"/>
                  </a:cubicBezTo>
                  <a:cubicBezTo>
                    <a:pt x="184471" y="2462383"/>
                    <a:pt x="231990" y="2472883"/>
                    <a:pt x="278513" y="2469263"/>
                  </a:cubicBezTo>
                  <a:cubicBezTo>
                    <a:pt x="345402" y="2464284"/>
                    <a:pt x="417812" y="2462565"/>
                    <a:pt x="476011" y="2435411"/>
                  </a:cubicBezTo>
                  <a:cubicBezTo>
                    <a:pt x="538736" y="2406266"/>
                    <a:pt x="596392" y="2406628"/>
                    <a:pt x="657036" y="2419481"/>
                  </a:cubicBezTo>
                  <a:cubicBezTo>
                    <a:pt x="711977" y="2431157"/>
                    <a:pt x="765650" y="2433601"/>
                    <a:pt x="818238" y="2417127"/>
                  </a:cubicBezTo>
                  <a:cubicBezTo>
                    <a:pt x="836340" y="2411425"/>
                    <a:pt x="850551" y="2391422"/>
                    <a:pt x="867929" y="2380289"/>
                  </a:cubicBezTo>
                  <a:cubicBezTo>
                    <a:pt x="888566" y="2366984"/>
                    <a:pt x="909474" y="2350601"/>
                    <a:pt x="932464" y="2345442"/>
                  </a:cubicBezTo>
                  <a:cubicBezTo>
                    <a:pt x="992565" y="2332046"/>
                    <a:pt x="1055199" y="2328516"/>
                    <a:pt x="1114303" y="2312133"/>
                  </a:cubicBezTo>
                  <a:cubicBezTo>
                    <a:pt x="1145349" y="2303082"/>
                    <a:pt x="1170421" y="2274842"/>
                    <a:pt x="1199657" y="2257826"/>
                  </a:cubicBezTo>
                  <a:cubicBezTo>
                    <a:pt x="1222448" y="2243081"/>
                    <a:pt x="1247393" y="2231967"/>
                    <a:pt x="1273605" y="2224879"/>
                  </a:cubicBezTo>
                  <a:cubicBezTo>
                    <a:pt x="1304017" y="2218453"/>
                    <a:pt x="1336964" y="2223069"/>
                    <a:pt x="1367828" y="2219449"/>
                  </a:cubicBezTo>
                  <a:cubicBezTo>
                    <a:pt x="1431187" y="2212117"/>
                    <a:pt x="1457888" y="2158444"/>
                    <a:pt x="1484408" y="2112463"/>
                  </a:cubicBezTo>
                  <a:cubicBezTo>
                    <a:pt x="1511562" y="2064673"/>
                    <a:pt x="1546228" y="2047023"/>
                    <a:pt x="1598544" y="2053269"/>
                  </a:cubicBezTo>
                  <a:cubicBezTo>
                    <a:pt x="1693138" y="2064591"/>
                    <a:pt x="1788891" y="2045575"/>
                    <a:pt x="1871982" y="1998961"/>
                  </a:cubicBezTo>
                  <a:cubicBezTo>
                    <a:pt x="1918776" y="1973346"/>
                    <a:pt x="1966205" y="1975428"/>
                    <a:pt x="2014991" y="1971807"/>
                  </a:cubicBezTo>
                  <a:cubicBezTo>
                    <a:pt x="2041185" y="1968766"/>
                    <a:pt x="2067162" y="1964014"/>
                    <a:pt x="2092741" y="1957597"/>
                  </a:cubicBezTo>
                  <a:cubicBezTo>
                    <a:pt x="2098534" y="1956511"/>
                    <a:pt x="2105594" y="1951170"/>
                    <a:pt x="2109486" y="1953071"/>
                  </a:cubicBezTo>
                  <a:cubicBezTo>
                    <a:pt x="2156733" y="1975518"/>
                    <a:pt x="2207058" y="1993802"/>
                    <a:pt x="2249418" y="2023490"/>
                  </a:cubicBezTo>
                  <a:cubicBezTo>
                    <a:pt x="2296937" y="2056798"/>
                    <a:pt x="2336672" y="2101149"/>
                    <a:pt x="2380570" y="2139798"/>
                  </a:cubicBezTo>
                  <a:cubicBezTo>
                    <a:pt x="2410439" y="2165956"/>
                    <a:pt x="2458682" y="2159620"/>
                    <a:pt x="2473164" y="2123416"/>
                  </a:cubicBezTo>
                  <a:cubicBezTo>
                    <a:pt x="2496697" y="2064220"/>
                    <a:pt x="2512899" y="2002129"/>
                    <a:pt x="2534531" y="1942391"/>
                  </a:cubicBezTo>
                  <a:cubicBezTo>
                    <a:pt x="2541501" y="1923021"/>
                    <a:pt x="2554263" y="1893333"/>
                    <a:pt x="2567387" y="1891704"/>
                  </a:cubicBezTo>
                  <a:cubicBezTo>
                    <a:pt x="2586304" y="1889260"/>
                    <a:pt x="2614725" y="1902565"/>
                    <a:pt x="2627487" y="1918857"/>
                  </a:cubicBezTo>
                  <a:cubicBezTo>
                    <a:pt x="2701164" y="2011062"/>
                    <a:pt x="2772732" y="2104951"/>
                    <a:pt x="2842182" y="2200532"/>
                  </a:cubicBezTo>
                  <a:cubicBezTo>
                    <a:pt x="2869336" y="2238094"/>
                    <a:pt x="2885990" y="2283803"/>
                    <a:pt x="2914592" y="2320460"/>
                  </a:cubicBezTo>
                  <a:cubicBezTo>
                    <a:pt x="2928893" y="2338563"/>
                    <a:pt x="2957948" y="2348157"/>
                    <a:pt x="2982205" y="2354312"/>
                  </a:cubicBezTo>
                  <a:cubicBezTo>
                    <a:pt x="2987636" y="2355670"/>
                    <a:pt x="3004561" y="2327158"/>
                    <a:pt x="3009359" y="2310957"/>
                  </a:cubicBezTo>
                  <a:cubicBezTo>
                    <a:pt x="3019948" y="2276743"/>
                    <a:pt x="3025922" y="2241081"/>
                    <a:pt x="3034159" y="2206053"/>
                  </a:cubicBezTo>
                  <a:cubicBezTo>
                    <a:pt x="3036512" y="2195825"/>
                    <a:pt x="3044387" y="2184511"/>
                    <a:pt x="3041943" y="2175913"/>
                  </a:cubicBezTo>
                  <a:cubicBezTo>
                    <a:pt x="3024836" y="2113549"/>
                    <a:pt x="3064300" y="2104951"/>
                    <a:pt x="3110189" y="2100968"/>
                  </a:cubicBezTo>
                  <a:cubicBezTo>
                    <a:pt x="3125214" y="2099701"/>
                    <a:pt x="3139968" y="2096171"/>
                    <a:pt x="3154993" y="2094813"/>
                  </a:cubicBezTo>
                  <a:cubicBezTo>
                    <a:pt x="3271301" y="2084767"/>
                    <a:pt x="3354120" y="1998508"/>
                    <a:pt x="3368602" y="1882562"/>
                  </a:cubicBezTo>
                  <a:cubicBezTo>
                    <a:pt x="3371408" y="1860477"/>
                    <a:pt x="3402544" y="1834952"/>
                    <a:pt x="3426620" y="1824091"/>
                  </a:cubicBezTo>
                  <a:cubicBezTo>
                    <a:pt x="3480384" y="1799472"/>
                    <a:pt x="3539036" y="1785624"/>
                    <a:pt x="3593434" y="1762181"/>
                  </a:cubicBezTo>
                  <a:cubicBezTo>
                    <a:pt x="3615791" y="1752587"/>
                    <a:pt x="3634346" y="1731316"/>
                    <a:pt x="3651271" y="1712308"/>
                  </a:cubicBezTo>
                  <a:cubicBezTo>
                    <a:pt x="3684942" y="1674474"/>
                    <a:pt x="3713997" y="1632205"/>
                    <a:pt x="3749930" y="1596634"/>
                  </a:cubicBezTo>
                  <a:cubicBezTo>
                    <a:pt x="3764231" y="1582605"/>
                    <a:pt x="3791203" y="1580704"/>
                    <a:pt x="3813288" y="1575092"/>
                  </a:cubicBezTo>
                  <a:cubicBezTo>
                    <a:pt x="3857096" y="1563688"/>
                    <a:pt x="3900995" y="1552464"/>
                    <a:pt x="3945346" y="1543232"/>
                  </a:cubicBezTo>
                  <a:cubicBezTo>
                    <a:pt x="3976754" y="1536715"/>
                    <a:pt x="4009428" y="1528026"/>
                    <a:pt x="4040655" y="1530560"/>
                  </a:cubicBezTo>
                  <a:cubicBezTo>
                    <a:pt x="4083196" y="1533909"/>
                    <a:pt x="4116233" y="1533094"/>
                    <a:pt x="4148636" y="1496075"/>
                  </a:cubicBezTo>
                  <a:cubicBezTo>
                    <a:pt x="4168458" y="1473266"/>
                    <a:pt x="4208012" y="1460413"/>
                    <a:pt x="4240144" y="1457154"/>
                  </a:cubicBezTo>
                  <a:cubicBezTo>
                    <a:pt x="4318609" y="1448719"/>
                    <a:pt x="4397509" y="1468586"/>
                    <a:pt x="4462623" y="1513182"/>
                  </a:cubicBezTo>
                  <a:cubicBezTo>
                    <a:pt x="4496475" y="1536443"/>
                    <a:pt x="4511591" y="1585591"/>
                    <a:pt x="4539649" y="1619081"/>
                  </a:cubicBezTo>
                  <a:cubicBezTo>
                    <a:pt x="4558204" y="1641347"/>
                    <a:pt x="4583910" y="1671850"/>
                    <a:pt x="4607534" y="1672936"/>
                  </a:cubicBezTo>
                  <a:cubicBezTo>
                    <a:pt x="4686913" y="1676375"/>
                    <a:pt x="4713976" y="1736294"/>
                    <a:pt x="4749004" y="1787977"/>
                  </a:cubicBezTo>
                  <a:cubicBezTo>
                    <a:pt x="4776158" y="1828074"/>
                    <a:pt x="4795708" y="1873692"/>
                    <a:pt x="4824220" y="1912793"/>
                  </a:cubicBezTo>
                  <a:cubicBezTo>
                    <a:pt x="4852731" y="1951895"/>
                    <a:pt x="4888665" y="1943115"/>
                    <a:pt x="4904142" y="1896772"/>
                  </a:cubicBezTo>
                  <a:cubicBezTo>
                    <a:pt x="4916543" y="1859934"/>
                    <a:pt x="4931296" y="1823729"/>
                    <a:pt x="4940347" y="1786167"/>
                  </a:cubicBezTo>
                  <a:cubicBezTo>
                    <a:pt x="4950303" y="1745708"/>
                    <a:pt x="4983793" y="1729868"/>
                    <a:pt x="5013390" y="1712942"/>
                  </a:cubicBezTo>
                  <a:cubicBezTo>
                    <a:pt x="5121009" y="1651303"/>
                    <a:pt x="5188169" y="1556537"/>
                    <a:pt x="5236322" y="1446746"/>
                  </a:cubicBezTo>
                  <a:cubicBezTo>
                    <a:pt x="5255510" y="1402847"/>
                    <a:pt x="5289000" y="1388275"/>
                    <a:pt x="5326834" y="1401490"/>
                  </a:cubicBezTo>
                  <a:cubicBezTo>
                    <a:pt x="5416532" y="1432626"/>
                    <a:pt x="5484507" y="1401490"/>
                    <a:pt x="5546508" y="1340485"/>
                  </a:cubicBezTo>
                  <a:cubicBezTo>
                    <a:pt x="5571580" y="1316046"/>
                    <a:pt x="5595474" y="1310525"/>
                    <a:pt x="5631046" y="1327179"/>
                  </a:cubicBezTo>
                  <a:cubicBezTo>
                    <a:pt x="5693861" y="1356595"/>
                    <a:pt x="5760659" y="1376870"/>
                    <a:pt x="5832345" y="1365285"/>
                  </a:cubicBezTo>
                  <a:cubicBezTo>
                    <a:pt x="5841360" y="1363303"/>
                    <a:pt x="5850729" y="1363773"/>
                    <a:pt x="5859499" y="1366642"/>
                  </a:cubicBezTo>
                  <a:cubicBezTo>
                    <a:pt x="5926387" y="1394701"/>
                    <a:pt x="5978342" y="1371621"/>
                    <a:pt x="6020520" y="1319214"/>
                  </a:cubicBezTo>
                  <a:cubicBezTo>
                    <a:pt x="6052290" y="1279660"/>
                    <a:pt x="6087952" y="1302017"/>
                    <a:pt x="6123071" y="1309529"/>
                  </a:cubicBezTo>
                  <a:cubicBezTo>
                    <a:pt x="6145065" y="1314236"/>
                    <a:pt x="6174482" y="1330166"/>
                    <a:pt x="6187425" y="1321477"/>
                  </a:cubicBezTo>
                  <a:cubicBezTo>
                    <a:pt x="6219738" y="1299573"/>
                    <a:pt x="6254585" y="1271242"/>
                    <a:pt x="6270244" y="1237210"/>
                  </a:cubicBezTo>
                  <a:cubicBezTo>
                    <a:pt x="6301380" y="1169416"/>
                    <a:pt x="6321835" y="1096463"/>
                    <a:pt x="6343740" y="1024778"/>
                  </a:cubicBezTo>
                  <a:cubicBezTo>
                    <a:pt x="6358312" y="977168"/>
                    <a:pt x="6384380" y="962324"/>
                    <a:pt x="6429907" y="982327"/>
                  </a:cubicBezTo>
                  <a:cubicBezTo>
                    <a:pt x="6468284" y="999163"/>
                    <a:pt x="6506028" y="1017899"/>
                    <a:pt x="6545219" y="1032562"/>
                  </a:cubicBezTo>
                  <a:cubicBezTo>
                    <a:pt x="6601428" y="1053651"/>
                    <a:pt x="6650033" y="1028127"/>
                    <a:pt x="6699090" y="1004503"/>
                  </a:cubicBezTo>
                  <a:cubicBezTo>
                    <a:pt x="6797387" y="957346"/>
                    <a:pt x="6813588" y="960695"/>
                    <a:pt x="6893239" y="1033919"/>
                  </a:cubicBezTo>
                  <a:cubicBezTo>
                    <a:pt x="6896588" y="1036997"/>
                    <a:pt x="6900209" y="1039803"/>
                    <a:pt x="6903196" y="1042970"/>
                  </a:cubicBezTo>
                  <a:cubicBezTo>
                    <a:pt x="6975606" y="1123798"/>
                    <a:pt x="6996605" y="1123708"/>
                    <a:pt x="7079152" y="1044057"/>
                  </a:cubicBezTo>
                  <a:cubicBezTo>
                    <a:pt x="7127757" y="997171"/>
                    <a:pt x="7173013" y="1013373"/>
                    <a:pt x="7222885" y="1013192"/>
                  </a:cubicBezTo>
                  <a:cubicBezTo>
                    <a:pt x="7250265" y="1013427"/>
                    <a:pt x="7277636" y="1011789"/>
                    <a:pt x="7304799" y="1008304"/>
                  </a:cubicBezTo>
                  <a:cubicBezTo>
                    <a:pt x="7347158" y="1002240"/>
                    <a:pt x="7389427" y="985495"/>
                    <a:pt x="7431516" y="987306"/>
                  </a:cubicBezTo>
                  <a:cubicBezTo>
                    <a:pt x="7493788" y="989930"/>
                    <a:pt x="7539316" y="966488"/>
                    <a:pt x="7567284" y="915982"/>
                  </a:cubicBezTo>
                  <a:cubicBezTo>
                    <a:pt x="7605299" y="846559"/>
                    <a:pt x="7642952" y="812979"/>
                    <a:pt x="7729482" y="852623"/>
                  </a:cubicBezTo>
                  <a:cubicBezTo>
                    <a:pt x="7790125" y="880592"/>
                    <a:pt x="7859457" y="852623"/>
                    <a:pt x="7915304" y="812979"/>
                  </a:cubicBezTo>
                  <a:cubicBezTo>
                    <a:pt x="7951509" y="787273"/>
                    <a:pt x="7984002" y="763650"/>
                    <a:pt x="8032336" y="787364"/>
                  </a:cubicBezTo>
                  <a:cubicBezTo>
                    <a:pt x="8047813" y="794967"/>
                    <a:pt x="8074786" y="788903"/>
                    <a:pt x="8092346" y="780485"/>
                  </a:cubicBezTo>
                  <a:cubicBezTo>
                    <a:pt x="8133800" y="760572"/>
                    <a:pt x="8170458" y="724548"/>
                    <a:pt x="8213451" y="715226"/>
                  </a:cubicBezTo>
                  <a:cubicBezTo>
                    <a:pt x="8273732" y="702101"/>
                    <a:pt x="8337906" y="707079"/>
                    <a:pt x="8400358" y="704726"/>
                  </a:cubicBezTo>
                  <a:cubicBezTo>
                    <a:pt x="8470867" y="702101"/>
                    <a:pt x="8539657" y="722829"/>
                    <a:pt x="8611886" y="683908"/>
                  </a:cubicBezTo>
                  <a:cubicBezTo>
                    <a:pt x="8664220" y="657597"/>
                    <a:pt x="8724157" y="650609"/>
                    <a:pt x="8781144" y="664177"/>
                  </a:cubicBezTo>
                  <a:cubicBezTo>
                    <a:pt x="8896275" y="689792"/>
                    <a:pt x="9012765" y="696761"/>
                    <a:pt x="9116039" y="616115"/>
                  </a:cubicBezTo>
                  <a:cubicBezTo>
                    <a:pt x="9168083" y="575565"/>
                    <a:pt x="9233705" y="594211"/>
                    <a:pt x="9291995" y="596021"/>
                  </a:cubicBezTo>
                  <a:cubicBezTo>
                    <a:pt x="9357435" y="598012"/>
                    <a:pt x="9413915" y="580543"/>
                    <a:pt x="9474467" y="559273"/>
                  </a:cubicBezTo>
                  <a:cubicBezTo>
                    <a:pt x="9520900" y="542890"/>
                    <a:pt x="9572945" y="528408"/>
                    <a:pt x="9631144" y="542709"/>
                  </a:cubicBezTo>
                  <a:cubicBezTo>
                    <a:pt x="9692783" y="557915"/>
                    <a:pt x="9761120" y="560812"/>
                    <a:pt x="9823302" y="521982"/>
                  </a:cubicBezTo>
                  <a:cubicBezTo>
                    <a:pt x="9891910" y="479441"/>
                    <a:pt x="9965587" y="485053"/>
                    <a:pt x="9987763" y="529042"/>
                  </a:cubicBezTo>
                  <a:cubicBezTo>
                    <a:pt x="10004598" y="562532"/>
                    <a:pt x="10018627" y="597379"/>
                    <a:pt x="10033019" y="632045"/>
                  </a:cubicBezTo>
                  <a:cubicBezTo>
                    <a:pt x="10058996" y="695404"/>
                    <a:pt x="10058181" y="694046"/>
                    <a:pt x="10118824" y="663724"/>
                  </a:cubicBezTo>
                  <a:cubicBezTo>
                    <a:pt x="10152223" y="647070"/>
                    <a:pt x="10188881" y="637023"/>
                    <a:pt x="10222461" y="620550"/>
                  </a:cubicBezTo>
                  <a:cubicBezTo>
                    <a:pt x="10277402" y="593396"/>
                    <a:pt x="10331075" y="563618"/>
                    <a:pt x="10385383" y="535378"/>
                  </a:cubicBezTo>
                  <a:cubicBezTo>
                    <a:pt x="10397240" y="529223"/>
                    <a:pt x="10410002" y="520624"/>
                    <a:pt x="10422492" y="520443"/>
                  </a:cubicBezTo>
                  <a:cubicBezTo>
                    <a:pt x="10524590" y="519448"/>
                    <a:pt x="10597000" y="455455"/>
                    <a:pt x="10675384" y="403863"/>
                  </a:cubicBezTo>
                  <a:cubicBezTo>
                    <a:pt x="10683349" y="397102"/>
                    <a:pt x="10692582" y="392079"/>
                    <a:pt x="10702538" y="389110"/>
                  </a:cubicBezTo>
                  <a:cubicBezTo>
                    <a:pt x="10795585" y="376619"/>
                    <a:pt x="10869261" y="322674"/>
                    <a:pt x="10931896" y="262393"/>
                  </a:cubicBezTo>
                  <a:cubicBezTo>
                    <a:pt x="10973712" y="221843"/>
                    <a:pt x="11020236" y="170613"/>
                    <a:pt x="11014443" y="99471"/>
                  </a:cubicBezTo>
                  <a:cubicBezTo>
                    <a:pt x="11013538" y="88338"/>
                    <a:pt x="11022589" y="76300"/>
                    <a:pt x="11026933" y="64624"/>
                  </a:cubicBezTo>
                  <a:cubicBezTo>
                    <a:pt x="11038429" y="72136"/>
                    <a:pt x="11052096" y="77567"/>
                    <a:pt x="11060876" y="87342"/>
                  </a:cubicBezTo>
                  <a:cubicBezTo>
                    <a:pt x="11103055" y="134318"/>
                    <a:pt x="11112378" y="194237"/>
                    <a:pt x="11119527" y="253342"/>
                  </a:cubicBezTo>
                  <a:cubicBezTo>
                    <a:pt x="11129755" y="337246"/>
                    <a:pt x="11165779" y="361142"/>
                    <a:pt x="11249051" y="354896"/>
                  </a:cubicBezTo>
                  <a:cubicBezTo>
                    <a:pt x="11298742" y="351185"/>
                    <a:pt x="11344631" y="348651"/>
                    <a:pt x="11387987" y="321226"/>
                  </a:cubicBezTo>
                  <a:cubicBezTo>
                    <a:pt x="11395952" y="316157"/>
                    <a:pt x="11419485" y="324122"/>
                    <a:pt x="11427813" y="333355"/>
                  </a:cubicBezTo>
                  <a:cubicBezTo>
                    <a:pt x="11454966" y="364129"/>
                    <a:pt x="11485469" y="364762"/>
                    <a:pt x="11516786" y="344669"/>
                  </a:cubicBezTo>
                  <a:cubicBezTo>
                    <a:pt x="11542853" y="328014"/>
                    <a:pt x="11565663" y="306110"/>
                    <a:pt x="11591096" y="288098"/>
                  </a:cubicBezTo>
                  <a:cubicBezTo>
                    <a:pt x="11601505" y="280767"/>
                    <a:pt x="11615987" y="271716"/>
                    <a:pt x="11626758" y="273707"/>
                  </a:cubicBezTo>
                  <a:cubicBezTo>
                    <a:pt x="11692198" y="285836"/>
                    <a:pt x="11714103" y="238679"/>
                    <a:pt x="11736278" y="194509"/>
                  </a:cubicBezTo>
                  <a:cubicBezTo>
                    <a:pt x="11760264" y="146537"/>
                    <a:pt x="11779181" y="95941"/>
                    <a:pt x="11802262" y="47426"/>
                  </a:cubicBezTo>
                  <a:cubicBezTo>
                    <a:pt x="11827604" y="-5795"/>
                    <a:pt x="11865620" y="-14756"/>
                    <a:pt x="11912596" y="21268"/>
                  </a:cubicBezTo>
                  <a:cubicBezTo>
                    <a:pt x="11940926" y="43082"/>
                    <a:pt x="11964912" y="71050"/>
                    <a:pt x="11994691" y="90148"/>
                  </a:cubicBezTo>
                  <a:cubicBezTo>
                    <a:pt x="12028180" y="110350"/>
                    <a:pt x="12063299" y="127502"/>
                    <a:pt x="12099866" y="141378"/>
                  </a:cubicBezTo>
                  <a:cubicBezTo>
                    <a:pt x="12113262" y="146673"/>
                    <a:pt x="12128287" y="146673"/>
                    <a:pt x="12141683" y="141378"/>
                  </a:cubicBezTo>
                  <a:cubicBezTo>
                    <a:pt x="12180602" y="122189"/>
                    <a:pt x="12185581" y="141378"/>
                    <a:pt x="12185581" y="173691"/>
                  </a:cubicBezTo>
                  <a:cubicBezTo>
                    <a:pt x="12185581" y="264203"/>
                    <a:pt x="12187662" y="354082"/>
                    <a:pt x="12187662" y="444232"/>
                  </a:cubicBezTo>
                  <a:cubicBezTo>
                    <a:pt x="12187662" y="619102"/>
                    <a:pt x="12185218" y="793971"/>
                    <a:pt x="12186123" y="969203"/>
                  </a:cubicBezTo>
                  <a:cubicBezTo>
                    <a:pt x="12187120" y="1162175"/>
                    <a:pt x="12192460" y="1355057"/>
                    <a:pt x="12192822" y="1548029"/>
                  </a:cubicBezTo>
                  <a:cubicBezTo>
                    <a:pt x="12192822" y="1784447"/>
                    <a:pt x="12190649" y="2020956"/>
                    <a:pt x="12189020" y="2257374"/>
                  </a:cubicBezTo>
                  <a:cubicBezTo>
                    <a:pt x="12188386" y="2361372"/>
                    <a:pt x="12186123" y="2465552"/>
                    <a:pt x="12186667" y="2569278"/>
                  </a:cubicBezTo>
                  <a:cubicBezTo>
                    <a:pt x="12186667" y="2599600"/>
                    <a:pt x="12179607" y="2611639"/>
                    <a:pt x="12146570" y="2611457"/>
                  </a:cubicBezTo>
                  <a:cubicBezTo>
                    <a:pt x="11891959" y="2610371"/>
                    <a:pt x="11637349" y="2611457"/>
                    <a:pt x="11382738" y="2611457"/>
                  </a:cubicBezTo>
                  <a:lnTo>
                    <a:pt x="10808890" y="2611910"/>
                  </a:lnTo>
                  <a:lnTo>
                    <a:pt x="10148965" y="2611910"/>
                  </a:lnTo>
                  <a:lnTo>
                    <a:pt x="9488949" y="2611910"/>
                  </a:lnTo>
                  <a:lnTo>
                    <a:pt x="8837986" y="261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19"/>
          <p:cNvSpPr/>
          <p:nvPr/>
        </p:nvSpPr>
        <p:spPr>
          <a:xfrm flipH="1">
            <a:off x="8465300" y="1350"/>
            <a:ext cx="3726700" cy="2782860"/>
          </a:xfrm>
          <a:custGeom>
            <a:avLst/>
            <a:gdLst/>
            <a:ahLst/>
            <a:cxnLst/>
            <a:rect l="l" t="t" r="r" b="b"/>
            <a:pathLst>
              <a:path w="3726700" h="2782860" extrusionOk="0">
                <a:moveTo>
                  <a:pt x="3726700" y="0"/>
                </a:moveTo>
                <a:lnTo>
                  <a:pt x="0" y="0"/>
                </a:lnTo>
                <a:lnTo>
                  <a:pt x="0" y="2782860"/>
                </a:lnTo>
                <a:lnTo>
                  <a:pt x="37242" y="2782860"/>
                </a:lnTo>
                <a:cubicBezTo>
                  <a:pt x="69396" y="2752890"/>
                  <a:pt x="105920" y="2752474"/>
                  <a:pt x="144632" y="2766521"/>
                </a:cubicBezTo>
                <a:cubicBezTo>
                  <a:pt x="200720" y="2757156"/>
                  <a:pt x="255769" y="2743628"/>
                  <a:pt x="313418" y="2764440"/>
                </a:cubicBezTo>
                <a:cubicBezTo>
                  <a:pt x="344532" y="2774846"/>
                  <a:pt x="374502" y="2761631"/>
                  <a:pt x="395314" y="2733222"/>
                </a:cubicBezTo>
                <a:cubicBezTo>
                  <a:pt x="448280" y="2662566"/>
                  <a:pt x="525389" y="2614073"/>
                  <a:pt x="574298" y="2539253"/>
                </a:cubicBezTo>
                <a:cubicBezTo>
                  <a:pt x="583559" y="2524893"/>
                  <a:pt x="598752" y="2511053"/>
                  <a:pt x="615922" y="2510325"/>
                </a:cubicBezTo>
                <a:cubicBezTo>
                  <a:pt x="686684" y="2507202"/>
                  <a:pt x="744333" y="2457566"/>
                  <a:pt x="815510" y="2456213"/>
                </a:cubicBezTo>
                <a:cubicBezTo>
                  <a:pt x="836978" y="2454402"/>
                  <a:pt x="856074" y="2441873"/>
                  <a:pt x="866292" y="2422914"/>
                </a:cubicBezTo>
                <a:cubicBezTo>
                  <a:pt x="927064" y="2321663"/>
                  <a:pt x="1024880" y="2264117"/>
                  <a:pt x="1123946" y="2212086"/>
                </a:cubicBezTo>
                <a:cubicBezTo>
                  <a:pt x="1179411" y="2182742"/>
                  <a:pt x="1209588" y="2136539"/>
                  <a:pt x="1236331" y="2089087"/>
                </a:cubicBezTo>
                <a:cubicBezTo>
                  <a:pt x="1270984" y="2027796"/>
                  <a:pt x="1322495" y="2010105"/>
                  <a:pt x="1383265" y="2010834"/>
                </a:cubicBezTo>
                <a:cubicBezTo>
                  <a:pt x="1454755" y="2011562"/>
                  <a:pt x="1492113" y="1984610"/>
                  <a:pt x="1523331" y="1915721"/>
                </a:cubicBezTo>
                <a:cubicBezTo>
                  <a:pt x="1549867" y="1856095"/>
                  <a:pt x="1607724" y="1809372"/>
                  <a:pt x="1656009" y="1761192"/>
                </a:cubicBezTo>
                <a:cubicBezTo>
                  <a:pt x="1670265" y="1747352"/>
                  <a:pt x="1688058" y="1739651"/>
                  <a:pt x="1697633" y="1718839"/>
                </a:cubicBezTo>
                <a:cubicBezTo>
                  <a:pt x="1712929" y="1686164"/>
                  <a:pt x="1741442" y="1667017"/>
                  <a:pt x="1777032" y="1657236"/>
                </a:cubicBezTo>
                <a:cubicBezTo>
                  <a:pt x="1874858" y="1630262"/>
                  <a:pt x="1969168" y="1591843"/>
                  <a:pt x="2057995" y="1542769"/>
                </a:cubicBezTo>
                <a:cubicBezTo>
                  <a:pt x="2094416" y="1522997"/>
                  <a:pt x="2118974" y="1483038"/>
                  <a:pt x="2134168" y="1449115"/>
                </a:cubicBezTo>
                <a:cubicBezTo>
                  <a:pt x="2158308" y="1395731"/>
                  <a:pt x="2213669" y="1364513"/>
                  <a:pt x="2226781" y="1302076"/>
                </a:cubicBezTo>
                <a:cubicBezTo>
                  <a:pt x="2232504" y="1274188"/>
                  <a:pt x="2275898" y="1250775"/>
                  <a:pt x="2303162" y="1229963"/>
                </a:cubicBezTo>
                <a:cubicBezTo>
                  <a:pt x="2334380" y="1205612"/>
                  <a:pt x="2354568" y="1175539"/>
                  <a:pt x="2376004" y="1145153"/>
                </a:cubicBezTo>
                <a:cubicBezTo>
                  <a:pt x="2412143" y="1092051"/>
                  <a:pt x="2463779" y="1051384"/>
                  <a:pt x="2523873" y="1028709"/>
                </a:cubicBezTo>
                <a:cubicBezTo>
                  <a:pt x="2563209" y="1013620"/>
                  <a:pt x="2583708" y="973454"/>
                  <a:pt x="2616279" y="948583"/>
                </a:cubicBezTo>
                <a:cubicBezTo>
                  <a:pt x="2633761" y="935263"/>
                  <a:pt x="2644168" y="912161"/>
                  <a:pt x="2670079" y="910912"/>
                </a:cubicBezTo>
                <a:cubicBezTo>
                  <a:pt x="2675449" y="901776"/>
                  <a:pt x="2685407" y="896334"/>
                  <a:pt x="2695990" y="896760"/>
                </a:cubicBezTo>
                <a:lnTo>
                  <a:pt x="2718884" y="875948"/>
                </a:lnTo>
                <a:cubicBezTo>
                  <a:pt x="2719144" y="865365"/>
                  <a:pt x="2726148" y="856145"/>
                  <a:pt x="2736262" y="853054"/>
                </a:cubicBezTo>
                <a:cubicBezTo>
                  <a:pt x="2779239" y="812159"/>
                  <a:pt x="2842091" y="805915"/>
                  <a:pt x="2886317" y="766580"/>
                </a:cubicBezTo>
                <a:cubicBezTo>
                  <a:pt x="2922322" y="734529"/>
                  <a:pt x="2960513" y="706121"/>
                  <a:pt x="2993292" y="669491"/>
                </a:cubicBezTo>
                <a:cubicBezTo>
                  <a:pt x="3064988" y="589365"/>
                  <a:pt x="3138352" y="510487"/>
                  <a:pt x="3215044" y="434523"/>
                </a:cubicBezTo>
                <a:cubicBezTo>
                  <a:pt x="3289448" y="361681"/>
                  <a:pt x="3374778" y="304551"/>
                  <a:pt x="3452199" y="236808"/>
                </a:cubicBezTo>
                <a:cubicBezTo>
                  <a:pt x="3480920" y="211313"/>
                  <a:pt x="3512658" y="180303"/>
                  <a:pt x="3525042" y="145442"/>
                </a:cubicBezTo>
                <a:cubicBezTo>
                  <a:pt x="3554490" y="62819"/>
                  <a:pt x="3625876" y="41486"/>
                  <a:pt x="3693411" y="13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"/>
          <p:cNvSpPr/>
          <p:nvPr/>
        </p:nvSpPr>
        <p:spPr>
          <a:xfrm flipH="1">
            <a:off x="8493976" y="1350"/>
            <a:ext cx="3698024" cy="2789237"/>
          </a:xfrm>
          <a:custGeom>
            <a:avLst/>
            <a:gdLst/>
            <a:ahLst/>
            <a:cxnLst/>
            <a:rect l="l" t="t" r="r" b="b"/>
            <a:pathLst>
              <a:path w="3698024" h="2789237" extrusionOk="0">
                <a:moveTo>
                  <a:pt x="3698024" y="0"/>
                </a:moveTo>
                <a:lnTo>
                  <a:pt x="0" y="0"/>
                </a:lnTo>
                <a:lnTo>
                  <a:pt x="0" y="2781185"/>
                </a:lnTo>
                <a:lnTo>
                  <a:pt x="6100" y="2779447"/>
                </a:lnTo>
                <a:cubicBezTo>
                  <a:pt x="24089" y="2777353"/>
                  <a:pt x="42898" y="2780760"/>
                  <a:pt x="62254" y="2787784"/>
                </a:cubicBezTo>
                <a:cubicBezTo>
                  <a:pt x="118342" y="2778419"/>
                  <a:pt x="173391" y="2764891"/>
                  <a:pt x="231040" y="2785703"/>
                </a:cubicBezTo>
                <a:cubicBezTo>
                  <a:pt x="262154" y="2796109"/>
                  <a:pt x="292124" y="2782894"/>
                  <a:pt x="312936" y="2754485"/>
                </a:cubicBezTo>
                <a:cubicBezTo>
                  <a:pt x="365902" y="2683829"/>
                  <a:pt x="443011" y="2635335"/>
                  <a:pt x="491920" y="2560516"/>
                </a:cubicBezTo>
                <a:cubicBezTo>
                  <a:pt x="501181" y="2546156"/>
                  <a:pt x="516374" y="2532316"/>
                  <a:pt x="533544" y="2531588"/>
                </a:cubicBezTo>
                <a:cubicBezTo>
                  <a:pt x="604306" y="2528465"/>
                  <a:pt x="661955" y="2478828"/>
                  <a:pt x="733132" y="2477476"/>
                </a:cubicBezTo>
                <a:cubicBezTo>
                  <a:pt x="754600" y="2475665"/>
                  <a:pt x="773696" y="2463136"/>
                  <a:pt x="783914" y="2444177"/>
                </a:cubicBezTo>
                <a:cubicBezTo>
                  <a:pt x="844686" y="2342926"/>
                  <a:pt x="942502" y="2285379"/>
                  <a:pt x="1041568" y="2233349"/>
                </a:cubicBezTo>
                <a:cubicBezTo>
                  <a:pt x="1097033" y="2204005"/>
                  <a:pt x="1127210" y="2157802"/>
                  <a:pt x="1153953" y="2110350"/>
                </a:cubicBezTo>
                <a:cubicBezTo>
                  <a:pt x="1188606" y="2049058"/>
                  <a:pt x="1240117" y="2031368"/>
                  <a:pt x="1300887" y="2032097"/>
                </a:cubicBezTo>
                <a:cubicBezTo>
                  <a:pt x="1372377" y="2032825"/>
                  <a:pt x="1409735" y="2005873"/>
                  <a:pt x="1440953" y="1936984"/>
                </a:cubicBezTo>
                <a:cubicBezTo>
                  <a:pt x="1467489" y="1877358"/>
                  <a:pt x="1525346" y="1830635"/>
                  <a:pt x="1573631" y="1782455"/>
                </a:cubicBezTo>
                <a:cubicBezTo>
                  <a:pt x="1587887" y="1768615"/>
                  <a:pt x="1605680" y="1760914"/>
                  <a:pt x="1615255" y="1740102"/>
                </a:cubicBezTo>
                <a:cubicBezTo>
                  <a:pt x="1630551" y="1707427"/>
                  <a:pt x="1659064" y="1688280"/>
                  <a:pt x="1694654" y="1678499"/>
                </a:cubicBezTo>
                <a:cubicBezTo>
                  <a:pt x="1792480" y="1651525"/>
                  <a:pt x="1886790" y="1613106"/>
                  <a:pt x="1975617" y="1564032"/>
                </a:cubicBezTo>
                <a:cubicBezTo>
                  <a:pt x="2012038" y="1544260"/>
                  <a:pt x="2036596" y="1504301"/>
                  <a:pt x="2051790" y="1470378"/>
                </a:cubicBezTo>
                <a:cubicBezTo>
                  <a:pt x="2075930" y="1416994"/>
                  <a:pt x="2131291" y="1385776"/>
                  <a:pt x="2144403" y="1323339"/>
                </a:cubicBezTo>
                <a:cubicBezTo>
                  <a:pt x="2150126" y="1295451"/>
                  <a:pt x="2193520" y="1272038"/>
                  <a:pt x="2220784" y="1251225"/>
                </a:cubicBezTo>
                <a:cubicBezTo>
                  <a:pt x="2252002" y="1226875"/>
                  <a:pt x="2272190" y="1196801"/>
                  <a:pt x="2293626" y="1166416"/>
                </a:cubicBezTo>
                <a:cubicBezTo>
                  <a:pt x="2329765" y="1113314"/>
                  <a:pt x="2381401" y="1072647"/>
                  <a:pt x="2441495" y="1049972"/>
                </a:cubicBezTo>
                <a:cubicBezTo>
                  <a:pt x="2480831" y="1034883"/>
                  <a:pt x="2501330" y="994716"/>
                  <a:pt x="2533901" y="969846"/>
                </a:cubicBezTo>
                <a:cubicBezTo>
                  <a:pt x="2551383" y="956526"/>
                  <a:pt x="2561790" y="933424"/>
                  <a:pt x="2587701" y="932175"/>
                </a:cubicBezTo>
                <a:cubicBezTo>
                  <a:pt x="2593071" y="923038"/>
                  <a:pt x="2603029" y="917597"/>
                  <a:pt x="2613612" y="918023"/>
                </a:cubicBezTo>
                <a:lnTo>
                  <a:pt x="2636506" y="897211"/>
                </a:lnTo>
                <a:cubicBezTo>
                  <a:pt x="2636766" y="886628"/>
                  <a:pt x="2643770" y="877408"/>
                  <a:pt x="2653884" y="874317"/>
                </a:cubicBezTo>
                <a:cubicBezTo>
                  <a:pt x="2696861" y="833422"/>
                  <a:pt x="2759713" y="827178"/>
                  <a:pt x="2803939" y="787843"/>
                </a:cubicBezTo>
                <a:cubicBezTo>
                  <a:pt x="2839944" y="755792"/>
                  <a:pt x="2878135" y="727384"/>
                  <a:pt x="2910914" y="690755"/>
                </a:cubicBezTo>
                <a:cubicBezTo>
                  <a:pt x="2982610" y="610628"/>
                  <a:pt x="3055974" y="531750"/>
                  <a:pt x="3132666" y="455786"/>
                </a:cubicBezTo>
                <a:cubicBezTo>
                  <a:pt x="3207070" y="382944"/>
                  <a:pt x="3292400" y="325814"/>
                  <a:pt x="3369821" y="258071"/>
                </a:cubicBezTo>
                <a:cubicBezTo>
                  <a:pt x="3398542" y="232576"/>
                  <a:pt x="3430280" y="201566"/>
                  <a:pt x="3442664" y="166705"/>
                </a:cubicBezTo>
                <a:cubicBezTo>
                  <a:pt x="3472112" y="84082"/>
                  <a:pt x="3543498" y="62749"/>
                  <a:pt x="3611033" y="34444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1"/>
          </p:nvPr>
        </p:nvSpPr>
        <p:spPr>
          <a:xfrm>
            <a:off x="1553450" y="2920588"/>
            <a:ext cx="8452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1553450" y="1987738"/>
            <a:ext cx="8452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2"/>
          </p:nvPr>
        </p:nvSpPr>
        <p:spPr>
          <a:xfrm>
            <a:off x="1553526" y="3785388"/>
            <a:ext cx="84525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bster"/>
              <a:buNone/>
              <a:defRPr sz="4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bster"/>
              <a:buNone/>
              <a:defRPr sz="4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bster"/>
              <a:buNone/>
              <a:defRPr sz="4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bster"/>
              <a:buNone/>
              <a:defRPr sz="4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bster"/>
              <a:buNone/>
              <a:defRPr sz="4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bster"/>
              <a:buNone/>
              <a:defRPr sz="4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bster"/>
              <a:buNone/>
              <a:defRPr sz="4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bster"/>
              <a:buNone/>
              <a:defRPr sz="4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bster"/>
              <a:buNone/>
              <a:defRPr sz="4000" b="0" i="0" u="none" strike="noStrike" cap="none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●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○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■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●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○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■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●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○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Shadows Into Light Two"/>
              <a:buChar char="■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>
            <a:spLocks noGrp="1"/>
          </p:cNvSpPr>
          <p:nvPr>
            <p:ph type="subTitle" idx="1"/>
          </p:nvPr>
        </p:nvSpPr>
        <p:spPr>
          <a:xfrm>
            <a:off x="2660375" y="1085355"/>
            <a:ext cx="7338300" cy="419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3600" dirty="0">
                <a:latin typeface="SVN-Aleo" panose="020F0302020204030203" pitchFamily="34" charset="0"/>
              </a:rPr>
              <a:t>Báo cáo cuối kì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3600" dirty="0">
                <a:latin typeface="SVN-Aleo" panose="020F0302020204030203" pitchFamily="34" charset="0"/>
              </a:rPr>
              <a:t>Môn: Hệ quản trị cơ sở dữ liệu</a:t>
            </a:r>
            <a:r>
              <a:rPr lang="en" sz="3600" dirty="0"/>
              <a:t>.</a:t>
            </a:r>
            <a:endParaRPr sz="3600" dirty="0"/>
          </a:p>
        </p:txBody>
      </p:sp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1983545" y="3180370"/>
            <a:ext cx="8535633" cy="126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600" dirty="0"/>
              <a:t>Website bán đồ thể thao</a:t>
            </a:r>
            <a:endParaRPr sz="6600" dirty="0"/>
          </a:p>
        </p:txBody>
      </p:sp>
      <p:grpSp>
        <p:nvGrpSpPr>
          <p:cNvPr id="300" name="Google Shape;300;p21"/>
          <p:cNvGrpSpPr/>
          <p:nvPr/>
        </p:nvGrpSpPr>
        <p:grpSpPr>
          <a:xfrm rot="5400000">
            <a:off x="6238320" y="-150816"/>
            <a:ext cx="536534" cy="1937666"/>
            <a:chOff x="1725445" y="2521959"/>
            <a:chExt cx="536534" cy="1937666"/>
          </a:xfrm>
        </p:grpSpPr>
        <p:sp>
          <p:nvSpPr>
            <p:cNvPr id="301" name="Google Shape;301;p21"/>
            <p:cNvSpPr/>
            <p:nvPr/>
          </p:nvSpPr>
          <p:spPr>
            <a:xfrm rot="-5400000">
              <a:off x="1024414" y="3222990"/>
              <a:ext cx="1937666" cy="535604"/>
            </a:xfrm>
            <a:custGeom>
              <a:avLst/>
              <a:gdLst/>
              <a:ahLst/>
              <a:cxnLst/>
              <a:rect l="l" t="t" r="r" b="b"/>
              <a:pathLst>
                <a:path w="5345286" h="1477528" extrusionOk="0">
                  <a:moveTo>
                    <a:pt x="2669417" y="1476421"/>
                  </a:moveTo>
                  <a:cubicBezTo>
                    <a:pt x="1810167" y="1476421"/>
                    <a:pt x="950917" y="1476678"/>
                    <a:pt x="91667" y="1477183"/>
                  </a:cubicBezTo>
                  <a:cubicBezTo>
                    <a:pt x="26610" y="1477183"/>
                    <a:pt x="-4251" y="1475850"/>
                    <a:pt x="13372" y="1389458"/>
                  </a:cubicBezTo>
                  <a:cubicBezTo>
                    <a:pt x="34898" y="1284016"/>
                    <a:pt x="79570" y="1174860"/>
                    <a:pt x="8514" y="1062370"/>
                  </a:cubicBezTo>
                  <a:cubicBezTo>
                    <a:pt x="-23110" y="1012173"/>
                    <a:pt x="22992" y="942926"/>
                    <a:pt x="22992" y="880632"/>
                  </a:cubicBezTo>
                  <a:cubicBezTo>
                    <a:pt x="22992" y="758236"/>
                    <a:pt x="14513" y="637364"/>
                    <a:pt x="56139" y="514872"/>
                  </a:cubicBezTo>
                  <a:cubicBezTo>
                    <a:pt x="82618" y="436958"/>
                    <a:pt x="32994" y="348375"/>
                    <a:pt x="14134" y="266461"/>
                  </a:cubicBezTo>
                  <a:cubicBezTo>
                    <a:pt x="-6060" y="178545"/>
                    <a:pt x="55662" y="107869"/>
                    <a:pt x="42709" y="24049"/>
                  </a:cubicBezTo>
                  <a:cubicBezTo>
                    <a:pt x="38898" y="-335"/>
                    <a:pt x="73854" y="237"/>
                    <a:pt x="94811" y="-49"/>
                  </a:cubicBezTo>
                  <a:cubicBezTo>
                    <a:pt x="148626" y="-716"/>
                    <a:pt x="202537" y="-49"/>
                    <a:pt x="256736" y="-49"/>
                  </a:cubicBezTo>
                  <a:cubicBezTo>
                    <a:pt x="1889034" y="-49"/>
                    <a:pt x="3521334" y="-49"/>
                    <a:pt x="5153632" y="-49"/>
                  </a:cubicBezTo>
                  <a:cubicBezTo>
                    <a:pt x="5274030" y="-49"/>
                    <a:pt x="5277457" y="4809"/>
                    <a:pt x="5241453" y="116156"/>
                  </a:cubicBezTo>
                  <a:cubicBezTo>
                    <a:pt x="5215926" y="194356"/>
                    <a:pt x="5217449" y="270937"/>
                    <a:pt x="5254598" y="343422"/>
                  </a:cubicBezTo>
                  <a:cubicBezTo>
                    <a:pt x="5289650" y="412003"/>
                    <a:pt x="5304128" y="482773"/>
                    <a:pt x="5273648" y="552972"/>
                  </a:cubicBezTo>
                  <a:cubicBezTo>
                    <a:pt x="5236690" y="638697"/>
                    <a:pt x="5256503" y="720803"/>
                    <a:pt x="5271076" y="804813"/>
                  </a:cubicBezTo>
                  <a:cubicBezTo>
                    <a:pt x="5276602" y="836817"/>
                    <a:pt x="5284220" y="870822"/>
                    <a:pt x="5269458" y="900063"/>
                  </a:cubicBezTo>
                  <a:cubicBezTo>
                    <a:pt x="5235834" y="967405"/>
                    <a:pt x="5231358" y="1027317"/>
                    <a:pt x="5293745" y="1081515"/>
                  </a:cubicBezTo>
                  <a:cubicBezTo>
                    <a:pt x="5312225" y="1097707"/>
                    <a:pt x="5305842" y="1120758"/>
                    <a:pt x="5296317" y="1141617"/>
                  </a:cubicBezTo>
                  <a:cubicBezTo>
                    <a:pt x="5265647" y="1208292"/>
                    <a:pt x="5270695" y="1271348"/>
                    <a:pt x="5315367" y="1331641"/>
                  </a:cubicBezTo>
                  <a:cubicBezTo>
                    <a:pt x="5325178" y="1347796"/>
                    <a:pt x="5331845" y="1365617"/>
                    <a:pt x="5335179" y="1384219"/>
                  </a:cubicBezTo>
                  <a:cubicBezTo>
                    <a:pt x="5354229" y="1457276"/>
                    <a:pt x="5339561" y="1476136"/>
                    <a:pt x="5263551" y="1476326"/>
                  </a:cubicBezTo>
                  <a:cubicBezTo>
                    <a:pt x="5045334" y="1476897"/>
                    <a:pt x="4827211" y="1476897"/>
                    <a:pt x="4608994" y="1476326"/>
                  </a:cubicBezTo>
                  <a:lnTo>
                    <a:pt x="2669703" y="14763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42863" dist="19050" algn="bl" rotWithShape="0">
                <a:srgbClr val="000000">
                  <a:alpha val="2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 rot="10800000">
              <a:off x="1725492" y="2527395"/>
              <a:ext cx="536487" cy="1923428"/>
            </a:xfrm>
            <a:custGeom>
              <a:avLst/>
              <a:gdLst/>
              <a:ahLst/>
              <a:cxnLst/>
              <a:rect l="l" t="t" r="r" b="b"/>
              <a:pathLst>
                <a:path w="395202" h="1416890" extrusionOk="0">
                  <a:moveTo>
                    <a:pt x="145726" y="1242542"/>
                  </a:moveTo>
                  <a:lnTo>
                    <a:pt x="64671" y="1242542"/>
                  </a:lnTo>
                  <a:lnTo>
                    <a:pt x="64671" y="1331058"/>
                  </a:lnTo>
                  <a:lnTo>
                    <a:pt x="145726" y="1331058"/>
                  </a:lnTo>
                  <a:close/>
                  <a:moveTo>
                    <a:pt x="145726" y="1146344"/>
                  </a:moveTo>
                  <a:lnTo>
                    <a:pt x="64671" y="1146344"/>
                  </a:lnTo>
                  <a:lnTo>
                    <a:pt x="64671" y="1234859"/>
                  </a:lnTo>
                  <a:lnTo>
                    <a:pt x="145726" y="1234859"/>
                  </a:lnTo>
                  <a:close/>
                  <a:moveTo>
                    <a:pt x="145726" y="1050145"/>
                  </a:moveTo>
                  <a:lnTo>
                    <a:pt x="64671" y="1050145"/>
                  </a:lnTo>
                  <a:lnTo>
                    <a:pt x="64671" y="1138661"/>
                  </a:lnTo>
                  <a:lnTo>
                    <a:pt x="145726" y="1138661"/>
                  </a:lnTo>
                  <a:close/>
                  <a:moveTo>
                    <a:pt x="145726" y="953947"/>
                  </a:moveTo>
                  <a:lnTo>
                    <a:pt x="64671" y="953947"/>
                  </a:lnTo>
                  <a:lnTo>
                    <a:pt x="64671" y="1042463"/>
                  </a:lnTo>
                  <a:lnTo>
                    <a:pt x="145726" y="1042463"/>
                  </a:lnTo>
                  <a:close/>
                  <a:moveTo>
                    <a:pt x="145726" y="857749"/>
                  </a:moveTo>
                  <a:lnTo>
                    <a:pt x="64671" y="857749"/>
                  </a:lnTo>
                  <a:lnTo>
                    <a:pt x="64671" y="946264"/>
                  </a:lnTo>
                  <a:lnTo>
                    <a:pt x="145726" y="946264"/>
                  </a:lnTo>
                  <a:close/>
                  <a:moveTo>
                    <a:pt x="145726" y="761550"/>
                  </a:moveTo>
                  <a:lnTo>
                    <a:pt x="64671" y="761550"/>
                  </a:lnTo>
                  <a:lnTo>
                    <a:pt x="64671" y="850066"/>
                  </a:lnTo>
                  <a:lnTo>
                    <a:pt x="145726" y="850066"/>
                  </a:lnTo>
                  <a:close/>
                  <a:moveTo>
                    <a:pt x="145726" y="665352"/>
                  </a:moveTo>
                  <a:lnTo>
                    <a:pt x="64671" y="665352"/>
                  </a:lnTo>
                  <a:lnTo>
                    <a:pt x="64671" y="753868"/>
                  </a:lnTo>
                  <a:lnTo>
                    <a:pt x="145726" y="753868"/>
                  </a:lnTo>
                  <a:close/>
                  <a:moveTo>
                    <a:pt x="145726" y="569155"/>
                  </a:moveTo>
                  <a:lnTo>
                    <a:pt x="64671" y="569155"/>
                  </a:lnTo>
                  <a:lnTo>
                    <a:pt x="64671" y="657669"/>
                  </a:lnTo>
                  <a:lnTo>
                    <a:pt x="145726" y="657669"/>
                  </a:lnTo>
                  <a:close/>
                  <a:moveTo>
                    <a:pt x="145726" y="472956"/>
                  </a:moveTo>
                  <a:lnTo>
                    <a:pt x="64671" y="472956"/>
                  </a:lnTo>
                  <a:lnTo>
                    <a:pt x="64671" y="561472"/>
                  </a:lnTo>
                  <a:lnTo>
                    <a:pt x="145726" y="561472"/>
                  </a:lnTo>
                  <a:close/>
                  <a:moveTo>
                    <a:pt x="145726" y="376758"/>
                  </a:moveTo>
                  <a:lnTo>
                    <a:pt x="64671" y="376758"/>
                  </a:lnTo>
                  <a:lnTo>
                    <a:pt x="64671" y="465274"/>
                  </a:lnTo>
                  <a:lnTo>
                    <a:pt x="145726" y="465274"/>
                  </a:lnTo>
                  <a:close/>
                  <a:moveTo>
                    <a:pt x="145727" y="280560"/>
                  </a:moveTo>
                  <a:lnTo>
                    <a:pt x="64671" y="280560"/>
                  </a:lnTo>
                  <a:lnTo>
                    <a:pt x="64671" y="369075"/>
                  </a:lnTo>
                  <a:lnTo>
                    <a:pt x="145726" y="369075"/>
                  </a:lnTo>
                  <a:close/>
                  <a:moveTo>
                    <a:pt x="145727" y="184362"/>
                  </a:moveTo>
                  <a:lnTo>
                    <a:pt x="64671" y="184362"/>
                  </a:lnTo>
                  <a:lnTo>
                    <a:pt x="64671" y="272877"/>
                  </a:lnTo>
                  <a:lnTo>
                    <a:pt x="145727" y="272877"/>
                  </a:lnTo>
                  <a:close/>
                  <a:moveTo>
                    <a:pt x="145727" y="88163"/>
                  </a:moveTo>
                  <a:lnTo>
                    <a:pt x="64671" y="88163"/>
                  </a:lnTo>
                  <a:lnTo>
                    <a:pt x="64671" y="176678"/>
                  </a:lnTo>
                  <a:lnTo>
                    <a:pt x="145727" y="176678"/>
                  </a:lnTo>
                  <a:close/>
                  <a:moveTo>
                    <a:pt x="234464" y="1242542"/>
                  </a:moveTo>
                  <a:lnTo>
                    <a:pt x="153409" y="1242542"/>
                  </a:lnTo>
                  <a:lnTo>
                    <a:pt x="153409" y="1331058"/>
                  </a:lnTo>
                  <a:lnTo>
                    <a:pt x="234464" y="1331058"/>
                  </a:lnTo>
                  <a:close/>
                  <a:moveTo>
                    <a:pt x="234464" y="1146344"/>
                  </a:moveTo>
                  <a:lnTo>
                    <a:pt x="153409" y="1146344"/>
                  </a:lnTo>
                  <a:lnTo>
                    <a:pt x="153409" y="1234859"/>
                  </a:lnTo>
                  <a:lnTo>
                    <a:pt x="234464" y="1234859"/>
                  </a:lnTo>
                  <a:close/>
                  <a:moveTo>
                    <a:pt x="234464" y="1050145"/>
                  </a:moveTo>
                  <a:lnTo>
                    <a:pt x="153409" y="1050145"/>
                  </a:lnTo>
                  <a:lnTo>
                    <a:pt x="153409" y="1138661"/>
                  </a:lnTo>
                  <a:lnTo>
                    <a:pt x="234464" y="1138661"/>
                  </a:lnTo>
                  <a:close/>
                  <a:moveTo>
                    <a:pt x="234464" y="953947"/>
                  </a:moveTo>
                  <a:lnTo>
                    <a:pt x="153409" y="953947"/>
                  </a:lnTo>
                  <a:lnTo>
                    <a:pt x="153409" y="1042463"/>
                  </a:lnTo>
                  <a:lnTo>
                    <a:pt x="234464" y="1042463"/>
                  </a:lnTo>
                  <a:close/>
                  <a:moveTo>
                    <a:pt x="234464" y="857749"/>
                  </a:moveTo>
                  <a:lnTo>
                    <a:pt x="153409" y="857749"/>
                  </a:lnTo>
                  <a:lnTo>
                    <a:pt x="153409" y="946264"/>
                  </a:lnTo>
                  <a:lnTo>
                    <a:pt x="234464" y="946264"/>
                  </a:lnTo>
                  <a:close/>
                  <a:moveTo>
                    <a:pt x="234464" y="761550"/>
                  </a:moveTo>
                  <a:lnTo>
                    <a:pt x="153409" y="761550"/>
                  </a:lnTo>
                  <a:lnTo>
                    <a:pt x="153409" y="850066"/>
                  </a:lnTo>
                  <a:lnTo>
                    <a:pt x="234464" y="850066"/>
                  </a:lnTo>
                  <a:close/>
                  <a:moveTo>
                    <a:pt x="234464" y="665352"/>
                  </a:moveTo>
                  <a:lnTo>
                    <a:pt x="153409" y="665352"/>
                  </a:lnTo>
                  <a:lnTo>
                    <a:pt x="153409" y="753868"/>
                  </a:lnTo>
                  <a:lnTo>
                    <a:pt x="234464" y="753868"/>
                  </a:lnTo>
                  <a:close/>
                  <a:moveTo>
                    <a:pt x="234464" y="569155"/>
                  </a:moveTo>
                  <a:lnTo>
                    <a:pt x="153409" y="569155"/>
                  </a:lnTo>
                  <a:lnTo>
                    <a:pt x="153409" y="657669"/>
                  </a:lnTo>
                  <a:lnTo>
                    <a:pt x="234464" y="657669"/>
                  </a:lnTo>
                  <a:close/>
                  <a:moveTo>
                    <a:pt x="234464" y="472956"/>
                  </a:moveTo>
                  <a:lnTo>
                    <a:pt x="153409" y="472956"/>
                  </a:lnTo>
                  <a:lnTo>
                    <a:pt x="153409" y="561472"/>
                  </a:lnTo>
                  <a:lnTo>
                    <a:pt x="234464" y="561472"/>
                  </a:lnTo>
                  <a:close/>
                  <a:moveTo>
                    <a:pt x="234464" y="376758"/>
                  </a:moveTo>
                  <a:lnTo>
                    <a:pt x="153409" y="376758"/>
                  </a:lnTo>
                  <a:lnTo>
                    <a:pt x="153409" y="465274"/>
                  </a:lnTo>
                  <a:lnTo>
                    <a:pt x="234464" y="465274"/>
                  </a:lnTo>
                  <a:close/>
                  <a:moveTo>
                    <a:pt x="234464" y="280560"/>
                  </a:moveTo>
                  <a:lnTo>
                    <a:pt x="153409" y="280560"/>
                  </a:lnTo>
                  <a:lnTo>
                    <a:pt x="153409" y="369075"/>
                  </a:lnTo>
                  <a:lnTo>
                    <a:pt x="234464" y="369075"/>
                  </a:lnTo>
                  <a:close/>
                  <a:moveTo>
                    <a:pt x="234464" y="184362"/>
                  </a:moveTo>
                  <a:lnTo>
                    <a:pt x="153409" y="184362"/>
                  </a:lnTo>
                  <a:lnTo>
                    <a:pt x="153409" y="272877"/>
                  </a:lnTo>
                  <a:lnTo>
                    <a:pt x="234464" y="272877"/>
                  </a:lnTo>
                  <a:close/>
                  <a:moveTo>
                    <a:pt x="234464" y="88163"/>
                  </a:moveTo>
                  <a:lnTo>
                    <a:pt x="153409" y="88163"/>
                  </a:lnTo>
                  <a:lnTo>
                    <a:pt x="153409" y="176678"/>
                  </a:lnTo>
                  <a:lnTo>
                    <a:pt x="234464" y="176678"/>
                  </a:lnTo>
                  <a:close/>
                  <a:moveTo>
                    <a:pt x="323202" y="1242542"/>
                  </a:moveTo>
                  <a:lnTo>
                    <a:pt x="242147" y="1242542"/>
                  </a:lnTo>
                  <a:lnTo>
                    <a:pt x="242147" y="1331058"/>
                  </a:lnTo>
                  <a:lnTo>
                    <a:pt x="323202" y="1331058"/>
                  </a:lnTo>
                  <a:close/>
                  <a:moveTo>
                    <a:pt x="323202" y="1146344"/>
                  </a:moveTo>
                  <a:lnTo>
                    <a:pt x="242147" y="1146344"/>
                  </a:lnTo>
                  <a:lnTo>
                    <a:pt x="242147" y="1234859"/>
                  </a:lnTo>
                  <a:lnTo>
                    <a:pt x="323202" y="1234859"/>
                  </a:lnTo>
                  <a:close/>
                  <a:moveTo>
                    <a:pt x="323202" y="1050145"/>
                  </a:moveTo>
                  <a:lnTo>
                    <a:pt x="242147" y="1050145"/>
                  </a:lnTo>
                  <a:lnTo>
                    <a:pt x="242147" y="1138661"/>
                  </a:lnTo>
                  <a:lnTo>
                    <a:pt x="323202" y="1138661"/>
                  </a:lnTo>
                  <a:close/>
                  <a:moveTo>
                    <a:pt x="323202" y="953947"/>
                  </a:moveTo>
                  <a:lnTo>
                    <a:pt x="242147" y="953947"/>
                  </a:lnTo>
                  <a:lnTo>
                    <a:pt x="242147" y="1042463"/>
                  </a:lnTo>
                  <a:lnTo>
                    <a:pt x="323202" y="1042463"/>
                  </a:lnTo>
                  <a:close/>
                  <a:moveTo>
                    <a:pt x="323202" y="857749"/>
                  </a:moveTo>
                  <a:lnTo>
                    <a:pt x="242147" y="857749"/>
                  </a:lnTo>
                  <a:lnTo>
                    <a:pt x="242147" y="946264"/>
                  </a:lnTo>
                  <a:lnTo>
                    <a:pt x="323202" y="946264"/>
                  </a:lnTo>
                  <a:close/>
                  <a:moveTo>
                    <a:pt x="323202" y="761550"/>
                  </a:moveTo>
                  <a:lnTo>
                    <a:pt x="242147" y="761550"/>
                  </a:lnTo>
                  <a:lnTo>
                    <a:pt x="242147" y="850066"/>
                  </a:lnTo>
                  <a:lnTo>
                    <a:pt x="323202" y="850066"/>
                  </a:lnTo>
                  <a:close/>
                  <a:moveTo>
                    <a:pt x="323202" y="665352"/>
                  </a:moveTo>
                  <a:lnTo>
                    <a:pt x="242147" y="665352"/>
                  </a:lnTo>
                  <a:lnTo>
                    <a:pt x="242147" y="753868"/>
                  </a:lnTo>
                  <a:lnTo>
                    <a:pt x="323202" y="753868"/>
                  </a:lnTo>
                  <a:close/>
                  <a:moveTo>
                    <a:pt x="323202" y="569155"/>
                  </a:moveTo>
                  <a:lnTo>
                    <a:pt x="242147" y="569155"/>
                  </a:lnTo>
                  <a:lnTo>
                    <a:pt x="242147" y="657669"/>
                  </a:lnTo>
                  <a:lnTo>
                    <a:pt x="323202" y="657669"/>
                  </a:lnTo>
                  <a:close/>
                  <a:moveTo>
                    <a:pt x="323202" y="472956"/>
                  </a:moveTo>
                  <a:lnTo>
                    <a:pt x="242147" y="472956"/>
                  </a:lnTo>
                  <a:lnTo>
                    <a:pt x="242147" y="561472"/>
                  </a:lnTo>
                  <a:lnTo>
                    <a:pt x="323202" y="561472"/>
                  </a:lnTo>
                  <a:close/>
                  <a:moveTo>
                    <a:pt x="323202" y="376758"/>
                  </a:moveTo>
                  <a:lnTo>
                    <a:pt x="242147" y="376758"/>
                  </a:lnTo>
                  <a:lnTo>
                    <a:pt x="242147" y="465274"/>
                  </a:lnTo>
                  <a:lnTo>
                    <a:pt x="323202" y="465274"/>
                  </a:lnTo>
                  <a:close/>
                  <a:moveTo>
                    <a:pt x="323203" y="280560"/>
                  </a:moveTo>
                  <a:lnTo>
                    <a:pt x="242147" y="280560"/>
                  </a:lnTo>
                  <a:lnTo>
                    <a:pt x="242147" y="369075"/>
                  </a:lnTo>
                  <a:lnTo>
                    <a:pt x="323202" y="369075"/>
                  </a:lnTo>
                  <a:close/>
                  <a:moveTo>
                    <a:pt x="323203" y="184362"/>
                  </a:moveTo>
                  <a:lnTo>
                    <a:pt x="242147" y="184362"/>
                  </a:lnTo>
                  <a:lnTo>
                    <a:pt x="242147" y="272877"/>
                  </a:lnTo>
                  <a:lnTo>
                    <a:pt x="323203" y="272877"/>
                  </a:lnTo>
                  <a:close/>
                  <a:moveTo>
                    <a:pt x="323203" y="88163"/>
                  </a:moveTo>
                  <a:lnTo>
                    <a:pt x="242147" y="88163"/>
                  </a:lnTo>
                  <a:lnTo>
                    <a:pt x="242147" y="176678"/>
                  </a:lnTo>
                  <a:lnTo>
                    <a:pt x="323203" y="176678"/>
                  </a:lnTo>
                  <a:close/>
                  <a:moveTo>
                    <a:pt x="395202" y="80480"/>
                  </a:moveTo>
                  <a:lnTo>
                    <a:pt x="395202" y="88163"/>
                  </a:lnTo>
                  <a:lnTo>
                    <a:pt x="330885" y="88163"/>
                  </a:lnTo>
                  <a:lnTo>
                    <a:pt x="330885" y="176678"/>
                  </a:lnTo>
                  <a:lnTo>
                    <a:pt x="395202" y="176678"/>
                  </a:lnTo>
                  <a:lnTo>
                    <a:pt x="395202" y="184362"/>
                  </a:lnTo>
                  <a:lnTo>
                    <a:pt x="330885" y="184362"/>
                  </a:lnTo>
                  <a:lnTo>
                    <a:pt x="330885" y="272877"/>
                  </a:lnTo>
                  <a:lnTo>
                    <a:pt x="395202" y="272877"/>
                  </a:lnTo>
                  <a:lnTo>
                    <a:pt x="395202" y="280560"/>
                  </a:lnTo>
                  <a:lnTo>
                    <a:pt x="330885" y="280560"/>
                  </a:lnTo>
                  <a:lnTo>
                    <a:pt x="330885" y="369075"/>
                  </a:lnTo>
                  <a:lnTo>
                    <a:pt x="395202" y="369075"/>
                  </a:lnTo>
                  <a:lnTo>
                    <a:pt x="395202" y="376758"/>
                  </a:lnTo>
                  <a:lnTo>
                    <a:pt x="330885" y="376758"/>
                  </a:lnTo>
                  <a:lnTo>
                    <a:pt x="330885" y="465274"/>
                  </a:lnTo>
                  <a:lnTo>
                    <a:pt x="395202" y="465274"/>
                  </a:lnTo>
                  <a:lnTo>
                    <a:pt x="395202" y="472956"/>
                  </a:lnTo>
                  <a:lnTo>
                    <a:pt x="330885" y="472956"/>
                  </a:lnTo>
                  <a:lnTo>
                    <a:pt x="330885" y="561472"/>
                  </a:lnTo>
                  <a:lnTo>
                    <a:pt x="395202" y="561472"/>
                  </a:lnTo>
                  <a:lnTo>
                    <a:pt x="395202" y="569155"/>
                  </a:lnTo>
                  <a:lnTo>
                    <a:pt x="330885" y="569155"/>
                  </a:lnTo>
                  <a:lnTo>
                    <a:pt x="330885" y="657669"/>
                  </a:lnTo>
                  <a:lnTo>
                    <a:pt x="395202" y="657669"/>
                  </a:lnTo>
                  <a:lnTo>
                    <a:pt x="395202" y="665352"/>
                  </a:lnTo>
                  <a:lnTo>
                    <a:pt x="330885" y="665352"/>
                  </a:lnTo>
                  <a:lnTo>
                    <a:pt x="330885" y="753868"/>
                  </a:lnTo>
                  <a:lnTo>
                    <a:pt x="395202" y="753868"/>
                  </a:lnTo>
                  <a:lnTo>
                    <a:pt x="395202" y="761550"/>
                  </a:lnTo>
                  <a:lnTo>
                    <a:pt x="330885" y="761550"/>
                  </a:lnTo>
                  <a:lnTo>
                    <a:pt x="330885" y="850066"/>
                  </a:lnTo>
                  <a:lnTo>
                    <a:pt x="395202" y="850066"/>
                  </a:lnTo>
                  <a:lnTo>
                    <a:pt x="395202" y="857749"/>
                  </a:lnTo>
                  <a:lnTo>
                    <a:pt x="330885" y="857749"/>
                  </a:lnTo>
                  <a:lnTo>
                    <a:pt x="330885" y="946264"/>
                  </a:lnTo>
                  <a:lnTo>
                    <a:pt x="395202" y="946264"/>
                  </a:lnTo>
                  <a:lnTo>
                    <a:pt x="395202" y="953947"/>
                  </a:lnTo>
                  <a:lnTo>
                    <a:pt x="330885" y="953947"/>
                  </a:lnTo>
                  <a:lnTo>
                    <a:pt x="330885" y="1042463"/>
                  </a:lnTo>
                  <a:lnTo>
                    <a:pt x="395202" y="1042463"/>
                  </a:lnTo>
                  <a:lnTo>
                    <a:pt x="395202" y="1050145"/>
                  </a:lnTo>
                  <a:lnTo>
                    <a:pt x="330885" y="1050145"/>
                  </a:lnTo>
                  <a:lnTo>
                    <a:pt x="330885" y="1138661"/>
                  </a:lnTo>
                  <a:lnTo>
                    <a:pt x="395202" y="1138661"/>
                  </a:lnTo>
                  <a:lnTo>
                    <a:pt x="395202" y="1146344"/>
                  </a:lnTo>
                  <a:lnTo>
                    <a:pt x="330885" y="1146344"/>
                  </a:lnTo>
                  <a:lnTo>
                    <a:pt x="330885" y="1234859"/>
                  </a:lnTo>
                  <a:lnTo>
                    <a:pt x="395202" y="1234859"/>
                  </a:lnTo>
                  <a:lnTo>
                    <a:pt x="395202" y="1242542"/>
                  </a:lnTo>
                  <a:lnTo>
                    <a:pt x="330885" y="1242542"/>
                  </a:lnTo>
                  <a:lnTo>
                    <a:pt x="330885" y="1331058"/>
                  </a:lnTo>
                  <a:lnTo>
                    <a:pt x="395202" y="1331058"/>
                  </a:lnTo>
                  <a:lnTo>
                    <a:pt x="395202" y="1338740"/>
                  </a:lnTo>
                  <a:lnTo>
                    <a:pt x="330885" y="1338740"/>
                  </a:lnTo>
                  <a:lnTo>
                    <a:pt x="330885" y="1400847"/>
                  </a:lnTo>
                  <a:lnTo>
                    <a:pt x="323202" y="1401292"/>
                  </a:lnTo>
                  <a:lnTo>
                    <a:pt x="323202" y="1338740"/>
                  </a:lnTo>
                  <a:lnTo>
                    <a:pt x="242147" y="1338740"/>
                  </a:lnTo>
                  <a:lnTo>
                    <a:pt x="242147" y="1406709"/>
                  </a:lnTo>
                  <a:lnTo>
                    <a:pt x="234464" y="1405458"/>
                  </a:lnTo>
                  <a:lnTo>
                    <a:pt x="234464" y="1338740"/>
                  </a:lnTo>
                  <a:lnTo>
                    <a:pt x="153409" y="1338740"/>
                  </a:lnTo>
                  <a:lnTo>
                    <a:pt x="153409" y="1406175"/>
                  </a:lnTo>
                  <a:lnTo>
                    <a:pt x="145726" y="1404258"/>
                  </a:lnTo>
                  <a:lnTo>
                    <a:pt x="145726" y="1338740"/>
                  </a:lnTo>
                  <a:lnTo>
                    <a:pt x="64671" y="1338740"/>
                  </a:lnTo>
                  <a:lnTo>
                    <a:pt x="64671" y="1416119"/>
                  </a:lnTo>
                  <a:lnTo>
                    <a:pt x="56988" y="1416890"/>
                  </a:lnTo>
                  <a:lnTo>
                    <a:pt x="56988" y="1338740"/>
                  </a:lnTo>
                  <a:lnTo>
                    <a:pt x="212" y="1338740"/>
                  </a:lnTo>
                  <a:lnTo>
                    <a:pt x="212" y="1331058"/>
                  </a:lnTo>
                  <a:lnTo>
                    <a:pt x="56988" y="1331058"/>
                  </a:lnTo>
                  <a:lnTo>
                    <a:pt x="56988" y="1242542"/>
                  </a:lnTo>
                  <a:lnTo>
                    <a:pt x="212" y="1242542"/>
                  </a:lnTo>
                  <a:lnTo>
                    <a:pt x="212" y="1234859"/>
                  </a:lnTo>
                  <a:lnTo>
                    <a:pt x="56988" y="1234859"/>
                  </a:lnTo>
                  <a:lnTo>
                    <a:pt x="56988" y="1146344"/>
                  </a:lnTo>
                  <a:lnTo>
                    <a:pt x="212" y="1146344"/>
                  </a:lnTo>
                  <a:lnTo>
                    <a:pt x="212" y="1138661"/>
                  </a:lnTo>
                  <a:lnTo>
                    <a:pt x="56988" y="1138661"/>
                  </a:lnTo>
                  <a:lnTo>
                    <a:pt x="56988" y="1050145"/>
                  </a:lnTo>
                  <a:lnTo>
                    <a:pt x="212" y="1050145"/>
                  </a:lnTo>
                  <a:lnTo>
                    <a:pt x="212" y="1042463"/>
                  </a:lnTo>
                  <a:lnTo>
                    <a:pt x="56988" y="1042463"/>
                  </a:lnTo>
                  <a:lnTo>
                    <a:pt x="56988" y="953947"/>
                  </a:lnTo>
                  <a:lnTo>
                    <a:pt x="212" y="953947"/>
                  </a:lnTo>
                  <a:lnTo>
                    <a:pt x="212" y="946264"/>
                  </a:lnTo>
                  <a:lnTo>
                    <a:pt x="56988" y="946264"/>
                  </a:lnTo>
                  <a:lnTo>
                    <a:pt x="56988" y="857749"/>
                  </a:lnTo>
                  <a:lnTo>
                    <a:pt x="212" y="857749"/>
                  </a:lnTo>
                  <a:lnTo>
                    <a:pt x="212" y="850066"/>
                  </a:lnTo>
                  <a:lnTo>
                    <a:pt x="56988" y="850066"/>
                  </a:lnTo>
                  <a:lnTo>
                    <a:pt x="56988" y="761550"/>
                  </a:lnTo>
                  <a:lnTo>
                    <a:pt x="212" y="761550"/>
                  </a:lnTo>
                  <a:lnTo>
                    <a:pt x="212" y="753868"/>
                  </a:lnTo>
                  <a:lnTo>
                    <a:pt x="56988" y="753868"/>
                  </a:lnTo>
                  <a:lnTo>
                    <a:pt x="56988" y="665352"/>
                  </a:lnTo>
                  <a:lnTo>
                    <a:pt x="173" y="665352"/>
                  </a:lnTo>
                  <a:lnTo>
                    <a:pt x="170" y="657669"/>
                  </a:lnTo>
                  <a:lnTo>
                    <a:pt x="56988" y="657669"/>
                  </a:lnTo>
                  <a:lnTo>
                    <a:pt x="56988" y="569155"/>
                  </a:lnTo>
                  <a:lnTo>
                    <a:pt x="144" y="569155"/>
                  </a:lnTo>
                  <a:lnTo>
                    <a:pt x="142" y="561472"/>
                  </a:lnTo>
                  <a:lnTo>
                    <a:pt x="56988" y="561472"/>
                  </a:lnTo>
                  <a:lnTo>
                    <a:pt x="56988" y="472956"/>
                  </a:lnTo>
                  <a:lnTo>
                    <a:pt x="116" y="472956"/>
                  </a:lnTo>
                  <a:lnTo>
                    <a:pt x="113" y="465274"/>
                  </a:lnTo>
                  <a:lnTo>
                    <a:pt x="56988" y="465274"/>
                  </a:lnTo>
                  <a:lnTo>
                    <a:pt x="56988" y="376758"/>
                  </a:lnTo>
                  <a:lnTo>
                    <a:pt x="87" y="376758"/>
                  </a:lnTo>
                  <a:lnTo>
                    <a:pt x="85" y="369075"/>
                  </a:lnTo>
                  <a:lnTo>
                    <a:pt x="56988" y="369075"/>
                  </a:lnTo>
                  <a:lnTo>
                    <a:pt x="56989" y="280560"/>
                  </a:lnTo>
                  <a:lnTo>
                    <a:pt x="59" y="280560"/>
                  </a:lnTo>
                  <a:lnTo>
                    <a:pt x="57" y="272877"/>
                  </a:lnTo>
                  <a:lnTo>
                    <a:pt x="56989" y="272877"/>
                  </a:lnTo>
                  <a:lnTo>
                    <a:pt x="56989" y="184362"/>
                  </a:lnTo>
                  <a:lnTo>
                    <a:pt x="31" y="184361"/>
                  </a:lnTo>
                  <a:lnTo>
                    <a:pt x="28" y="176678"/>
                  </a:lnTo>
                  <a:lnTo>
                    <a:pt x="56989" y="176678"/>
                  </a:lnTo>
                  <a:lnTo>
                    <a:pt x="56989" y="88163"/>
                  </a:lnTo>
                  <a:lnTo>
                    <a:pt x="2" y="88163"/>
                  </a:lnTo>
                  <a:lnTo>
                    <a:pt x="0" y="80480"/>
                  </a:lnTo>
                  <a:lnTo>
                    <a:pt x="56989" y="80480"/>
                  </a:lnTo>
                  <a:lnTo>
                    <a:pt x="56989" y="6931"/>
                  </a:lnTo>
                  <a:lnTo>
                    <a:pt x="64671" y="8472"/>
                  </a:lnTo>
                  <a:lnTo>
                    <a:pt x="64671" y="80480"/>
                  </a:lnTo>
                  <a:lnTo>
                    <a:pt x="145727" y="80480"/>
                  </a:lnTo>
                  <a:lnTo>
                    <a:pt x="145727" y="0"/>
                  </a:lnTo>
                  <a:lnTo>
                    <a:pt x="153409" y="1538"/>
                  </a:lnTo>
                  <a:lnTo>
                    <a:pt x="153409" y="80480"/>
                  </a:lnTo>
                  <a:lnTo>
                    <a:pt x="234464" y="80480"/>
                  </a:lnTo>
                  <a:lnTo>
                    <a:pt x="234464" y="9561"/>
                  </a:lnTo>
                  <a:lnTo>
                    <a:pt x="242147" y="10257"/>
                  </a:lnTo>
                  <a:lnTo>
                    <a:pt x="242147" y="80480"/>
                  </a:lnTo>
                  <a:lnTo>
                    <a:pt x="323203" y="80480"/>
                  </a:lnTo>
                  <a:lnTo>
                    <a:pt x="323203" y="615"/>
                  </a:lnTo>
                  <a:lnTo>
                    <a:pt x="323900" y="405"/>
                  </a:lnTo>
                  <a:lnTo>
                    <a:pt x="330885" y="1063"/>
                  </a:lnTo>
                  <a:lnTo>
                    <a:pt x="330885" y="80480"/>
                  </a:lnTo>
                  <a:close/>
                </a:path>
              </a:pathLst>
            </a:custGeom>
            <a:solidFill>
              <a:srgbClr val="E6E1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/>
          <p:nvPr/>
        </p:nvSpPr>
        <p:spPr>
          <a:xfrm>
            <a:off x="4360375" y="1870950"/>
            <a:ext cx="6997800" cy="3059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7" name="Google Shape;347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Tạo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CSDL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và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ràng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buộc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         Procedure	Function                        View			Triggers                        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Phân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quyền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	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Kết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nối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CSDL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endParaRPr lang="en-US" sz="2400"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Cấu hình và cài đặt hệ thống</a:t>
            </a:r>
            <a:endParaRPr dirty="0"/>
          </a:p>
        </p:txBody>
      </p:sp>
      <p:sp>
        <p:nvSpPr>
          <p:cNvPr id="349" name="Google Shape;349;p24"/>
          <p:cNvSpPr/>
          <p:nvPr/>
        </p:nvSpPr>
        <p:spPr>
          <a:xfrm flipH="1">
            <a:off x="8076572" y="1350"/>
            <a:ext cx="4115428" cy="3082777"/>
          </a:xfrm>
          <a:custGeom>
            <a:avLst/>
            <a:gdLst/>
            <a:ahLst/>
            <a:cxnLst/>
            <a:rect l="l" t="t" r="r" b="b"/>
            <a:pathLst>
              <a:path w="4115428" h="3082777" extrusionOk="0">
                <a:moveTo>
                  <a:pt x="4114997" y="0"/>
                </a:moveTo>
                <a:lnTo>
                  <a:pt x="0" y="0"/>
                </a:lnTo>
                <a:lnTo>
                  <a:pt x="0" y="3069155"/>
                </a:lnTo>
                <a:lnTo>
                  <a:pt x="26420" y="3069471"/>
                </a:lnTo>
                <a:cubicBezTo>
                  <a:pt x="40564" y="3070983"/>
                  <a:pt x="54814" y="3074040"/>
                  <a:pt x="69226" y="3079243"/>
                </a:cubicBezTo>
                <a:cubicBezTo>
                  <a:pt x="100340" y="3089649"/>
                  <a:pt x="130310" y="3076434"/>
                  <a:pt x="151122" y="3048025"/>
                </a:cubicBezTo>
                <a:cubicBezTo>
                  <a:pt x="204088" y="2977369"/>
                  <a:pt x="281197" y="2928876"/>
                  <a:pt x="330106" y="2854056"/>
                </a:cubicBezTo>
                <a:cubicBezTo>
                  <a:pt x="339367" y="2839696"/>
                  <a:pt x="354560" y="2825856"/>
                  <a:pt x="371730" y="2825128"/>
                </a:cubicBezTo>
                <a:cubicBezTo>
                  <a:pt x="442492" y="2822005"/>
                  <a:pt x="500141" y="2772369"/>
                  <a:pt x="571318" y="2771016"/>
                </a:cubicBezTo>
                <a:cubicBezTo>
                  <a:pt x="592786" y="2769205"/>
                  <a:pt x="611882" y="2756676"/>
                  <a:pt x="622100" y="2737717"/>
                </a:cubicBezTo>
                <a:cubicBezTo>
                  <a:pt x="682872" y="2636466"/>
                  <a:pt x="780688" y="2578920"/>
                  <a:pt x="879754" y="2526889"/>
                </a:cubicBezTo>
                <a:cubicBezTo>
                  <a:pt x="935219" y="2497544"/>
                  <a:pt x="965396" y="2451342"/>
                  <a:pt x="992139" y="2403890"/>
                </a:cubicBezTo>
                <a:cubicBezTo>
                  <a:pt x="1026792" y="2342599"/>
                  <a:pt x="1078303" y="2324908"/>
                  <a:pt x="1139073" y="2325636"/>
                </a:cubicBezTo>
                <a:cubicBezTo>
                  <a:pt x="1210563" y="2326365"/>
                  <a:pt x="1247921" y="2299413"/>
                  <a:pt x="1279139" y="2230525"/>
                </a:cubicBezTo>
                <a:cubicBezTo>
                  <a:pt x="1305675" y="2170898"/>
                  <a:pt x="1363532" y="2124175"/>
                  <a:pt x="1411817" y="2075995"/>
                </a:cubicBezTo>
                <a:cubicBezTo>
                  <a:pt x="1426073" y="2062155"/>
                  <a:pt x="1443866" y="2054454"/>
                  <a:pt x="1453441" y="2033642"/>
                </a:cubicBezTo>
                <a:cubicBezTo>
                  <a:pt x="1468737" y="2000967"/>
                  <a:pt x="1497250" y="1981820"/>
                  <a:pt x="1532840" y="1972039"/>
                </a:cubicBezTo>
                <a:cubicBezTo>
                  <a:pt x="1630666" y="1945065"/>
                  <a:pt x="1724976" y="1906646"/>
                  <a:pt x="1813803" y="1857572"/>
                </a:cubicBezTo>
                <a:cubicBezTo>
                  <a:pt x="1850224" y="1837800"/>
                  <a:pt x="1874782" y="1797841"/>
                  <a:pt x="1889976" y="1763918"/>
                </a:cubicBezTo>
                <a:cubicBezTo>
                  <a:pt x="1914116" y="1710534"/>
                  <a:pt x="1969477" y="1679316"/>
                  <a:pt x="1982589" y="1616879"/>
                </a:cubicBezTo>
                <a:cubicBezTo>
                  <a:pt x="1988312" y="1588991"/>
                  <a:pt x="2031706" y="1565578"/>
                  <a:pt x="2058970" y="1544766"/>
                </a:cubicBezTo>
                <a:cubicBezTo>
                  <a:pt x="2090188" y="1520415"/>
                  <a:pt x="2110376" y="1490342"/>
                  <a:pt x="2131812" y="1459956"/>
                </a:cubicBezTo>
                <a:cubicBezTo>
                  <a:pt x="2167951" y="1406854"/>
                  <a:pt x="2219587" y="1366186"/>
                  <a:pt x="2279681" y="1343512"/>
                </a:cubicBezTo>
                <a:cubicBezTo>
                  <a:pt x="2319017" y="1328423"/>
                  <a:pt x="2339516" y="1288257"/>
                  <a:pt x="2372087" y="1263386"/>
                </a:cubicBezTo>
                <a:cubicBezTo>
                  <a:pt x="2389569" y="1250066"/>
                  <a:pt x="2399976" y="1226964"/>
                  <a:pt x="2425887" y="1225715"/>
                </a:cubicBezTo>
                <a:cubicBezTo>
                  <a:pt x="2431257" y="1216579"/>
                  <a:pt x="2441215" y="1211137"/>
                  <a:pt x="2451798" y="1211563"/>
                </a:cubicBezTo>
                <a:lnTo>
                  <a:pt x="2474692" y="1190751"/>
                </a:lnTo>
                <a:cubicBezTo>
                  <a:pt x="2474952" y="1180168"/>
                  <a:pt x="2481956" y="1170948"/>
                  <a:pt x="2492070" y="1167858"/>
                </a:cubicBezTo>
                <a:cubicBezTo>
                  <a:pt x="2535047" y="1126962"/>
                  <a:pt x="2597899" y="1120718"/>
                  <a:pt x="2642125" y="1081383"/>
                </a:cubicBezTo>
                <a:cubicBezTo>
                  <a:pt x="2678130" y="1049332"/>
                  <a:pt x="2716321" y="1020924"/>
                  <a:pt x="2749100" y="984294"/>
                </a:cubicBezTo>
                <a:cubicBezTo>
                  <a:pt x="2820796" y="904168"/>
                  <a:pt x="2894160" y="825290"/>
                  <a:pt x="2970852" y="749326"/>
                </a:cubicBezTo>
                <a:cubicBezTo>
                  <a:pt x="3045256" y="676484"/>
                  <a:pt x="3130586" y="619354"/>
                  <a:pt x="3208007" y="551611"/>
                </a:cubicBezTo>
                <a:cubicBezTo>
                  <a:pt x="3236728" y="526116"/>
                  <a:pt x="3268466" y="495106"/>
                  <a:pt x="3280850" y="460245"/>
                </a:cubicBezTo>
                <a:cubicBezTo>
                  <a:pt x="3310298" y="377622"/>
                  <a:pt x="3381684" y="356290"/>
                  <a:pt x="3449219" y="327984"/>
                </a:cubicBezTo>
                <a:cubicBezTo>
                  <a:pt x="3525600" y="295934"/>
                  <a:pt x="3603541" y="267734"/>
                  <a:pt x="3680234" y="236515"/>
                </a:cubicBezTo>
                <a:cubicBezTo>
                  <a:pt x="3690328" y="232561"/>
                  <a:pt x="3697092" y="219969"/>
                  <a:pt x="3705624" y="211748"/>
                </a:cubicBezTo>
                <a:cubicBezTo>
                  <a:pt x="3783774" y="136721"/>
                  <a:pt x="3866919" y="75326"/>
                  <a:pt x="3984716" y="80425"/>
                </a:cubicBezTo>
                <a:cubicBezTo>
                  <a:pt x="4021137" y="81986"/>
                  <a:pt x="4058703" y="65231"/>
                  <a:pt x="4093979" y="52120"/>
                </a:cubicBezTo>
                <a:cubicBezTo>
                  <a:pt x="4108704" y="46656"/>
                  <a:pt x="4113907" y="36458"/>
                  <a:pt x="4115428" y="247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/>
          <p:nvPr/>
        </p:nvSpPr>
        <p:spPr>
          <a:xfrm flipH="1">
            <a:off x="8158949" y="1350"/>
            <a:ext cx="4033051" cy="3082748"/>
          </a:xfrm>
          <a:custGeom>
            <a:avLst/>
            <a:gdLst/>
            <a:ahLst/>
            <a:cxnLst/>
            <a:rect l="l" t="t" r="r" b="b"/>
            <a:pathLst>
              <a:path w="4033051" h="3082748" extrusionOk="0">
                <a:moveTo>
                  <a:pt x="4032619" y="0"/>
                </a:moveTo>
                <a:lnTo>
                  <a:pt x="0" y="0"/>
                </a:lnTo>
                <a:lnTo>
                  <a:pt x="0" y="3081247"/>
                </a:lnTo>
                <a:lnTo>
                  <a:pt x="9844" y="3082748"/>
                </a:lnTo>
                <a:cubicBezTo>
                  <a:pt x="32375" y="3082090"/>
                  <a:pt x="53135" y="3069330"/>
                  <a:pt x="68744" y="3048023"/>
                </a:cubicBezTo>
                <a:cubicBezTo>
                  <a:pt x="121710" y="2977367"/>
                  <a:pt x="198819" y="2928874"/>
                  <a:pt x="247728" y="2854054"/>
                </a:cubicBezTo>
                <a:cubicBezTo>
                  <a:pt x="256989" y="2839694"/>
                  <a:pt x="272182" y="2825854"/>
                  <a:pt x="289352" y="2825126"/>
                </a:cubicBezTo>
                <a:cubicBezTo>
                  <a:pt x="360114" y="2822003"/>
                  <a:pt x="417763" y="2772367"/>
                  <a:pt x="488940" y="2771014"/>
                </a:cubicBezTo>
                <a:cubicBezTo>
                  <a:pt x="510408" y="2769202"/>
                  <a:pt x="529504" y="2756674"/>
                  <a:pt x="539722" y="2737715"/>
                </a:cubicBezTo>
                <a:cubicBezTo>
                  <a:pt x="600494" y="2636464"/>
                  <a:pt x="698310" y="2578918"/>
                  <a:pt x="797376" y="2526887"/>
                </a:cubicBezTo>
                <a:cubicBezTo>
                  <a:pt x="852841" y="2497543"/>
                  <a:pt x="883018" y="2451340"/>
                  <a:pt x="909761" y="2403888"/>
                </a:cubicBezTo>
                <a:cubicBezTo>
                  <a:pt x="944414" y="2342596"/>
                  <a:pt x="995925" y="2324906"/>
                  <a:pt x="1056695" y="2325635"/>
                </a:cubicBezTo>
                <a:cubicBezTo>
                  <a:pt x="1128185" y="2326363"/>
                  <a:pt x="1165543" y="2299411"/>
                  <a:pt x="1196761" y="2230523"/>
                </a:cubicBezTo>
                <a:cubicBezTo>
                  <a:pt x="1223297" y="2170896"/>
                  <a:pt x="1281154" y="2124173"/>
                  <a:pt x="1329439" y="2075993"/>
                </a:cubicBezTo>
                <a:cubicBezTo>
                  <a:pt x="1343695" y="2062153"/>
                  <a:pt x="1361488" y="2054452"/>
                  <a:pt x="1371063" y="2033640"/>
                </a:cubicBezTo>
                <a:cubicBezTo>
                  <a:pt x="1386359" y="2000965"/>
                  <a:pt x="1414872" y="1981818"/>
                  <a:pt x="1450462" y="1972037"/>
                </a:cubicBezTo>
                <a:cubicBezTo>
                  <a:pt x="1548288" y="1945063"/>
                  <a:pt x="1642598" y="1906644"/>
                  <a:pt x="1731425" y="1857570"/>
                </a:cubicBezTo>
                <a:cubicBezTo>
                  <a:pt x="1767846" y="1837798"/>
                  <a:pt x="1792404" y="1797839"/>
                  <a:pt x="1807598" y="1763916"/>
                </a:cubicBezTo>
                <a:cubicBezTo>
                  <a:pt x="1831738" y="1710532"/>
                  <a:pt x="1887099" y="1679314"/>
                  <a:pt x="1900211" y="1616877"/>
                </a:cubicBezTo>
                <a:cubicBezTo>
                  <a:pt x="1905934" y="1588989"/>
                  <a:pt x="1949328" y="1565576"/>
                  <a:pt x="1976592" y="1544763"/>
                </a:cubicBezTo>
                <a:cubicBezTo>
                  <a:pt x="2007810" y="1520413"/>
                  <a:pt x="2027998" y="1490339"/>
                  <a:pt x="2049434" y="1459954"/>
                </a:cubicBezTo>
                <a:cubicBezTo>
                  <a:pt x="2085573" y="1406852"/>
                  <a:pt x="2137209" y="1366185"/>
                  <a:pt x="2197303" y="1343510"/>
                </a:cubicBezTo>
                <a:cubicBezTo>
                  <a:pt x="2236639" y="1328421"/>
                  <a:pt x="2257138" y="1288254"/>
                  <a:pt x="2289709" y="1263384"/>
                </a:cubicBezTo>
                <a:cubicBezTo>
                  <a:pt x="2307191" y="1250064"/>
                  <a:pt x="2317598" y="1226962"/>
                  <a:pt x="2343509" y="1225713"/>
                </a:cubicBezTo>
                <a:cubicBezTo>
                  <a:pt x="2348879" y="1216576"/>
                  <a:pt x="2358837" y="1211135"/>
                  <a:pt x="2369420" y="1211561"/>
                </a:cubicBezTo>
                <a:lnTo>
                  <a:pt x="2392314" y="1190749"/>
                </a:lnTo>
                <a:cubicBezTo>
                  <a:pt x="2392574" y="1180166"/>
                  <a:pt x="2399578" y="1170946"/>
                  <a:pt x="2409692" y="1167855"/>
                </a:cubicBezTo>
                <a:cubicBezTo>
                  <a:pt x="2452669" y="1126960"/>
                  <a:pt x="2515521" y="1120716"/>
                  <a:pt x="2559747" y="1081381"/>
                </a:cubicBezTo>
                <a:cubicBezTo>
                  <a:pt x="2595752" y="1049330"/>
                  <a:pt x="2633943" y="1020922"/>
                  <a:pt x="2666722" y="984292"/>
                </a:cubicBezTo>
                <a:cubicBezTo>
                  <a:pt x="2738418" y="904166"/>
                  <a:pt x="2811782" y="825288"/>
                  <a:pt x="2888474" y="749324"/>
                </a:cubicBezTo>
                <a:cubicBezTo>
                  <a:pt x="2962878" y="676482"/>
                  <a:pt x="3048208" y="619352"/>
                  <a:pt x="3125629" y="551609"/>
                </a:cubicBezTo>
                <a:cubicBezTo>
                  <a:pt x="3154350" y="526114"/>
                  <a:pt x="3186088" y="495104"/>
                  <a:pt x="3198472" y="460243"/>
                </a:cubicBezTo>
                <a:cubicBezTo>
                  <a:pt x="3227920" y="377620"/>
                  <a:pt x="3299306" y="356287"/>
                  <a:pt x="3366841" y="327982"/>
                </a:cubicBezTo>
                <a:cubicBezTo>
                  <a:pt x="3443222" y="295932"/>
                  <a:pt x="3521163" y="267732"/>
                  <a:pt x="3597856" y="236514"/>
                </a:cubicBezTo>
                <a:cubicBezTo>
                  <a:pt x="3607950" y="232559"/>
                  <a:pt x="3614714" y="219968"/>
                  <a:pt x="3623246" y="211746"/>
                </a:cubicBezTo>
                <a:cubicBezTo>
                  <a:pt x="3701396" y="136719"/>
                  <a:pt x="3784541" y="75324"/>
                  <a:pt x="3902338" y="80422"/>
                </a:cubicBezTo>
                <a:cubicBezTo>
                  <a:pt x="3938759" y="81984"/>
                  <a:pt x="3976325" y="65229"/>
                  <a:pt x="4011601" y="52118"/>
                </a:cubicBezTo>
                <a:cubicBezTo>
                  <a:pt x="4026325" y="46654"/>
                  <a:pt x="4031529" y="36456"/>
                  <a:pt x="4033051" y="2473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54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949000" y="593375"/>
            <a:ext cx="8579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Tạo CSDL và ràng buộc</a:t>
            </a:r>
            <a:endParaRPr dirty="0"/>
          </a:p>
        </p:txBody>
      </p:sp>
      <p:sp>
        <p:nvSpPr>
          <p:cNvPr id="453" name="Google Shape;453;p32"/>
          <p:cNvSpPr txBox="1">
            <a:spLocks noGrp="1"/>
          </p:cNvSpPr>
          <p:nvPr>
            <p:ph type="subTitle" idx="1"/>
          </p:nvPr>
        </p:nvSpPr>
        <p:spPr>
          <a:xfrm>
            <a:off x="949000" y="1729975"/>
            <a:ext cx="8476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Trong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phần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này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áp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dụng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các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ràng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buộc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như: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unique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,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not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null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,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ràng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buộc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khóa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ngoại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,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ràng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buộc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khóa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chính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,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đặt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tên cho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các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ràng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buộc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.</a:t>
            </a:r>
            <a:endParaRPr lang="en-US" sz="2400" dirty="0">
              <a:highlight>
                <a:schemeClr val="accent4"/>
              </a:highlight>
              <a:latin typeface="SVN-Aguda Black" pitchFamily="50" charset="0"/>
              <a:cs typeface="SVN-Aguda Black" pitchFamily="5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949000" y="593375"/>
            <a:ext cx="8579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Cấu hình và cài đặt hệ thống</a:t>
            </a:r>
            <a:endParaRPr dirty="0"/>
          </a:p>
        </p:txBody>
      </p:sp>
      <p:sp>
        <p:nvSpPr>
          <p:cNvPr id="453" name="Google Shape;453;p32"/>
          <p:cNvSpPr txBox="1">
            <a:spLocks noGrp="1"/>
          </p:cNvSpPr>
          <p:nvPr>
            <p:ph type="subTitle" idx="1"/>
          </p:nvPr>
        </p:nvSpPr>
        <p:spPr>
          <a:xfrm>
            <a:off x="949000" y="1729975"/>
            <a:ext cx="84765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Procedure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	</a:t>
            </a:r>
            <a:endParaRPr lang="en-US" sz="2400" dirty="0">
              <a:highlight>
                <a:schemeClr val="accent4"/>
              </a:highlight>
              <a:cs typeface="SVN-Aguda Black" pitchFamily="50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Function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                       </a:t>
            </a:r>
            <a:endParaRPr lang="en-US" sz="2400" dirty="0">
              <a:highlight>
                <a:schemeClr val="accent4"/>
              </a:highlight>
              <a:cs typeface="SVN-Aguda Black" pitchFamily="50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View</a:t>
            </a:r>
            <a:endParaRPr lang="en-US" sz="2400" dirty="0">
              <a:highlight>
                <a:schemeClr val="accent4"/>
              </a:highlight>
              <a:cs typeface="SVN-Aguda Black" pitchFamily="50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Triggers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                        </a:t>
            </a:r>
            <a:endParaRPr lang="en-US" sz="2400" dirty="0">
              <a:highlight>
                <a:schemeClr val="accent4"/>
              </a:highlight>
              <a:cs typeface="SVN-Aguda Black" pitchFamily="50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Phân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quyền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	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Kết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</a:t>
            </a:r>
            <a:r>
              <a:rPr lang="vi-VN" sz="2400" dirty="0" err="1">
                <a:highlight>
                  <a:schemeClr val="accent4"/>
                </a:highlight>
                <a:cs typeface="SVN-Aguda Black" pitchFamily="50" charset="0"/>
              </a:rPr>
              <a:t>nối</a:t>
            </a:r>
            <a:r>
              <a:rPr lang="vi-VN" sz="2400" dirty="0">
                <a:highlight>
                  <a:schemeClr val="accent4"/>
                </a:highlight>
                <a:cs typeface="SVN-Aguda Black" pitchFamily="50" charset="0"/>
              </a:rPr>
              <a:t> CSDL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endParaRPr lang="vi-VN" sz="2400" dirty="0">
              <a:highlight>
                <a:schemeClr val="accent4"/>
              </a:highlight>
              <a:cs typeface="SVN-Aguda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1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/>
          <p:nvPr/>
        </p:nvSpPr>
        <p:spPr>
          <a:xfrm>
            <a:off x="4360375" y="1870950"/>
            <a:ext cx="6997800" cy="3059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47" name="Google Shape;347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Hướng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dẫn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sử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dụng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phần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mềm</a:t>
            </a:r>
            <a:endParaRPr lang="en-US" sz="2400"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Cài đặt chương trình</a:t>
            </a:r>
            <a:endParaRPr dirty="0"/>
          </a:p>
        </p:txBody>
      </p:sp>
      <p:sp>
        <p:nvSpPr>
          <p:cNvPr id="349" name="Google Shape;349;p24"/>
          <p:cNvSpPr/>
          <p:nvPr/>
        </p:nvSpPr>
        <p:spPr>
          <a:xfrm flipH="1">
            <a:off x="8076572" y="1350"/>
            <a:ext cx="4115428" cy="3082777"/>
          </a:xfrm>
          <a:custGeom>
            <a:avLst/>
            <a:gdLst/>
            <a:ahLst/>
            <a:cxnLst/>
            <a:rect l="l" t="t" r="r" b="b"/>
            <a:pathLst>
              <a:path w="4115428" h="3082777" extrusionOk="0">
                <a:moveTo>
                  <a:pt x="4114997" y="0"/>
                </a:moveTo>
                <a:lnTo>
                  <a:pt x="0" y="0"/>
                </a:lnTo>
                <a:lnTo>
                  <a:pt x="0" y="3069155"/>
                </a:lnTo>
                <a:lnTo>
                  <a:pt x="26420" y="3069471"/>
                </a:lnTo>
                <a:cubicBezTo>
                  <a:pt x="40564" y="3070983"/>
                  <a:pt x="54814" y="3074040"/>
                  <a:pt x="69226" y="3079243"/>
                </a:cubicBezTo>
                <a:cubicBezTo>
                  <a:pt x="100340" y="3089649"/>
                  <a:pt x="130310" y="3076434"/>
                  <a:pt x="151122" y="3048025"/>
                </a:cubicBezTo>
                <a:cubicBezTo>
                  <a:pt x="204088" y="2977369"/>
                  <a:pt x="281197" y="2928876"/>
                  <a:pt x="330106" y="2854056"/>
                </a:cubicBezTo>
                <a:cubicBezTo>
                  <a:pt x="339367" y="2839696"/>
                  <a:pt x="354560" y="2825856"/>
                  <a:pt x="371730" y="2825128"/>
                </a:cubicBezTo>
                <a:cubicBezTo>
                  <a:pt x="442492" y="2822005"/>
                  <a:pt x="500141" y="2772369"/>
                  <a:pt x="571318" y="2771016"/>
                </a:cubicBezTo>
                <a:cubicBezTo>
                  <a:pt x="592786" y="2769205"/>
                  <a:pt x="611882" y="2756676"/>
                  <a:pt x="622100" y="2737717"/>
                </a:cubicBezTo>
                <a:cubicBezTo>
                  <a:pt x="682872" y="2636466"/>
                  <a:pt x="780688" y="2578920"/>
                  <a:pt x="879754" y="2526889"/>
                </a:cubicBezTo>
                <a:cubicBezTo>
                  <a:pt x="935219" y="2497544"/>
                  <a:pt x="965396" y="2451342"/>
                  <a:pt x="992139" y="2403890"/>
                </a:cubicBezTo>
                <a:cubicBezTo>
                  <a:pt x="1026792" y="2342599"/>
                  <a:pt x="1078303" y="2324908"/>
                  <a:pt x="1139073" y="2325636"/>
                </a:cubicBezTo>
                <a:cubicBezTo>
                  <a:pt x="1210563" y="2326365"/>
                  <a:pt x="1247921" y="2299413"/>
                  <a:pt x="1279139" y="2230525"/>
                </a:cubicBezTo>
                <a:cubicBezTo>
                  <a:pt x="1305675" y="2170898"/>
                  <a:pt x="1363532" y="2124175"/>
                  <a:pt x="1411817" y="2075995"/>
                </a:cubicBezTo>
                <a:cubicBezTo>
                  <a:pt x="1426073" y="2062155"/>
                  <a:pt x="1443866" y="2054454"/>
                  <a:pt x="1453441" y="2033642"/>
                </a:cubicBezTo>
                <a:cubicBezTo>
                  <a:pt x="1468737" y="2000967"/>
                  <a:pt x="1497250" y="1981820"/>
                  <a:pt x="1532840" y="1972039"/>
                </a:cubicBezTo>
                <a:cubicBezTo>
                  <a:pt x="1630666" y="1945065"/>
                  <a:pt x="1724976" y="1906646"/>
                  <a:pt x="1813803" y="1857572"/>
                </a:cubicBezTo>
                <a:cubicBezTo>
                  <a:pt x="1850224" y="1837800"/>
                  <a:pt x="1874782" y="1797841"/>
                  <a:pt x="1889976" y="1763918"/>
                </a:cubicBezTo>
                <a:cubicBezTo>
                  <a:pt x="1914116" y="1710534"/>
                  <a:pt x="1969477" y="1679316"/>
                  <a:pt x="1982589" y="1616879"/>
                </a:cubicBezTo>
                <a:cubicBezTo>
                  <a:pt x="1988312" y="1588991"/>
                  <a:pt x="2031706" y="1565578"/>
                  <a:pt x="2058970" y="1544766"/>
                </a:cubicBezTo>
                <a:cubicBezTo>
                  <a:pt x="2090188" y="1520415"/>
                  <a:pt x="2110376" y="1490342"/>
                  <a:pt x="2131812" y="1459956"/>
                </a:cubicBezTo>
                <a:cubicBezTo>
                  <a:pt x="2167951" y="1406854"/>
                  <a:pt x="2219587" y="1366186"/>
                  <a:pt x="2279681" y="1343512"/>
                </a:cubicBezTo>
                <a:cubicBezTo>
                  <a:pt x="2319017" y="1328423"/>
                  <a:pt x="2339516" y="1288257"/>
                  <a:pt x="2372087" y="1263386"/>
                </a:cubicBezTo>
                <a:cubicBezTo>
                  <a:pt x="2389569" y="1250066"/>
                  <a:pt x="2399976" y="1226964"/>
                  <a:pt x="2425887" y="1225715"/>
                </a:cubicBezTo>
                <a:cubicBezTo>
                  <a:pt x="2431257" y="1216579"/>
                  <a:pt x="2441215" y="1211137"/>
                  <a:pt x="2451798" y="1211563"/>
                </a:cubicBezTo>
                <a:lnTo>
                  <a:pt x="2474692" y="1190751"/>
                </a:lnTo>
                <a:cubicBezTo>
                  <a:pt x="2474952" y="1180168"/>
                  <a:pt x="2481956" y="1170948"/>
                  <a:pt x="2492070" y="1167858"/>
                </a:cubicBezTo>
                <a:cubicBezTo>
                  <a:pt x="2535047" y="1126962"/>
                  <a:pt x="2597899" y="1120718"/>
                  <a:pt x="2642125" y="1081383"/>
                </a:cubicBezTo>
                <a:cubicBezTo>
                  <a:pt x="2678130" y="1049332"/>
                  <a:pt x="2716321" y="1020924"/>
                  <a:pt x="2749100" y="984294"/>
                </a:cubicBezTo>
                <a:cubicBezTo>
                  <a:pt x="2820796" y="904168"/>
                  <a:pt x="2894160" y="825290"/>
                  <a:pt x="2970852" y="749326"/>
                </a:cubicBezTo>
                <a:cubicBezTo>
                  <a:pt x="3045256" y="676484"/>
                  <a:pt x="3130586" y="619354"/>
                  <a:pt x="3208007" y="551611"/>
                </a:cubicBezTo>
                <a:cubicBezTo>
                  <a:pt x="3236728" y="526116"/>
                  <a:pt x="3268466" y="495106"/>
                  <a:pt x="3280850" y="460245"/>
                </a:cubicBezTo>
                <a:cubicBezTo>
                  <a:pt x="3310298" y="377622"/>
                  <a:pt x="3381684" y="356290"/>
                  <a:pt x="3449219" y="327984"/>
                </a:cubicBezTo>
                <a:cubicBezTo>
                  <a:pt x="3525600" y="295934"/>
                  <a:pt x="3603541" y="267734"/>
                  <a:pt x="3680234" y="236515"/>
                </a:cubicBezTo>
                <a:cubicBezTo>
                  <a:pt x="3690328" y="232561"/>
                  <a:pt x="3697092" y="219969"/>
                  <a:pt x="3705624" y="211748"/>
                </a:cubicBezTo>
                <a:cubicBezTo>
                  <a:pt x="3783774" y="136721"/>
                  <a:pt x="3866919" y="75326"/>
                  <a:pt x="3984716" y="80425"/>
                </a:cubicBezTo>
                <a:cubicBezTo>
                  <a:pt x="4021137" y="81986"/>
                  <a:pt x="4058703" y="65231"/>
                  <a:pt x="4093979" y="52120"/>
                </a:cubicBezTo>
                <a:cubicBezTo>
                  <a:pt x="4108704" y="46656"/>
                  <a:pt x="4113907" y="36458"/>
                  <a:pt x="4115428" y="247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/>
          <p:nvPr/>
        </p:nvSpPr>
        <p:spPr>
          <a:xfrm flipH="1">
            <a:off x="8158949" y="1350"/>
            <a:ext cx="4033051" cy="3082748"/>
          </a:xfrm>
          <a:custGeom>
            <a:avLst/>
            <a:gdLst/>
            <a:ahLst/>
            <a:cxnLst/>
            <a:rect l="l" t="t" r="r" b="b"/>
            <a:pathLst>
              <a:path w="4033051" h="3082748" extrusionOk="0">
                <a:moveTo>
                  <a:pt x="4032619" y="0"/>
                </a:moveTo>
                <a:lnTo>
                  <a:pt x="0" y="0"/>
                </a:lnTo>
                <a:lnTo>
                  <a:pt x="0" y="3081247"/>
                </a:lnTo>
                <a:lnTo>
                  <a:pt x="9844" y="3082748"/>
                </a:lnTo>
                <a:cubicBezTo>
                  <a:pt x="32375" y="3082090"/>
                  <a:pt x="53135" y="3069330"/>
                  <a:pt x="68744" y="3048023"/>
                </a:cubicBezTo>
                <a:cubicBezTo>
                  <a:pt x="121710" y="2977367"/>
                  <a:pt x="198819" y="2928874"/>
                  <a:pt x="247728" y="2854054"/>
                </a:cubicBezTo>
                <a:cubicBezTo>
                  <a:pt x="256989" y="2839694"/>
                  <a:pt x="272182" y="2825854"/>
                  <a:pt x="289352" y="2825126"/>
                </a:cubicBezTo>
                <a:cubicBezTo>
                  <a:pt x="360114" y="2822003"/>
                  <a:pt x="417763" y="2772367"/>
                  <a:pt x="488940" y="2771014"/>
                </a:cubicBezTo>
                <a:cubicBezTo>
                  <a:pt x="510408" y="2769202"/>
                  <a:pt x="529504" y="2756674"/>
                  <a:pt x="539722" y="2737715"/>
                </a:cubicBezTo>
                <a:cubicBezTo>
                  <a:pt x="600494" y="2636464"/>
                  <a:pt x="698310" y="2578918"/>
                  <a:pt x="797376" y="2526887"/>
                </a:cubicBezTo>
                <a:cubicBezTo>
                  <a:pt x="852841" y="2497543"/>
                  <a:pt x="883018" y="2451340"/>
                  <a:pt x="909761" y="2403888"/>
                </a:cubicBezTo>
                <a:cubicBezTo>
                  <a:pt x="944414" y="2342596"/>
                  <a:pt x="995925" y="2324906"/>
                  <a:pt x="1056695" y="2325635"/>
                </a:cubicBezTo>
                <a:cubicBezTo>
                  <a:pt x="1128185" y="2326363"/>
                  <a:pt x="1165543" y="2299411"/>
                  <a:pt x="1196761" y="2230523"/>
                </a:cubicBezTo>
                <a:cubicBezTo>
                  <a:pt x="1223297" y="2170896"/>
                  <a:pt x="1281154" y="2124173"/>
                  <a:pt x="1329439" y="2075993"/>
                </a:cubicBezTo>
                <a:cubicBezTo>
                  <a:pt x="1343695" y="2062153"/>
                  <a:pt x="1361488" y="2054452"/>
                  <a:pt x="1371063" y="2033640"/>
                </a:cubicBezTo>
                <a:cubicBezTo>
                  <a:pt x="1386359" y="2000965"/>
                  <a:pt x="1414872" y="1981818"/>
                  <a:pt x="1450462" y="1972037"/>
                </a:cubicBezTo>
                <a:cubicBezTo>
                  <a:pt x="1548288" y="1945063"/>
                  <a:pt x="1642598" y="1906644"/>
                  <a:pt x="1731425" y="1857570"/>
                </a:cubicBezTo>
                <a:cubicBezTo>
                  <a:pt x="1767846" y="1837798"/>
                  <a:pt x="1792404" y="1797839"/>
                  <a:pt x="1807598" y="1763916"/>
                </a:cubicBezTo>
                <a:cubicBezTo>
                  <a:pt x="1831738" y="1710532"/>
                  <a:pt x="1887099" y="1679314"/>
                  <a:pt x="1900211" y="1616877"/>
                </a:cubicBezTo>
                <a:cubicBezTo>
                  <a:pt x="1905934" y="1588989"/>
                  <a:pt x="1949328" y="1565576"/>
                  <a:pt x="1976592" y="1544763"/>
                </a:cubicBezTo>
                <a:cubicBezTo>
                  <a:pt x="2007810" y="1520413"/>
                  <a:pt x="2027998" y="1490339"/>
                  <a:pt x="2049434" y="1459954"/>
                </a:cubicBezTo>
                <a:cubicBezTo>
                  <a:pt x="2085573" y="1406852"/>
                  <a:pt x="2137209" y="1366185"/>
                  <a:pt x="2197303" y="1343510"/>
                </a:cubicBezTo>
                <a:cubicBezTo>
                  <a:pt x="2236639" y="1328421"/>
                  <a:pt x="2257138" y="1288254"/>
                  <a:pt x="2289709" y="1263384"/>
                </a:cubicBezTo>
                <a:cubicBezTo>
                  <a:pt x="2307191" y="1250064"/>
                  <a:pt x="2317598" y="1226962"/>
                  <a:pt x="2343509" y="1225713"/>
                </a:cubicBezTo>
                <a:cubicBezTo>
                  <a:pt x="2348879" y="1216576"/>
                  <a:pt x="2358837" y="1211135"/>
                  <a:pt x="2369420" y="1211561"/>
                </a:cubicBezTo>
                <a:lnTo>
                  <a:pt x="2392314" y="1190749"/>
                </a:lnTo>
                <a:cubicBezTo>
                  <a:pt x="2392574" y="1180166"/>
                  <a:pt x="2399578" y="1170946"/>
                  <a:pt x="2409692" y="1167855"/>
                </a:cubicBezTo>
                <a:cubicBezTo>
                  <a:pt x="2452669" y="1126960"/>
                  <a:pt x="2515521" y="1120716"/>
                  <a:pt x="2559747" y="1081381"/>
                </a:cubicBezTo>
                <a:cubicBezTo>
                  <a:pt x="2595752" y="1049330"/>
                  <a:pt x="2633943" y="1020922"/>
                  <a:pt x="2666722" y="984292"/>
                </a:cubicBezTo>
                <a:cubicBezTo>
                  <a:pt x="2738418" y="904166"/>
                  <a:pt x="2811782" y="825288"/>
                  <a:pt x="2888474" y="749324"/>
                </a:cubicBezTo>
                <a:cubicBezTo>
                  <a:pt x="2962878" y="676482"/>
                  <a:pt x="3048208" y="619352"/>
                  <a:pt x="3125629" y="551609"/>
                </a:cubicBezTo>
                <a:cubicBezTo>
                  <a:pt x="3154350" y="526114"/>
                  <a:pt x="3186088" y="495104"/>
                  <a:pt x="3198472" y="460243"/>
                </a:cubicBezTo>
                <a:cubicBezTo>
                  <a:pt x="3227920" y="377620"/>
                  <a:pt x="3299306" y="356287"/>
                  <a:pt x="3366841" y="327982"/>
                </a:cubicBezTo>
                <a:cubicBezTo>
                  <a:pt x="3443222" y="295932"/>
                  <a:pt x="3521163" y="267732"/>
                  <a:pt x="3597856" y="236514"/>
                </a:cubicBezTo>
                <a:cubicBezTo>
                  <a:pt x="3607950" y="232559"/>
                  <a:pt x="3614714" y="219968"/>
                  <a:pt x="3623246" y="211746"/>
                </a:cubicBezTo>
                <a:cubicBezTo>
                  <a:pt x="3701396" y="136719"/>
                  <a:pt x="3784541" y="75324"/>
                  <a:pt x="3902338" y="80422"/>
                </a:cubicBezTo>
                <a:cubicBezTo>
                  <a:pt x="3938759" y="81984"/>
                  <a:pt x="3976325" y="65229"/>
                  <a:pt x="4011601" y="52118"/>
                </a:cubicBezTo>
                <a:cubicBezTo>
                  <a:pt x="4026325" y="46654"/>
                  <a:pt x="4031529" y="36456"/>
                  <a:pt x="4033051" y="2473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719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 idx="2"/>
          </p:nvPr>
        </p:nvSpPr>
        <p:spPr>
          <a:xfrm>
            <a:off x="420779" y="156100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>
                <a:solidFill>
                  <a:schemeClr val="tx1"/>
                </a:solidFill>
              </a:rPr>
              <a:t>Giao diện chính của web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9" name="Google Shape;349;p24"/>
          <p:cNvSpPr/>
          <p:nvPr/>
        </p:nvSpPr>
        <p:spPr>
          <a:xfrm flipH="1">
            <a:off x="8076572" y="1350"/>
            <a:ext cx="4115428" cy="3082777"/>
          </a:xfrm>
          <a:custGeom>
            <a:avLst/>
            <a:gdLst/>
            <a:ahLst/>
            <a:cxnLst/>
            <a:rect l="l" t="t" r="r" b="b"/>
            <a:pathLst>
              <a:path w="4115428" h="3082777" extrusionOk="0">
                <a:moveTo>
                  <a:pt x="4114997" y="0"/>
                </a:moveTo>
                <a:lnTo>
                  <a:pt x="0" y="0"/>
                </a:lnTo>
                <a:lnTo>
                  <a:pt x="0" y="3069155"/>
                </a:lnTo>
                <a:lnTo>
                  <a:pt x="26420" y="3069471"/>
                </a:lnTo>
                <a:cubicBezTo>
                  <a:pt x="40564" y="3070983"/>
                  <a:pt x="54814" y="3074040"/>
                  <a:pt x="69226" y="3079243"/>
                </a:cubicBezTo>
                <a:cubicBezTo>
                  <a:pt x="100340" y="3089649"/>
                  <a:pt x="130310" y="3076434"/>
                  <a:pt x="151122" y="3048025"/>
                </a:cubicBezTo>
                <a:cubicBezTo>
                  <a:pt x="204088" y="2977369"/>
                  <a:pt x="281197" y="2928876"/>
                  <a:pt x="330106" y="2854056"/>
                </a:cubicBezTo>
                <a:cubicBezTo>
                  <a:pt x="339367" y="2839696"/>
                  <a:pt x="354560" y="2825856"/>
                  <a:pt x="371730" y="2825128"/>
                </a:cubicBezTo>
                <a:cubicBezTo>
                  <a:pt x="442492" y="2822005"/>
                  <a:pt x="500141" y="2772369"/>
                  <a:pt x="571318" y="2771016"/>
                </a:cubicBezTo>
                <a:cubicBezTo>
                  <a:pt x="592786" y="2769205"/>
                  <a:pt x="611882" y="2756676"/>
                  <a:pt x="622100" y="2737717"/>
                </a:cubicBezTo>
                <a:cubicBezTo>
                  <a:pt x="682872" y="2636466"/>
                  <a:pt x="780688" y="2578920"/>
                  <a:pt x="879754" y="2526889"/>
                </a:cubicBezTo>
                <a:cubicBezTo>
                  <a:pt x="935219" y="2497544"/>
                  <a:pt x="965396" y="2451342"/>
                  <a:pt x="992139" y="2403890"/>
                </a:cubicBezTo>
                <a:cubicBezTo>
                  <a:pt x="1026792" y="2342599"/>
                  <a:pt x="1078303" y="2324908"/>
                  <a:pt x="1139073" y="2325636"/>
                </a:cubicBezTo>
                <a:cubicBezTo>
                  <a:pt x="1210563" y="2326365"/>
                  <a:pt x="1247921" y="2299413"/>
                  <a:pt x="1279139" y="2230525"/>
                </a:cubicBezTo>
                <a:cubicBezTo>
                  <a:pt x="1305675" y="2170898"/>
                  <a:pt x="1363532" y="2124175"/>
                  <a:pt x="1411817" y="2075995"/>
                </a:cubicBezTo>
                <a:cubicBezTo>
                  <a:pt x="1426073" y="2062155"/>
                  <a:pt x="1443866" y="2054454"/>
                  <a:pt x="1453441" y="2033642"/>
                </a:cubicBezTo>
                <a:cubicBezTo>
                  <a:pt x="1468737" y="2000967"/>
                  <a:pt x="1497250" y="1981820"/>
                  <a:pt x="1532840" y="1972039"/>
                </a:cubicBezTo>
                <a:cubicBezTo>
                  <a:pt x="1630666" y="1945065"/>
                  <a:pt x="1724976" y="1906646"/>
                  <a:pt x="1813803" y="1857572"/>
                </a:cubicBezTo>
                <a:cubicBezTo>
                  <a:pt x="1850224" y="1837800"/>
                  <a:pt x="1874782" y="1797841"/>
                  <a:pt x="1889976" y="1763918"/>
                </a:cubicBezTo>
                <a:cubicBezTo>
                  <a:pt x="1914116" y="1710534"/>
                  <a:pt x="1969477" y="1679316"/>
                  <a:pt x="1982589" y="1616879"/>
                </a:cubicBezTo>
                <a:cubicBezTo>
                  <a:pt x="1988312" y="1588991"/>
                  <a:pt x="2031706" y="1565578"/>
                  <a:pt x="2058970" y="1544766"/>
                </a:cubicBezTo>
                <a:cubicBezTo>
                  <a:pt x="2090188" y="1520415"/>
                  <a:pt x="2110376" y="1490342"/>
                  <a:pt x="2131812" y="1459956"/>
                </a:cubicBezTo>
                <a:cubicBezTo>
                  <a:pt x="2167951" y="1406854"/>
                  <a:pt x="2219587" y="1366186"/>
                  <a:pt x="2279681" y="1343512"/>
                </a:cubicBezTo>
                <a:cubicBezTo>
                  <a:pt x="2319017" y="1328423"/>
                  <a:pt x="2339516" y="1288257"/>
                  <a:pt x="2372087" y="1263386"/>
                </a:cubicBezTo>
                <a:cubicBezTo>
                  <a:pt x="2389569" y="1250066"/>
                  <a:pt x="2399976" y="1226964"/>
                  <a:pt x="2425887" y="1225715"/>
                </a:cubicBezTo>
                <a:cubicBezTo>
                  <a:pt x="2431257" y="1216579"/>
                  <a:pt x="2441215" y="1211137"/>
                  <a:pt x="2451798" y="1211563"/>
                </a:cubicBezTo>
                <a:lnTo>
                  <a:pt x="2474692" y="1190751"/>
                </a:lnTo>
                <a:cubicBezTo>
                  <a:pt x="2474952" y="1180168"/>
                  <a:pt x="2481956" y="1170948"/>
                  <a:pt x="2492070" y="1167858"/>
                </a:cubicBezTo>
                <a:cubicBezTo>
                  <a:pt x="2535047" y="1126962"/>
                  <a:pt x="2597899" y="1120718"/>
                  <a:pt x="2642125" y="1081383"/>
                </a:cubicBezTo>
                <a:cubicBezTo>
                  <a:pt x="2678130" y="1049332"/>
                  <a:pt x="2716321" y="1020924"/>
                  <a:pt x="2749100" y="984294"/>
                </a:cubicBezTo>
                <a:cubicBezTo>
                  <a:pt x="2820796" y="904168"/>
                  <a:pt x="2894160" y="825290"/>
                  <a:pt x="2970852" y="749326"/>
                </a:cubicBezTo>
                <a:cubicBezTo>
                  <a:pt x="3045256" y="676484"/>
                  <a:pt x="3130586" y="619354"/>
                  <a:pt x="3208007" y="551611"/>
                </a:cubicBezTo>
                <a:cubicBezTo>
                  <a:pt x="3236728" y="526116"/>
                  <a:pt x="3268466" y="495106"/>
                  <a:pt x="3280850" y="460245"/>
                </a:cubicBezTo>
                <a:cubicBezTo>
                  <a:pt x="3310298" y="377622"/>
                  <a:pt x="3381684" y="356290"/>
                  <a:pt x="3449219" y="327984"/>
                </a:cubicBezTo>
                <a:cubicBezTo>
                  <a:pt x="3525600" y="295934"/>
                  <a:pt x="3603541" y="267734"/>
                  <a:pt x="3680234" y="236515"/>
                </a:cubicBezTo>
                <a:cubicBezTo>
                  <a:pt x="3690328" y="232561"/>
                  <a:pt x="3697092" y="219969"/>
                  <a:pt x="3705624" y="211748"/>
                </a:cubicBezTo>
                <a:cubicBezTo>
                  <a:pt x="3783774" y="136721"/>
                  <a:pt x="3866919" y="75326"/>
                  <a:pt x="3984716" y="80425"/>
                </a:cubicBezTo>
                <a:cubicBezTo>
                  <a:pt x="4021137" y="81986"/>
                  <a:pt x="4058703" y="65231"/>
                  <a:pt x="4093979" y="52120"/>
                </a:cubicBezTo>
                <a:cubicBezTo>
                  <a:pt x="4108704" y="46656"/>
                  <a:pt x="4113907" y="36458"/>
                  <a:pt x="4115428" y="247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/>
          <p:nvPr/>
        </p:nvSpPr>
        <p:spPr>
          <a:xfrm flipH="1">
            <a:off x="8158949" y="1350"/>
            <a:ext cx="4033051" cy="3082748"/>
          </a:xfrm>
          <a:custGeom>
            <a:avLst/>
            <a:gdLst/>
            <a:ahLst/>
            <a:cxnLst/>
            <a:rect l="l" t="t" r="r" b="b"/>
            <a:pathLst>
              <a:path w="4033051" h="3082748" extrusionOk="0">
                <a:moveTo>
                  <a:pt x="4032619" y="0"/>
                </a:moveTo>
                <a:lnTo>
                  <a:pt x="0" y="0"/>
                </a:lnTo>
                <a:lnTo>
                  <a:pt x="0" y="3081247"/>
                </a:lnTo>
                <a:lnTo>
                  <a:pt x="9844" y="3082748"/>
                </a:lnTo>
                <a:cubicBezTo>
                  <a:pt x="32375" y="3082090"/>
                  <a:pt x="53135" y="3069330"/>
                  <a:pt x="68744" y="3048023"/>
                </a:cubicBezTo>
                <a:cubicBezTo>
                  <a:pt x="121710" y="2977367"/>
                  <a:pt x="198819" y="2928874"/>
                  <a:pt x="247728" y="2854054"/>
                </a:cubicBezTo>
                <a:cubicBezTo>
                  <a:pt x="256989" y="2839694"/>
                  <a:pt x="272182" y="2825854"/>
                  <a:pt x="289352" y="2825126"/>
                </a:cubicBezTo>
                <a:cubicBezTo>
                  <a:pt x="360114" y="2822003"/>
                  <a:pt x="417763" y="2772367"/>
                  <a:pt x="488940" y="2771014"/>
                </a:cubicBezTo>
                <a:cubicBezTo>
                  <a:pt x="510408" y="2769202"/>
                  <a:pt x="529504" y="2756674"/>
                  <a:pt x="539722" y="2737715"/>
                </a:cubicBezTo>
                <a:cubicBezTo>
                  <a:pt x="600494" y="2636464"/>
                  <a:pt x="698310" y="2578918"/>
                  <a:pt x="797376" y="2526887"/>
                </a:cubicBezTo>
                <a:cubicBezTo>
                  <a:pt x="852841" y="2497543"/>
                  <a:pt x="883018" y="2451340"/>
                  <a:pt x="909761" y="2403888"/>
                </a:cubicBezTo>
                <a:cubicBezTo>
                  <a:pt x="944414" y="2342596"/>
                  <a:pt x="995925" y="2324906"/>
                  <a:pt x="1056695" y="2325635"/>
                </a:cubicBezTo>
                <a:cubicBezTo>
                  <a:pt x="1128185" y="2326363"/>
                  <a:pt x="1165543" y="2299411"/>
                  <a:pt x="1196761" y="2230523"/>
                </a:cubicBezTo>
                <a:cubicBezTo>
                  <a:pt x="1223297" y="2170896"/>
                  <a:pt x="1281154" y="2124173"/>
                  <a:pt x="1329439" y="2075993"/>
                </a:cubicBezTo>
                <a:cubicBezTo>
                  <a:pt x="1343695" y="2062153"/>
                  <a:pt x="1361488" y="2054452"/>
                  <a:pt x="1371063" y="2033640"/>
                </a:cubicBezTo>
                <a:cubicBezTo>
                  <a:pt x="1386359" y="2000965"/>
                  <a:pt x="1414872" y="1981818"/>
                  <a:pt x="1450462" y="1972037"/>
                </a:cubicBezTo>
                <a:cubicBezTo>
                  <a:pt x="1548288" y="1945063"/>
                  <a:pt x="1642598" y="1906644"/>
                  <a:pt x="1731425" y="1857570"/>
                </a:cubicBezTo>
                <a:cubicBezTo>
                  <a:pt x="1767846" y="1837798"/>
                  <a:pt x="1792404" y="1797839"/>
                  <a:pt x="1807598" y="1763916"/>
                </a:cubicBezTo>
                <a:cubicBezTo>
                  <a:pt x="1831738" y="1710532"/>
                  <a:pt x="1887099" y="1679314"/>
                  <a:pt x="1900211" y="1616877"/>
                </a:cubicBezTo>
                <a:cubicBezTo>
                  <a:pt x="1905934" y="1588989"/>
                  <a:pt x="1949328" y="1565576"/>
                  <a:pt x="1976592" y="1544763"/>
                </a:cubicBezTo>
                <a:cubicBezTo>
                  <a:pt x="2007810" y="1520413"/>
                  <a:pt x="2027998" y="1490339"/>
                  <a:pt x="2049434" y="1459954"/>
                </a:cubicBezTo>
                <a:cubicBezTo>
                  <a:pt x="2085573" y="1406852"/>
                  <a:pt x="2137209" y="1366185"/>
                  <a:pt x="2197303" y="1343510"/>
                </a:cubicBezTo>
                <a:cubicBezTo>
                  <a:pt x="2236639" y="1328421"/>
                  <a:pt x="2257138" y="1288254"/>
                  <a:pt x="2289709" y="1263384"/>
                </a:cubicBezTo>
                <a:cubicBezTo>
                  <a:pt x="2307191" y="1250064"/>
                  <a:pt x="2317598" y="1226962"/>
                  <a:pt x="2343509" y="1225713"/>
                </a:cubicBezTo>
                <a:cubicBezTo>
                  <a:pt x="2348879" y="1216576"/>
                  <a:pt x="2358837" y="1211135"/>
                  <a:pt x="2369420" y="1211561"/>
                </a:cubicBezTo>
                <a:lnTo>
                  <a:pt x="2392314" y="1190749"/>
                </a:lnTo>
                <a:cubicBezTo>
                  <a:pt x="2392574" y="1180166"/>
                  <a:pt x="2399578" y="1170946"/>
                  <a:pt x="2409692" y="1167855"/>
                </a:cubicBezTo>
                <a:cubicBezTo>
                  <a:pt x="2452669" y="1126960"/>
                  <a:pt x="2515521" y="1120716"/>
                  <a:pt x="2559747" y="1081381"/>
                </a:cubicBezTo>
                <a:cubicBezTo>
                  <a:pt x="2595752" y="1049330"/>
                  <a:pt x="2633943" y="1020922"/>
                  <a:pt x="2666722" y="984292"/>
                </a:cubicBezTo>
                <a:cubicBezTo>
                  <a:pt x="2738418" y="904166"/>
                  <a:pt x="2811782" y="825288"/>
                  <a:pt x="2888474" y="749324"/>
                </a:cubicBezTo>
                <a:cubicBezTo>
                  <a:pt x="2962878" y="676482"/>
                  <a:pt x="3048208" y="619352"/>
                  <a:pt x="3125629" y="551609"/>
                </a:cubicBezTo>
                <a:cubicBezTo>
                  <a:pt x="3154350" y="526114"/>
                  <a:pt x="3186088" y="495104"/>
                  <a:pt x="3198472" y="460243"/>
                </a:cubicBezTo>
                <a:cubicBezTo>
                  <a:pt x="3227920" y="377620"/>
                  <a:pt x="3299306" y="356287"/>
                  <a:pt x="3366841" y="327982"/>
                </a:cubicBezTo>
                <a:cubicBezTo>
                  <a:pt x="3443222" y="295932"/>
                  <a:pt x="3521163" y="267732"/>
                  <a:pt x="3597856" y="236514"/>
                </a:cubicBezTo>
                <a:cubicBezTo>
                  <a:pt x="3607950" y="232559"/>
                  <a:pt x="3614714" y="219968"/>
                  <a:pt x="3623246" y="211746"/>
                </a:cubicBezTo>
                <a:cubicBezTo>
                  <a:pt x="3701396" y="136719"/>
                  <a:pt x="3784541" y="75324"/>
                  <a:pt x="3902338" y="80422"/>
                </a:cubicBezTo>
                <a:cubicBezTo>
                  <a:pt x="3938759" y="81984"/>
                  <a:pt x="3976325" y="65229"/>
                  <a:pt x="4011601" y="52118"/>
                </a:cubicBezTo>
                <a:cubicBezTo>
                  <a:pt x="4026325" y="46654"/>
                  <a:pt x="4031529" y="36456"/>
                  <a:pt x="4033051" y="2473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44257-D8C6-4A0C-BDBA-2B2EC0820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2" y="1074349"/>
            <a:ext cx="9422081" cy="5165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38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1"/>
          <p:cNvSpPr txBox="1">
            <a:spLocks noGrp="1"/>
          </p:cNvSpPr>
          <p:nvPr>
            <p:ph type="title"/>
          </p:nvPr>
        </p:nvSpPr>
        <p:spPr>
          <a:xfrm>
            <a:off x="1553450" y="1987738"/>
            <a:ext cx="8452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831" name="Google Shape;831;p41"/>
          <p:cNvSpPr txBox="1">
            <a:spLocks noGrp="1"/>
          </p:cNvSpPr>
          <p:nvPr>
            <p:ph type="subTitle" idx="1"/>
          </p:nvPr>
        </p:nvSpPr>
        <p:spPr>
          <a:xfrm>
            <a:off x="1553450" y="2615788"/>
            <a:ext cx="8452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" sz="2800">
                <a:highlight>
                  <a:schemeClr val="accent1"/>
                </a:highlight>
              </a:rPr>
              <a:t>Do you have any questions?</a:t>
            </a:r>
            <a:endParaRPr sz="2800">
              <a:highlight>
                <a:schemeClr val="accent1"/>
              </a:highlight>
            </a:endParaRPr>
          </a:p>
        </p:txBody>
      </p:sp>
      <p:sp>
        <p:nvSpPr>
          <p:cNvPr id="832" name="Google Shape;832;p41"/>
          <p:cNvSpPr/>
          <p:nvPr/>
        </p:nvSpPr>
        <p:spPr>
          <a:xfrm>
            <a:off x="2366090" y="438765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3" name="Google Shape;833;p41"/>
          <p:cNvGrpSpPr/>
          <p:nvPr/>
        </p:nvGrpSpPr>
        <p:grpSpPr>
          <a:xfrm>
            <a:off x="2899193" y="4378001"/>
            <a:ext cx="411849" cy="411917"/>
            <a:chOff x="5162200" y="4097750"/>
            <a:chExt cx="338385" cy="338414"/>
          </a:xfrm>
        </p:grpSpPr>
        <p:sp>
          <p:nvSpPr>
            <p:cNvPr id="834" name="Google Shape;834;p41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7" name="Google Shape;837;p41"/>
          <p:cNvSpPr/>
          <p:nvPr/>
        </p:nvSpPr>
        <p:spPr>
          <a:xfrm>
            <a:off x="1633200" y="442903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/>
          <p:nvPr/>
        </p:nvSpPr>
        <p:spPr>
          <a:xfrm>
            <a:off x="866427" y="1388950"/>
            <a:ext cx="3213204" cy="141639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01600" dist="38100" dir="18900000" algn="bl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6000" b="0" i="0" u="none" strike="noStrike" cap="none" dirty="0">
                <a:solidFill>
                  <a:schemeClr val="tx1"/>
                </a:solidFill>
                <a:latin typeface="Berlin Sans FB Demi" panose="020E0802020502020306" pitchFamily="34" charset="0"/>
                <a:ea typeface="Calibri"/>
                <a:cs typeface="Calibri"/>
                <a:sym typeface="Calibri"/>
              </a:rPr>
              <a:t>NH</a:t>
            </a:r>
            <a:r>
              <a:rPr lang="en-US" sz="6000" dirty="0">
                <a:solidFill>
                  <a:schemeClr val="tx1"/>
                </a:solidFill>
                <a:latin typeface="Berlin Sans FB Demi" panose="020E0802020502020306" pitchFamily="34" charset="0"/>
                <a:ea typeface="Calibri"/>
                <a:cs typeface="Calibri"/>
                <a:sym typeface="Calibri"/>
              </a:rPr>
              <a:t>ÓM 5</a:t>
            </a:r>
            <a:endParaRPr sz="6000" b="0" i="0" u="none" strike="noStrike" cap="none" dirty="0">
              <a:solidFill>
                <a:schemeClr val="tx1"/>
              </a:solidFill>
              <a:latin typeface="Berlin Sans FB Demi" panose="020E0802020502020306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2"/>
          <p:cNvSpPr txBox="1">
            <a:spLocks noGrp="1"/>
          </p:cNvSpPr>
          <p:nvPr>
            <p:ph type="body" idx="1"/>
          </p:nvPr>
        </p:nvSpPr>
        <p:spPr>
          <a:xfrm>
            <a:off x="4516875" y="979196"/>
            <a:ext cx="5698500" cy="442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4000" dirty="0" err="1">
                <a:latin typeface="SVN-Aguda" pitchFamily="50" charset="0"/>
                <a:cs typeface="SVN-Aguda" pitchFamily="50" charset="0"/>
              </a:rPr>
              <a:t>Trần</a:t>
            </a:r>
            <a:r>
              <a:rPr lang="en-US" sz="4000" dirty="0">
                <a:latin typeface="SVN-Aguda" pitchFamily="50" charset="0"/>
                <a:cs typeface="SVN-Aguda" pitchFamily="50" charset="0"/>
              </a:rPr>
              <a:t> </a:t>
            </a:r>
            <a:r>
              <a:rPr lang="en-US" sz="4000" dirty="0" err="1">
                <a:latin typeface="SVN-Aguda" pitchFamily="50" charset="0"/>
                <a:cs typeface="SVN-Aguda" pitchFamily="50" charset="0"/>
              </a:rPr>
              <a:t>Kiện</a:t>
            </a:r>
            <a:r>
              <a:rPr lang="en-US" sz="4000" dirty="0">
                <a:latin typeface="SVN-Aguda" pitchFamily="50" charset="0"/>
                <a:cs typeface="SVN-Aguda" pitchFamily="50" charset="0"/>
              </a:rPr>
              <a:t> </a:t>
            </a:r>
            <a:r>
              <a:rPr lang="en-US" sz="4000" dirty="0" err="1">
                <a:latin typeface="SVN-Aguda" pitchFamily="50" charset="0"/>
                <a:cs typeface="SVN-Aguda" pitchFamily="50" charset="0"/>
              </a:rPr>
              <a:t>Khang</a:t>
            </a:r>
            <a:endParaRPr lang="en-US" sz="4000" dirty="0">
              <a:latin typeface="SVN-Aguda" pitchFamily="50" charset="0"/>
              <a:cs typeface="SVN-Aguda" pitchFamily="50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err="1">
                <a:highlight>
                  <a:schemeClr val="accent1"/>
                </a:highlight>
                <a:latin typeface="SVN-Aguda" pitchFamily="50" charset="0"/>
                <a:cs typeface="SVN-Aguda" pitchFamily="50" charset="0"/>
              </a:rPr>
              <a:t>Nguyễn</a:t>
            </a:r>
            <a:r>
              <a:rPr lang="en-US" sz="4000" dirty="0">
                <a:highlight>
                  <a:schemeClr val="accent1"/>
                </a:highlight>
                <a:latin typeface="SVN-Aguda" pitchFamily="50" charset="0"/>
                <a:cs typeface="SVN-Aguda" pitchFamily="50" charset="0"/>
              </a:rPr>
              <a:t> Minh </a:t>
            </a:r>
            <a:r>
              <a:rPr lang="en-US" sz="4000" dirty="0" err="1">
                <a:highlight>
                  <a:schemeClr val="accent1"/>
                </a:highlight>
                <a:latin typeface="SVN-Aguda" pitchFamily="50" charset="0"/>
                <a:cs typeface="SVN-Aguda" pitchFamily="50" charset="0"/>
              </a:rPr>
              <a:t>Luân</a:t>
            </a:r>
            <a:endParaRPr lang="en-US" sz="4000" dirty="0">
              <a:highlight>
                <a:schemeClr val="accent1"/>
              </a:highlight>
              <a:latin typeface="SVN-Aguda" pitchFamily="50" charset="0"/>
              <a:cs typeface="SVN-Aguda" pitchFamily="50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4000" dirty="0">
                <a:latin typeface="SVN-Aguda" pitchFamily="50" charset="0"/>
                <a:cs typeface="SVN-Aguda" pitchFamily="50" charset="0"/>
              </a:rPr>
              <a:t>Lê </a:t>
            </a:r>
            <a:r>
              <a:rPr lang="en-US" sz="4000" dirty="0" err="1">
                <a:latin typeface="SVN-Aguda" pitchFamily="50" charset="0"/>
                <a:cs typeface="SVN-Aguda" pitchFamily="50" charset="0"/>
              </a:rPr>
              <a:t>Thị</a:t>
            </a:r>
            <a:r>
              <a:rPr lang="en-US" sz="4000" dirty="0">
                <a:latin typeface="SVN-Aguda" pitchFamily="50" charset="0"/>
                <a:cs typeface="SVN-Aguda" pitchFamily="50" charset="0"/>
              </a:rPr>
              <a:t> Minh Nguyệt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4000" dirty="0" err="1">
                <a:highlight>
                  <a:schemeClr val="accent1"/>
                </a:highlight>
                <a:latin typeface="SVN-Aguda" pitchFamily="50" charset="0"/>
                <a:cs typeface="SVN-Aguda" pitchFamily="50" charset="0"/>
              </a:rPr>
              <a:t>Nguyễn</a:t>
            </a:r>
            <a:r>
              <a:rPr lang="en-US" sz="4000" dirty="0">
                <a:highlight>
                  <a:schemeClr val="accent1"/>
                </a:highlight>
                <a:latin typeface="SVN-Aguda" pitchFamily="50" charset="0"/>
                <a:cs typeface="SVN-Aguda" pitchFamily="50" charset="0"/>
              </a:rPr>
              <a:t> </a:t>
            </a:r>
            <a:r>
              <a:rPr lang="en-US" sz="4000" dirty="0" err="1">
                <a:highlight>
                  <a:schemeClr val="accent1"/>
                </a:highlight>
                <a:latin typeface="SVN-Aguda" pitchFamily="50" charset="0"/>
                <a:cs typeface="SVN-Aguda" pitchFamily="50" charset="0"/>
              </a:rPr>
              <a:t>Văn</a:t>
            </a:r>
            <a:r>
              <a:rPr lang="en-US" sz="4000" dirty="0">
                <a:highlight>
                  <a:schemeClr val="accent1"/>
                </a:highlight>
                <a:latin typeface="SVN-Aguda" pitchFamily="50" charset="0"/>
                <a:cs typeface="SVN-Aguda" pitchFamily="50" charset="0"/>
              </a:rPr>
              <a:t> </a:t>
            </a:r>
            <a:r>
              <a:rPr lang="en-US" sz="4000" dirty="0" err="1">
                <a:highlight>
                  <a:schemeClr val="accent1"/>
                </a:highlight>
                <a:latin typeface="SVN-Aguda" pitchFamily="50" charset="0"/>
                <a:cs typeface="SVN-Aguda" pitchFamily="50" charset="0"/>
              </a:rPr>
              <a:t>Phú</a:t>
            </a:r>
            <a:endParaRPr lang="en-US" sz="4000" dirty="0">
              <a:highlight>
                <a:schemeClr val="accent1"/>
              </a:highlight>
              <a:latin typeface="SVN-Aguda" pitchFamily="50" charset="0"/>
              <a:cs typeface="SVN-Aguda" pitchFamily="50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dirty="0"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311" name="Google Shape;311;p22"/>
          <p:cNvGrpSpPr/>
          <p:nvPr/>
        </p:nvGrpSpPr>
        <p:grpSpPr>
          <a:xfrm>
            <a:off x="1089263" y="1145342"/>
            <a:ext cx="1541250" cy="426028"/>
            <a:chOff x="1612314" y="1125749"/>
            <a:chExt cx="1429864" cy="395239"/>
          </a:xfrm>
        </p:grpSpPr>
        <p:sp>
          <p:nvSpPr>
            <p:cNvPr id="312" name="Google Shape;312;p22"/>
            <p:cNvSpPr/>
            <p:nvPr/>
          </p:nvSpPr>
          <p:spPr>
            <a:xfrm>
              <a:off x="1612314" y="1125749"/>
              <a:ext cx="1429864" cy="395239"/>
            </a:xfrm>
            <a:custGeom>
              <a:avLst/>
              <a:gdLst/>
              <a:ahLst/>
              <a:cxnLst/>
              <a:rect l="l" t="t" r="r" b="b"/>
              <a:pathLst>
                <a:path w="5345286" h="1477528" extrusionOk="0">
                  <a:moveTo>
                    <a:pt x="2669417" y="1476421"/>
                  </a:moveTo>
                  <a:cubicBezTo>
                    <a:pt x="1810167" y="1476421"/>
                    <a:pt x="950917" y="1476678"/>
                    <a:pt x="91667" y="1477183"/>
                  </a:cubicBezTo>
                  <a:cubicBezTo>
                    <a:pt x="26610" y="1477183"/>
                    <a:pt x="-4251" y="1475850"/>
                    <a:pt x="13372" y="1389458"/>
                  </a:cubicBezTo>
                  <a:cubicBezTo>
                    <a:pt x="34898" y="1284016"/>
                    <a:pt x="79570" y="1174860"/>
                    <a:pt x="8514" y="1062370"/>
                  </a:cubicBezTo>
                  <a:cubicBezTo>
                    <a:pt x="-23110" y="1012173"/>
                    <a:pt x="22992" y="942926"/>
                    <a:pt x="22992" y="880632"/>
                  </a:cubicBezTo>
                  <a:cubicBezTo>
                    <a:pt x="22992" y="758236"/>
                    <a:pt x="14513" y="637364"/>
                    <a:pt x="56139" y="514872"/>
                  </a:cubicBezTo>
                  <a:cubicBezTo>
                    <a:pt x="82618" y="436958"/>
                    <a:pt x="32994" y="348375"/>
                    <a:pt x="14134" y="266461"/>
                  </a:cubicBezTo>
                  <a:cubicBezTo>
                    <a:pt x="-6060" y="178545"/>
                    <a:pt x="55662" y="107869"/>
                    <a:pt x="42709" y="24049"/>
                  </a:cubicBezTo>
                  <a:cubicBezTo>
                    <a:pt x="38898" y="-335"/>
                    <a:pt x="73854" y="237"/>
                    <a:pt x="94811" y="-49"/>
                  </a:cubicBezTo>
                  <a:cubicBezTo>
                    <a:pt x="148626" y="-716"/>
                    <a:pt x="202537" y="-49"/>
                    <a:pt x="256736" y="-49"/>
                  </a:cubicBezTo>
                  <a:cubicBezTo>
                    <a:pt x="1889034" y="-49"/>
                    <a:pt x="3521334" y="-49"/>
                    <a:pt x="5153632" y="-49"/>
                  </a:cubicBezTo>
                  <a:cubicBezTo>
                    <a:pt x="5274030" y="-49"/>
                    <a:pt x="5277457" y="4809"/>
                    <a:pt x="5241453" y="116156"/>
                  </a:cubicBezTo>
                  <a:cubicBezTo>
                    <a:pt x="5215926" y="194356"/>
                    <a:pt x="5217449" y="270937"/>
                    <a:pt x="5254598" y="343422"/>
                  </a:cubicBezTo>
                  <a:cubicBezTo>
                    <a:pt x="5289650" y="412003"/>
                    <a:pt x="5304128" y="482773"/>
                    <a:pt x="5273648" y="552972"/>
                  </a:cubicBezTo>
                  <a:cubicBezTo>
                    <a:pt x="5236690" y="638697"/>
                    <a:pt x="5256503" y="720803"/>
                    <a:pt x="5271076" y="804813"/>
                  </a:cubicBezTo>
                  <a:cubicBezTo>
                    <a:pt x="5276602" y="836817"/>
                    <a:pt x="5284220" y="870822"/>
                    <a:pt x="5269458" y="900063"/>
                  </a:cubicBezTo>
                  <a:cubicBezTo>
                    <a:pt x="5235834" y="967405"/>
                    <a:pt x="5231358" y="1027317"/>
                    <a:pt x="5293745" y="1081515"/>
                  </a:cubicBezTo>
                  <a:cubicBezTo>
                    <a:pt x="5312225" y="1097707"/>
                    <a:pt x="5305842" y="1120758"/>
                    <a:pt x="5296317" y="1141617"/>
                  </a:cubicBezTo>
                  <a:cubicBezTo>
                    <a:pt x="5265647" y="1208292"/>
                    <a:pt x="5270695" y="1271348"/>
                    <a:pt x="5315367" y="1331641"/>
                  </a:cubicBezTo>
                  <a:cubicBezTo>
                    <a:pt x="5325178" y="1347796"/>
                    <a:pt x="5331845" y="1365617"/>
                    <a:pt x="5335179" y="1384219"/>
                  </a:cubicBezTo>
                  <a:cubicBezTo>
                    <a:pt x="5354229" y="1457276"/>
                    <a:pt x="5339561" y="1476136"/>
                    <a:pt x="5263551" y="1476326"/>
                  </a:cubicBezTo>
                  <a:cubicBezTo>
                    <a:pt x="5045334" y="1476897"/>
                    <a:pt x="4827211" y="1476897"/>
                    <a:pt x="4608994" y="1476326"/>
                  </a:cubicBezTo>
                  <a:lnTo>
                    <a:pt x="2669703" y="14763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2863" dist="19050" algn="bl" rotWithShape="0">
                <a:srgbClr val="000000">
                  <a:alpha val="2078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 rot="-5400000">
              <a:off x="2129642" y="614930"/>
              <a:ext cx="395202" cy="1416890"/>
            </a:xfrm>
            <a:custGeom>
              <a:avLst/>
              <a:gdLst/>
              <a:ahLst/>
              <a:cxnLst/>
              <a:rect l="l" t="t" r="r" b="b"/>
              <a:pathLst>
                <a:path w="395202" h="1416890" extrusionOk="0">
                  <a:moveTo>
                    <a:pt x="145726" y="1242542"/>
                  </a:moveTo>
                  <a:lnTo>
                    <a:pt x="64671" y="1242542"/>
                  </a:lnTo>
                  <a:lnTo>
                    <a:pt x="64671" y="1331058"/>
                  </a:lnTo>
                  <a:lnTo>
                    <a:pt x="145726" y="1331058"/>
                  </a:lnTo>
                  <a:close/>
                  <a:moveTo>
                    <a:pt x="145726" y="1146344"/>
                  </a:moveTo>
                  <a:lnTo>
                    <a:pt x="64671" y="1146344"/>
                  </a:lnTo>
                  <a:lnTo>
                    <a:pt x="64671" y="1234859"/>
                  </a:lnTo>
                  <a:lnTo>
                    <a:pt x="145726" y="1234859"/>
                  </a:lnTo>
                  <a:close/>
                  <a:moveTo>
                    <a:pt x="145726" y="1050145"/>
                  </a:moveTo>
                  <a:lnTo>
                    <a:pt x="64671" y="1050145"/>
                  </a:lnTo>
                  <a:lnTo>
                    <a:pt x="64671" y="1138661"/>
                  </a:lnTo>
                  <a:lnTo>
                    <a:pt x="145726" y="1138661"/>
                  </a:lnTo>
                  <a:close/>
                  <a:moveTo>
                    <a:pt x="145726" y="953947"/>
                  </a:moveTo>
                  <a:lnTo>
                    <a:pt x="64671" y="953947"/>
                  </a:lnTo>
                  <a:lnTo>
                    <a:pt x="64671" y="1042463"/>
                  </a:lnTo>
                  <a:lnTo>
                    <a:pt x="145726" y="1042463"/>
                  </a:lnTo>
                  <a:close/>
                  <a:moveTo>
                    <a:pt x="145726" y="857749"/>
                  </a:moveTo>
                  <a:lnTo>
                    <a:pt x="64671" y="857749"/>
                  </a:lnTo>
                  <a:lnTo>
                    <a:pt x="64671" y="946264"/>
                  </a:lnTo>
                  <a:lnTo>
                    <a:pt x="145726" y="946264"/>
                  </a:lnTo>
                  <a:close/>
                  <a:moveTo>
                    <a:pt x="145726" y="761550"/>
                  </a:moveTo>
                  <a:lnTo>
                    <a:pt x="64671" y="761550"/>
                  </a:lnTo>
                  <a:lnTo>
                    <a:pt x="64671" y="850066"/>
                  </a:lnTo>
                  <a:lnTo>
                    <a:pt x="145726" y="850066"/>
                  </a:lnTo>
                  <a:close/>
                  <a:moveTo>
                    <a:pt x="145726" y="665352"/>
                  </a:moveTo>
                  <a:lnTo>
                    <a:pt x="64671" y="665352"/>
                  </a:lnTo>
                  <a:lnTo>
                    <a:pt x="64671" y="753868"/>
                  </a:lnTo>
                  <a:lnTo>
                    <a:pt x="145726" y="753868"/>
                  </a:lnTo>
                  <a:close/>
                  <a:moveTo>
                    <a:pt x="145726" y="569155"/>
                  </a:moveTo>
                  <a:lnTo>
                    <a:pt x="64671" y="569155"/>
                  </a:lnTo>
                  <a:lnTo>
                    <a:pt x="64671" y="657669"/>
                  </a:lnTo>
                  <a:lnTo>
                    <a:pt x="145726" y="657669"/>
                  </a:lnTo>
                  <a:close/>
                  <a:moveTo>
                    <a:pt x="145726" y="472956"/>
                  </a:moveTo>
                  <a:lnTo>
                    <a:pt x="64671" y="472956"/>
                  </a:lnTo>
                  <a:lnTo>
                    <a:pt x="64671" y="561472"/>
                  </a:lnTo>
                  <a:lnTo>
                    <a:pt x="145726" y="561472"/>
                  </a:lnTo>
                  <a:close/>
                  <a:moveTo>
                    <a:pt x="145726" y="376758"/>
                  </a:moveTo>
                  <a:lnTo>
                    <a:pt x="64671" y="376758"/>
                  </a:lnTo>
                  <a:lnTo>
                    <a:pt x="64671" y="465274"/>
                  </a:lnTo>
                  <a:lnTo>
                    <a:pt x="145726" y="465274"/>
                  </a:lnTo>
                  <a:close/>
                  <a:moveTo>
                    <a:pt x="145727" y="280560"/>
                  </a:moveTo>
                  <a:lnTo>
                    <a:pt x="64671" y="280560"/>
                  </a:lnTo>
                  <a:lnTo>
                    <a:pt x="64671" y="369075"/>
                  </a:lnTo>
                  <a:lnTo>
                    <a:pt x="145726" y="369075"/>
                  </a:lnTo>
                  <a:close/>
                  <a:moveTo>
                    <a:pt x="145727" y="184362"/>
                  </a:moveTo>
                  <a:lnTo>
                    <a:pt x="64671" y="184362"/>
                  </a:lnTo>
                  <a:lnTo>
                    <a:pt x="64671" y="272877"/>
                  </a:lnTo>
                  <a:lnTo>
                    <a:pt x="145727" y="272877"/>
                  </a:lnTo>
                  <a:close/>
                  <a:moveTo>
                    <a:pt x="145727" y="88163"/>
                  </a:moveTo>
                  <a:lnTo>
                    <a:pt x="64671" y="88163"/>
                  </a:lnTo>
                  <a:lnTo>
                    <a:pt x="64671" y="176678"/>
                  </a:lnTo>
                  <a:lnTo>
                    <a:pt x="145727" y="176678"/>
                  </a:lnTo>
                  <a:close/>
                  <a:moveTo>
                    <a:pt x="234464" y="1242542"/>
                  </a:moveTo>
                  <a:lnTo>
                    <a:pt x="153409" y="1242542"/>
                  </a:lnTo>
                  <a:lnTo>
                    <a:pt x="153409" y="1331058"/>
                  </a:lnTo>
                  <a:lnTo>
                    <a:pt x="234464" y="1331058"/>
                  </a:lnTo>
                  <a:close/>
                  <a:moveTo>
                    <a:pt x="234464" y="1146344"/>
                  </a:moveTo>
                  <a:lnTo>
                    <a:pt x="153409" y="1146344"/>
                  </a:lnTo>
                  <a:lnTo>
                    <a:pt x="153409" y="1234859"/>
                  </a:lnTo>
                  <a:lnTo>
                    <a:pt x="234464" y="1234859"/>
                  </a:lnTo>
                  <a:close/>
                  <a:moveTo>
                    <a:pt x="234464" y="1050145"/>
                  </a:moveTo>
                  <a:lnTo>
                    <a:pt x="153409" y="1050145"/>
                  </a:lnTo>
                  <a:lnTo>
                    <a:pt x="153409" y="1138661"/>
                  </a:lnTo>
                  <a:lnTo>
                    <a:pt x="234464" y="1138661"/>
                  </a:lnTo>
                  <a:close/>
                  <a:moveTo>
                    <a:pt x="234464" y="953947"/>
                  </a:moveTo>
                  <a:lnTo>
                    <a:pt x="153409" y="953947"/>
                  </a:lnTo>
                  <a:lnTo>
                    <a:pt x="153409" y="1042463"/>
                  </a:lnTo>
                  <a:lnTo>
                    <a:pt x="234464" y="1042463"/>
                  </a:lnTo>
                  <a:close/>
                  <a:moveTo>
                    <a:pt x="234464" y="857749"/>
                  </a:moveTo>
                  <a:lnTo>
                    <a:pt x="153409" y="857749"/>
                  </a:lnTo>
                  <a:lnTo>
                    <a:pt x="153409" y="946264"/>
                  </a:lnTo>
                  <a:lnTo>
                    <a:pt x="234464" y="946264"/>
                  </a:lnTo>
                  <a:close/>
                  <a:moveTo>
                    <a:pt x="234464" y="761550"/>
                  </a:moveTo>
                  <a:lnTo>
                    <a:pt x="153409" y="761550"/>
                  </a:lnTo>
                  <a:lnTo>
                    <a:pt x="153409" y="850066"/>
                  </a:lnTo>
                  <a:lnTo>
                    <a:pt x="234464" y="850066"/>
                  </a:lnTo>
                  <a:close/>
                  <a:moveTo>
                    <a:pt x="234464" y="665352"/>
                  </a:moveTo>
                  <a:lnTo>
                    <a:pt x="153409" y="665352"/>
                  </a:lnTo>
                  <a:lnTo>
                    <a:pt x="153409" y="753868"/>
                  </a:lnTo>
                  <a:lnTo>
                    <a:pt x="234464" y="753868"/>
                  </a:lnTo>
                  <a:close/>
                  <a:moveTo>
                    <a:pt x="234464" y="569155"/>
                  </a:moveTo>
                  <a:lnTo>
                    <a:pt x="153409" y="569155"/>
                  </a:lnTo>
                  <a:lnTo>
                    <a:pt x="153409" y="657669"/>
                  </a:lnTo>
                  <a:lnTo>
                    <a:pt x="234464" y="657669"/>
                  </a:lnTo>
                  <a:close/>
                  <a:moveTo>
                    <a:pt x="234464" y="472956"/>
                  </a:moveTo>
                  <a:lnTo>
                    <a:pt x="153409" y="472956"/>
                  </a:lnTo>
                  <a:lnTo>
                    <a:pt x="153409" y="561472"/>
                  </a:lnTo>
                  <a:lnTo>
                    <a:pt x="234464" y="561472"/>
                  </a:lnTo>
                  <a:close/>
                  <a:moveTo>
                    <a:pt x="234464" y="376758"/>
                  </a:moveTo>
                  <a:lnTo>
                    <a:pt x="153409" y="376758"/>
                  </a:lnTo>
                  <a:lnTo>
                    <a:pt x="153409" y="465274"/>
                  </a:lnTo>
                  <a:lnTo>
                    <a:pt x="234464" y="465274"/>
                  </a:lnTo>
                  <a:close/>
                  <a:moveTo>
                    <a:pt x="234464" y="280560"/>
                  </a:moveTo>
                  <a:lnTo>
                    <a:pt x="153409" y="280560"/>
                  </a:lnTo>
                  <a:lnTo>
                    <a:pt x="153409" y="369075"/>
                  </a:lnTo>
                  <a:lnTo>
                    <a:pt x="234464" y="369075"/>
                  </a:lnTo>
                  <a:close/>
                  <a:moveTo>
                    <a:pt x="234464" y="184362"/>
                  </a:moveTo>
                  <a:lnTo>
                    <a:pt x="153409" y="184362"/>
                  </a:lnTo>
                  <a:lnTo>
                    <a:pt x="153409" y="272877"/>
                  </a:lnTo>
                  <a:lnTo>
                    <a:pt x="234464" y="272877"/>
                  </a:lnTo>
                  <a:close/>
                  <a:moveTo>
                    <a:pt x="234464" y="88163"/>
                  </a:moveTo>
                  <a:lnTo>
                    <a:pt x="153409" y="88163"/>
                  </a:lnTo>
                  <a:lnTo>
                    <a:pt x="153409" y="176678"/>
                  </a:lnTo>
                  <a:lnTo>
                    <a:pt x="234464" y="176678"/>
                  </a:lnTo>
                  <a:close/>
                  <a:moveTo>
                    <a:pt x="323202" y="1242542"/>
                  </a:moveTo>
                  <a:lnTo>
                    <a:pt x="242147" y="1242542"/>
                  </a:lnTo>
                  <a:lnTo>
                    <a:pt x="242147" y="1331058"/>
                  </a:lnTo>
                  <a:lnTo>
                    <a:pt x="323202" y="1331058"/>
                  </a:lnTo>
                  <a:close/>
                  <a:moveTo>
                    <a:pt x="323202" y="1146344"/>
                  </a:moveTo>
                  <a:lnTo>
                    <a:pt x="242147" y="1146344"/>
                  </a:lnTo>
                  <a:lnTo>
                    <a:pt x="242147" y="1234859"/>
                  </a:lnTo>
                  <a:lnTo>
                    <a:pt x="323202" y="1234859"/>
                  </a:lnTo>
                  <a:close/>
                  <a:moveTo>
                    <a:pt x="323202" y="1050145"/>
                  </a:moveTo>
                  <a:lnTo>
                    <a:pt x="242147" y="1050145"/>
                  </a:lnTo>
                  <a:lnTo>
                    <a:pt x="242147" y="1138661"/>
                  </a:lnTo>
                  <a:lnTo>
                    <a:pt x="323202" y="1138661"/>
                  </a:lnTo>
                  <a:close/>
                  <a:moveTo>
                    <a:pt x="323202" y="953947"/>
                  </a:moveTo>
                  <a:lnTo>
                    <a:pt x="242147" y="953947"/>
                  </a:lnTo>
                  <a:lnTo>
                    <a:pt x="242147" y="1042463"/>
                  </a:lnTo>
                  <a:lnTo>
                    <a:pt x="323202" y="1042463"/>
                  </a:lnTo>
                  <a:close/>
                  <a:moveTo>
                    <a:pt x="323202" y="857749"/>
                  </a:moveTo>
                  <a:lnTo>
                    <a:pt x="242147" y="857749"/>
                  </a:lnTo>
                  <a:lnTo>
                    <a:pt x="242147" y="946264"/>
                  </a:lnTo>
                  <a:lnTo>
                    <a:pt x="323202" y="946264"/>
                  </a:lnTo>
                  <a:close/>
                  <a:moveTo>
                    <a:pt x="323202" y="761550"/>
                  </a:moveTo>
                  <a:lnTo>
                    <a:pt x="242147" y="761550"/>
                  </a:lnTo>
                  <a:lnTo>
                    <a:pt x="242147" y="850066"/>
                  </a:lnTo>
                  <a:lnTo>
                    <a:pt x="323202" y="850066"/>
                  </a:lnTo>
                  <a:close/>
                  <a:moveTo>
                    <a:pt x="323202" y="665352"/>
                  </a:moveTo>
                  <a:lnTo>
                    <a:pt x="242147" y="665352"/>
                  </a:lnTo>
                  <a:lnTo>
                    <a:pt x="242147" y="753868"/>
                  </a:lnTo>
                  <a:lnTo>
                    <a:pt x="323202" y="753868"/>
                  </a:lnTo>
                  <a:close/>
                  <a:moveTo>
                    <a:pt x="323202" y="569155"/>
                  </a:moveTo>
                  <a:lnTo>
                    <a:pt x="242147" y="569155"/>
                  </a:lnTo>
                  <a:lnTo>
                    <a:pt x="242147" y="657669"/>
                  </a:lnTo>
                  <a:lnTo>
                    <a:pt x="323202" y="657669"/>
                  </a:lnTo>
                  <a:close/>
                  <a:moveTo>
                    <a:pt x="323202" y="472956"/>
                  </a:moveTo>
                  <a:lnTo>
                    <a:pt x="242147" y="472956"/>
                  </a:lnTo>
                  <a:lnTo>
                    <a:pt x="242147" y="561472"/>
                  </a:lnTo>
                  <a:lnTo>
                    <a:pt x="323202" y="561472"/>
                  </a:lnTo>
                  <a:close/>
                  <a:moveTo>
                    <a:pt x="323202" y="376758"/>
                  </a:moveTo>
                  <a:lnTo>
                    <a:pt x="242147" y="376758"/>
                  </a:lnTo>
                  <a:lnTo>
                    <a:pt x="242147" y="465274"/>
                  </a:lnTo>
                  <a:lnTo>
                    <a:pt x="323202" y="465274"/>
                  </a:lnTo>
                  <a:close/>
                  <a:moveTo>
                    <a:pt x="323203" y="280560"/>
                  </a:moveTo>
                  <a:lnTo>
                    <a:pt x="242147" y="280560"/>
                  </a:lnTo>
                  <a:lnTo>
                    <a:pt x="242147" y="369075"/>
                  </a:lnTo>
                  <a:lnTo>
                    <a:pt x="323202" y="369075"/>
                  </a:lnTo>
                  <a:close/>
                  <a:moveTo>
                    <a:pt x="323203" y="184362"/>
                  </a:moveTo>
                  <a:lnTo>
                    <a:pt x="242147" y="184362"/>
                  </a:lnTo>
                  <a:lnTo>
                    <a:pt x="242147" y="272877"/>
                  </a:lnTo>
                  <a:lnTo>
                    <a:pt x="323203" y="272877"/>
                  </a:lnTo>
                  <a:close/>
                  <a:moveTo>
                    <a:pt x="323203" y="88163"/>
                  </a:moveTo>
                  <a:lnTo>
                    <a:pt x="242147" y="88163"/>
                  </a:lnTo>
                  <a:lnTo>
                    <a:pt x="242147" y="176678"/>
                  </a:lnTo>
                  <a:lnTo>
                    <a:pt x="323203" y="176678"/>
                  </a:lnTo>
                  <a:close/>
                  <a:moveTo>
                    <a:pt x="395202" y="80480"/>
                  </a:moveTo>
                  <a:lnTo>
                    <a:pt x="395202" y="88163"/>
                  </a:lnTo>
                  <a:lnTo>
                    <a:pt x="330885" y="88163"/>
                  </a:lnTo>
                  <a:lnTo>
                    <a:pt x="330885" y="176678"/>
                  </a:lnTo>
                  <a:lnTo>
                    <a:pt x="395202" y="176678"/>
                  </a:lnTo>
                  <a:lnTo>
                    <a:pt x="395202" y="184362"/>
                  </a:lnTo>
                  <a:lnTo>
                    <a:pt x="330885" y="184362"/>
                  </a:lnTo>
                  <a:lnTo>
                    <a:pt x="330885" y="272877"/>
                  </a:lnTo>
                  <a:lnTo>
                    <a:pt x="395202" y="272877"/>
                  </a:lnTo>
                  <a:lnTo>
                    <a:pt x="395202" y="280560"/>
                  </a:lnTo>
                  <a:lnTo>
                    <a:pt x="330885" y="280560"/>
                  </a:lnTo>
                  <a:lnTo>
                    <a:pt x="330885" y="369075"/>
                  </a:lnTo>
                  <a:lnTo>
                    <a:pt x="395202" y="369075"/>
                  </a:lnTo>
                  <a:lnTo>
                    <a:pt x="395202" y="376758"/>
                  </a:lnTo>
                  <a:lnTo>
                    <a:pt x="330885" y="376758"/>
                  </a:lnTo>
                  <a:lnTo>
                    <a:pt x="330885" y="465274"/>
                  </a:lnTo>
                  <a:lnTo>
                    <a:pt x="395202" y="465274"/>
                  </a:lnTo>
                  <a:lnTo>
                    <a:pt x="395202" y="472956"/>
                  </a:lnTo>
                  <a:lnTo>
                    <a:pt x="330885" y="472956"/>
                  </a:lnTo>
                  <a:lnTo>
                    <a:pt x="330885" y="561472"/>
                  </a:lnTo>
                  <a:lnTo>
                    <a:pt x="395202" y="561472"/>
                  </a:lnTo>
                  <a:lnTo>
                    <a:pt x="395202" y="569155"/>
                  </a:lnTo>
                  <a:lnTo>
                    <a:pt x="330885" y="569155"/>
                  </a:lnTo>
                  <a:lnTo>
                    <a:pt x="330885" y="657669"/>
                  </a:lnTo>
                  <a:lnTo>
                    <a:pt x="395202" y="657669"/>
                  </a:lnTo>
                  <a:lnTo>
                    <a:pt x="395202" y="665352"/>
                  </a:lnTo>
                  <a:lnTo>
                    <a:pt x="330885" y="665352"/>
                  </a:lnTo>
                  <a:lnTo>
                    <a:pt x="330885" y="753868"/>
                  </a:lnTo>
                  <a:lnTo>
                    <a:pt x="395202" y="753868"/>
                  </a:lnTo>
                  <a:lnTo>
                    <a:pt x="395202" y="761550"/>
                  </a:lnTo>
                  <a:lnTo>
                    <a:pt x="330885" y="761550"/>
                  </a:lnTo>
                  <a:lnTo>
                    <a:pt x="330885" y="850066"/>
                  </a:lnTo>
                  <a:lnTo>
                    <a:pt x="395202" y="850066"/>
                  </a:lnTo>
                  <a:lnTo>
                    <a:pt x="395202" y="857749"/>
                  </a:lnTo>
                  <a:lnTo>
                    <a:pt x="330885" y="857749"/>
                  </a:lnTo>
                  <a:lnTo>
                    <a:pt x="330885" y="946264"/>
                  </a:lnTo>
                  <a:lnTo>
                    <a:pt x="395202" y="946264"/>
                  </a:lnTo>
                  <a:lnTo>
                    <a:pt x="395202" y="953947"/>
                  </a:lnTo>
                  <a:lnTo>
                    <a:pt x="330885" y="953947"/>
                  </a:lnTo>
                  <a:lnTo>
                    <a:pt x="330885" y="1042463"/>
                  </a:lnTo>
                  <a:lnTo>
                    <a:pt x="395202" y="1042463"/>
                  </a:lnTo>
                  <a:lnTo>
                    <a:pt x="395202" y="1050145"/>
                  </a:lnTo>
                  <a:lnTo>
                    <a:pt x="330885" y="1050145"/>
                  </a:lnTo>
                  <a:lnTo>
                    <a:pt x="330885" y="1138661"/>
                  </a:lnTo>
                  <a:lnTo>
                    <a:pt x="395202" y="1138661"/>
                  </a:lnTo>
                  <a:lnTo>
                    <a:pt x="395202" y="1146344"/>
                  </a:lnTo>
                  <a:lnTo>
                    <a:pt x="330885" y="1146344"/>
                  </a:lnTo>
                  <a:lnTo>
                    <a:pt x="330885" y="1234859"/>
                  </a:lnTo>
                  <a:lnTo>
                    <a:pt x="395202" y="1234859"/>
                  </a:lnTo>
                  <a:lnTo>
                    <a:pt x="395202" y="1242542"/>
                  </a:lnTo>
                  <a:lnTo>
                    <a:pt x="330885" y="1242542"/>
                  </a:lnTo>
                  <a:lnTo>
                    <a:pt x="330885" y="1331058"/>
                  </a:lnTo>
                  <a:lnTo>
                    <a:pt x="395202" y="1331058"/>
                  </a:lnTo>
                  <a:lnTo>
                    <a:pt x="395202" y="1338740"/>
                  </a:lnTo>
                  <a:lnTo>
                    <a:pt x="330885" y="1338740"/>
                  </a:lnTo>
                  <a:lnTo>
                    <a:pt x="330885" y="1400847"/>
                  </a:lnTo>
                  <a:lnTo>
                    <a:pt x="323202" y="1401292"/>
                  </a:lnTo>
                  <a:lnTo>
                    <a:pt x="323202" y="1338740"/>
                  </a:lnTo>
                  <a:lnTo>
                    <a:pt x="242147" y="1338740"/>
                  </a:lnTo>
                  <a:lnTo>
                    <a:pt x="242147" y="1406709"/>
                  </a:lnTo>
                  <a:lnTo>
                    <a:pt x="234464" y="1405458"/>
                  </a:lnTo>
                  <a:lnTo>
                    <a:pt x="234464" y="1338740"/>
                  </a:lnTo>
                  <a:lnTo>
                    <a:pt x="153409" y="1338740"/>
                  </a:lnTo>
                  <a:lnTo>
                    <a:pt x="153409" y="1406175"/>
                  </a:lnTo>
                  <a:lnTo>
                    <a:pt x="145726" y="1404258"/>
                  </a:lnTo>
                  <a:lnTo>
                    <a:pt x="145726" y="1338740"/>
                  </a:lnTo>
                  <a:lnTo>
                    <a:pt x="64671" y="1338740"/>
                  </a:lnTo>
                  <a:lnTo>
                    <a:pt x="64671" y="1416119"/>
                  </a:lnTo>
                  <a:lnTo>
                    <a:pt x="56988" y="1416890"/>
                  </a:lnTo>
                  <a:lnTo>
                    <a:pt x="56988" y="1338740"/>
                  </a:lnTo>
                  <a:lnTo>
                    <a:pt x="212" y="1338740"/>
                  </a:lnTo>
                  <a:lnTo>
                    <a:pt x="212" y="1331058"/>
                  </a:lnTo>
                  <a:lnTo>
                    <a:pt x="56988" y="1331058"/>
                  </a:lnTo>
                  <a:lnTo>
                    <a:pt x="56988" y="1242542"/>
                  </a:lnTo>
                  <a:lnTo>
                    <a:pt x="212" y="1242542"/>
                  </a:lnTo>
                  <a:lnTo>
                    <a:pt x="212" y="1234859"/>
                  </a:lnTo>
                  <a:lnTo>
                    <a:pt x="56988" y="1234859"/>
                  </a:lnTo>
                  <a:lnTo>
                    <a:pt x="56988" y="1146344"/>
                  </a:lnTo>
                  <a:lnTo>
                    <a:pt x="212" y="1146344"/>
                  </a:lnTo>
                  <a:lnTo>
                    <a:pt x="212" y="1138661"/>
                  </a:lnTo>
                  <a:lnTo>
                    <a:pt x="56988" y="1138661"/>
                  </a:lnTo>
                  <a:lnTo>
                    <a:pt x="56988" y="1050145"/>
                  </a:lnTo>
                  <a:lnTo>
                    <a:pt x="212" y="1050145"/>
                  </a:lnTo>
                  <a:lnTo>
                    <a:pt x="212" y="1042463"/>
                  </a:lnTo>
                  <a:lnTo>
                    <a:pt x="56988" y="1042463"/>
                  </a:lnTo>
                  <a:lnTo>
                    <a:pt x="56988" y="953947"/>
                  </a:lnTo>
                  <a:lnTo>
                    <a:pt x="212" y="953947"/>
                  </a:lnTo>
                  <a:lnTo>
                    <a:pt x="212" y="946264"/>
                  </a:lnTo>
                  <a:lnTo>
                    <a:pt x="56988" y="946264"/>
                  </a:lnTo>
                  <a:lnTo>
                    <a:pt x="56988" y="857749"/>
                  </a:lnTo>
                  <a:lnTo>
                    <a:pt x="212" y="857749"/>
                  </a:lnTo>
                  <a:lnTo>
                    <a:pt x="212" y="850066"/>
                  </a:lnTo>
                  <a:lnTo>
                    <a:pt x="56988" y="850066"/>
                  </a:lnTo>
                  <a:lnTo>
                    <a:pt x="56988" y="761550"/>
                  </a:lnTo>
                  <a:lnTo>
                    <a:pt x="212" y="761550"/>
                  </a:lnTo>
                  <a:lnTo>
                    <a:pt x="212" y="753868"/>
                  </a:lnTo>
                  <a:lnTo>
                    <a:pt x="56988" y="753868"/>
                  </a:lnTo>
                  <a:lnTo>
                    <a:pt x="56988" y="665352"/>
                  </a:lnTo>
                  <a:lnTo>
                    <a:pt x="173" y="665352"/>
                  </a:lnTo>
                  <a:lnTo>
                    <a:pt x="170" y="657669"/>
                  </a:lnTo>
                  <a:lnTo>
                    <a:pt x="56988" y="657669"/>
                  </a:lnTo>
                  <a:lnTo>
                    <a:pt x="56988" y="569155"/>
                  </a:lnTo>
                  <a:lnTo>
                    <a:pt x="144" y="569155"/>
                  </a:lnTo>
                  <a:lnTo>
                    <a:pt x="142" y="561472"/>
                  </a:lnTo>
                  <a:lnTo>
                    <a:pt x="56988" y="561472"/>
                  </a:lnTo>
                  <a:lnTo>
                    <a:pt x="56988" y="472956"/>
                  </a:lnTo>
                  <a:lnTo>
                    <a:pt x="116" y="472956"/>
                  </a:lnTo>
                  <a:lnTo>
                    <a:pt x="113" y="465274"/>
                  </a:lnTo>
                  <a:lnTo>
                    <a:pt x="56988" y="465274"/>
                  </a:lnTo>
                  <a:lnTo>
                    <a:pt x="56988" y="376758"/>
                  </a:lnTo>
                  <a:lnTo>
                    <a:pt x="87" y="376758"/>
                  </a:lnTo>
                  <a:lnTo>
                    <a:pt x="85" y="369075"/>
                  </a:lnTo>
                  <a:lnTo>
                    <a:pt x="56988" y="369075"/>
                  </a:lnTo>
                  <a:lnTo>
                    <a:pt x="56989" y="280560"/>
                  </a:lnTo>
                  <a:lnTo>
                    <a:pt x="59" y="280560"/>
                  </a:lnTo>
                  <a:lnTo>
                    <a:pt x="57" y="272877"/>
                  </a:lnTo>
                  <a:lnTo>
                    <a:pt x="56989" y="272877"/>
                  </a:lnTo>
                  <a:lnTo>
                    <a:pt x="56989" y="184362"/>
                  </a:lnTo>
                  <a:lnTo>
                    <a:pt x="31" y="184361"/>
                  </a:lnTo>
                  <a:lnTo>
                    <a:pt x="28" y="176678"/>
                  </a:lnTo>
                  <a:lnTo>
                    <a:pt x="56989" y="176678"/>
                  </a:lnTo>
                  <a:lnTo>
                    <a:pt x="56989" y="88163"/>
                  </a:lnTo>
                  <a:lnTo>
                    <a:pt x="2" y="88163"/>
                  </a:lnTo>
                  <a:lnTo>
                    <a:pt x="0" y="80480"/>
                  </a:lnTo>
                  <a:lnTo>
                    <a:pt x="56989" y="80480"/>
                  </a:lnTo>
                  <a:lnTo>
                    <a:pt x="56989" y="6931"/>
                  </a:lnTo>
                  <a:lnTo>
                    <a:pt x="64671" y="8472"/>
                  </a:lnTo>
                  <a:lnTo>
                    <a:pt x="64671" y="80480"/>
                  </a:lnTo>
                  <a:lnTo>
                    <a:pt x="145727" y="80480"/>
                  </a:lnTo>
                  <a:lnTo>
                    <a:pt x="145727" y="0"/>
                  </a:lnTo>
                  <a:lnTo>
                    <a:pt x="153409" y="1538"/>
                  </a:lnTo>
                  <a:lnTo>
                    <a:pt x="153409" y="80480"/>
                  </a:lnTo>
                  <a:lnTo>
                    <a:pt x="234464" y="80480"/>
                  </a:lnTo>
                  <a:lnTo>
                    <a:pt x="234464" y="9561"/>
                  </a:lnTo>
                  <a:lnTo>
                    <a:pt x="242147" y="10257"/>
                  </a:lnTo>
                  <a:lnTo>
                    <a:pt x="242147" y="80480"/>
                  </a:lnTo>
                  <a:lnTo>
                    <a:pt x="323203" y="80480"/>
                  </a:lnTo>
                  <a:lnTo>
                    <a:pt x="323203" y="615"/>
                  </a:lnTo>
                  <a:lnTo>
                    <a:pt x="323900" y="405"/>
                  </a:lnTo>
                  <a:lnTo>
                    <a:pt x="330885" y="1063"/>
                  </a:lnTo>
                  <a:lnTo>
                    <a:pt x="330885" y="80480"/>
                  </a:lnTo>
                  <a:close/>
                </a:path>
              </a:pathLst>
            </a:custGeom>
            <a:solidFill>
              <a:srgbClr val="E6E1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2"/>
          <p:cNvSpPr/>
          <p:nvPr/>
        </p:nvSpPr>
        <p:spPr>
          <a:xfrm rot="-8940722">
            <a:off x="149658" y="2626216"/>
            <a:ext cx="1879210" cy="523595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047" t="-54042" r="-8316" b="-4012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7012866" y="4305150"/>
            <a:ext cx="4522303" cy="2014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1459104" y="4302490"/>
            <a:ext cx="4522303" cy="2114535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5937038" y="1932625"/>
            <a:ext cx="4522304" cy="2014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720400" y="440975"/>
            <a:ext cx="11055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Website bán đồ thể thao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568525" y="1932625"/>
            <a:ext cx="4312892" cy="2014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1"/>
          </p:nvPr>
        </p:nvSpPr>
        <p:spPr>
          <a:xfrm>
            <a:off x="720399" y="2783465"/>
            <a:ext cx="4147895" cy="116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SVN-Aguda Black" pitchFamily="50" charset="0"/>
                <a:cs typeface="SVN-Aguda Black" pitchFamily="50" charset="0"/>
              </a:rPr>
              <a:t>Tổng quan chung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SVN-Aguda Black" pitchFamily="50" charset="0"/>
                <a:cs typeface="SVN-Aguda Black" pitchFamily="50" charset="0"/>
              </a:rPr>
              <a:t>Mô tả phần mềm   Chức năng</a:t>
            </a:r>
            <a:endParaRPr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2"/>
          </p:nvPr>
        </p:nvSpPr>
        <p:spPr>
          <a:xfrm>
            <a:off x="6095999" y="2841599"/>
            <a:ext cx="4136571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SVN-Aguda Black" pitchFamily="50" charset="0"/>
                <a:cs typeface="SVN-Aguda Black" pitchFamily="50" charset="0"/>
              </a:rPr>
              <a:t>Lược đồ ERD		Diagram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SVN-Aguda Black" pitchFamily="50" charset="0"/>
                <a:cs typeface="SVN-Aguda Black" pitchFamily="50" charset="0"/>
              </a:rPr>
              <a:t>Thiết kế cơ sở dữ liệu</a:t>
            </a:r>
          </a:p>
        </p:txBody>
      </p:sp>
      <p:sp>
        <p:nvSpPr>
          <p:cNvPr id="328" name="Google Shape;328;p23"/>
          <p:cNvSpPr txBox="1">
            <a:spLocks noGrp="1"/>
          </p:cNvSpPr>
          <p:nvPr>
            <p:ph type="body" idx="3"/>
          </p:nvPr>
        </p:nvSpPr>
        <p:spPr>
          <a:xfrm>
            <a:off x="7309886" y="5331236"/>
            <a:ext cx="4370428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SVN-Aguda Black" pitchFamily="50" charset="0"/>
                <a:cs typeface="SVN-Aguda Black" pitchFamily="50" charset="0"/>
              </a:rPr>
              <a:t>Hướng dẫn sử dụng phần mềm</a:t>
            </a:r>
            <a:endParaRPr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4147896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chemeClr val="accent3"/>
                </a:solidFill>
              </a:rPr>
              <a:t>01 – Đặc tả hệ thống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6"/>
          </p:nvPr>
        </p:nvSpPr>
        <p:spPr>
          <a:xfrm>
            <a:off x="6096000" y="2145825"/>
            <a:ext cx="4363342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chemeClr val="accent3"/>
                </a:solidFill>
              </a:rPr>
              <a:t>02 – Phân tích thiết kế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7"/>
          </p:nvPr>
        </p:nvSpPr>
        <p:spPr>
          <a:xfrm>
            <a:off x="6990566" y="4327725"/>
            <a:ext cx="4853087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chemeClr val="accent3"/>
                </a:solidFill>
              </a:rPr>
              <a:t>04 – Cài đặt chương trình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34" name="Google Shape;334;p23"/>
          <p:cNvSpPr txBox="1">
            <a:spLocks noGrp="1"/>
          </p:cNvSpPr>
          <p:nvPr>
            <p:ph type="body" idx="1"/>
          </p:nvPr>
        </p:nvSpPr>
        <p:spPr>
          <a:xfrm>
            <a:off x="1414734" y="5069225"/>
            <a:ext cx="4795861" cy="137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dirty="0">
                <a:latin typeface="SVN-Aguda Black" pitchFamily="50" charset="0"/>
                <a:cs typeface="SVN-Aguda Black" pitchFamily="50" charset="0"/>
              </a:rPr>
              <a:t>Tạo CSDL và ràng buộc          Procedure		Function  View			Triggers   Phân quyền		Kết nối CSDL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endParaRPr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 idx="5"/>
          </p:nvPr>
        </p:nvSpPr>
        <p:spPr>
          <a:xfrm>
            <a:off x="1586816" y="4181860"/>
            <a:ext cx="4218897" cy="11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000" dirty="0">
                <a:solidFill>
                  <a:schemeClr val="accent3"/>
                </a:solidFill>
              </a:rPr>
              <a:t>03 – Cấu hình và cài đặt hệ thống</a:t>
            </a:r>
            <a:endParaRPr sz="3000" dirty="0">
              <a:solidFill>
                <a:schemeClr val="accent3"/>
              </a:solidFill>
            </a:endParaRPr>
          </a:p>
        </p:txBody>
      </p:sp>
      <p:grpSp>
        <p:nvGrpSpPr>
          <p:cNvPr id="338" name="Google Shape;338;p23"/>
          <p:cNvGrpSpPr/>
          <p:nvPr/>
        </p:nvGrpSpPr>
        <p:grpSpPr>
          <a:xfrm>
            <a:off x="5937038" y="6044361"/>
            <a:ext cx="1429864" cy="395239"/>
            <a:chOff x="5297414" y="2459324"/>
            <a:chExt cx="1429864" cy="395239"/>
          </a:xfrm>
        </p:grpSpPr>
        <p:sp>
          <p:nvSpPr>
            <p:cNvPr id="339" name="Google Shape;339;p23"/>
            <p:cNvSpPr/>
            <p:nvPr/>
          </p:nvSpPr>
          <p:spPr>
            <a:xfrm>
              <a:off x="5297414" y="2459324"/>
              <a:ext cx="1429864" cy="395239"/>
            </a:xfrm>
            <a:custGeom>
              <a:avLst/>
              <a:gdLst/>
              <a:ahLst/>
              <a:cxnLst/>
              <a:rect l="l" t="t" r="r" b="b"/>
              <a:pathLst>
                <a:path w="5345286" h="1477528" extrusionOk="0">
                  <a:moveTo>
                    <a:pt x="2669417" y="1476421"/>
                  </a:moveTo>
                  <a:cubicBezTo>
                    <a:pt x="1810167" y="1476421"/>
                    <a:pt x="950917" y="1476678"/>
                    <a:pt x="91667" y="1477183"/>
                  </a:cubicBezTo>
                  <a:cubicBezTo>
                    <a:pt x="26610" y="1477183"/>
                    <a:pt x="-4251" y="1475850"/>
                    <a:pt x="13372" y="1389458"/>
                  </a:cubicBezTo>
                  <a:cubicBezTo>
                    <a:pt x="34898" y="1284016"/>
                    <a:pt x="79570" y="1174860"/>
                    <a:pt x="8514" y="1062370"/>
                  </a:cubicBezTo>
                  <a:cubicBezTo>
                    <a:pt x="-23110" y="1012173"/>
                    <a:pt x="22992" y="942926"/>
                    <a:pt x="22992" y="880632"/>
                  </a:cubicBezTo>
                  <a:cubicBezTo>
                    <a:pt x="22992" y="758236"/>
                    <a:pt x="14513" y="637364"/>
                    <a:pt x="56139" y="514872"/>
                  </a:cubicBezTo>
                  <a:cubicBezTo>
                    <a:pt x="82618" y="436958"/>
                    <a:pt x="32994" y="348375"/>
                    <a:pt x="14134" y="266461"/>
                  </a:cubicBezTo>
                  <a:cubicBezTo>
                    <a:pt x="-6060" y="178545"/>
                    <a:pt x="55662" y="107869"/>
                    <a:pt x="42709" y="24049"/>
                  </a:cubicBezTo>
                  <a:cubicBezTo>
                    <a:pt x="38898" y="-335"/>
                    <a:pt x="73854" y="237"/>
                    <a:pt x="94811" y="-49"/>
                  </a:cubicBezTo>
                  <a:cubicBezTo>
                    <a:pt x="148626" y="-716"/>
                    <a:pt x="202537" y="-49"/>
                    <a:pt x="256736" y="-49"/>
                  </a:cubicBezTo>
                  <a:cubicBezTo>
                    <a:pt x="1889034" y="-49"/>
                    <a:pt x="3521334" y="-49"/>
                    <a:pt x="5153632" y="-49"/>
                  </a:cubicBezTo>
                  <a:cubicBezTo>
                    <a:pt x="5274030" y="-49"/>
                    <a:pt x="5277457" y="4809"/>
                    <a:pt x="5241453" y="116156"/>
                  </a:cubicBezTo>
                  <a:cubicBezTo>
                    <a:pt x="5215926" y="194356"/>
                    <a:pt x="5217449" y="270937"/>
                    <a:pt x="5254598" y="343422"/>
                  </a:cubicBezTo>
                  <a:cubicBezTo>
                    <a:pt x="5289650" y="412003"/>
                    <a:pt x="5304128" y="482773"/>
                    <a:pt x="5273648" y="552972"/>
                  </a:cubicBezTo>
                  <a:cubicBezTo>
                    <a:pt x="5236690" y="638697"/>
                    <a:pt x="5256503" y="720803"/>
                    <a:pt x="5271076" y="804813"/>
                  </a:cubicBezTo>
                  <a:cubicBezTo>
                    <a:pt x="5276602" y="836817"/>
                    <a:pt x="5284220" y="870822"/>
                    <a:pt x="5269458" y="900063"/>
                  </a:cubicBezTo>
                  <a:cubicBezTo>
                    <a:pt x="5235834" y="967405"/>
                    <a:pt x="5231358" y="1027317"/>
                    <a:pt x="5293745" y="1081515"/>
                  </a:cubicBezTo>
                  <a:cubicBezTo>
                    <a:pt x="5312225" y="1097707"/>
                    <a:pt x="5305842" y="1120758"/>
                    <a:pt x="5296317" y="1141617"/>
                  </a:cubicBezTo>
                  <a:cubicBezTo>
                    <a:pt x="5265647" y="1208292"/>
                    <a:pt x="5270695" y="1271348"/>
                    <a:pt x="5315367" y="1331641"/>
                  </a:cubicBezTo>
                  <a:cubicBezTo>
                    <a:pt x="5325178" y="1347796"/>
                    <a:pt x="5331845" y="1365617"/>
                    <a:pt x="5335179" y="1384219"/>
                  </a:cubicBezTo>
                  <a:cubicBezTo>
                    <a:pt x="5354229" y="1457276"/>
                    <a:pt x="5339561" y="1476136"/>
                    <a:pt x="5263551" y="1476326"/>
                  </a:cubicBezTo>
                  <a:cubicBezTo>
                    <a:pt x="5045334" y="1476897"/>
                    <a:pt x="4827211" y="1476897"/>
                    <a:pt x="4608994" y="1476326"/>
                  </a:cubicBezTo>
                  <a:lnTo>
                    <a:pt x="2669703" y="14763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42863" dist="19050" algn="bl" rotWithShape="0">
                <a:srgbClr val="000000">
                  <a:alpha val="1882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 rot="-5400000">
              <a:off x="5814742" y="1948480"/>
              <a:ext cx="395202" cy="1416890"/>
            </a:xfrm>
            <a:custGeom>
              <a:avLst/>
              <a:gdLst/>
              <a:ahLst/>
              <a:cxnLst/>
              <a:rect l="l" t="t" r="r" b="b"/>
              <a:pathLst>
                <a:path w="395202" h="1416890" extrusionOk="0">
                  <a:moveTo>
                    <a:pt x="145726" y="1242542"/>
                  </a:moveTo>
                  <a:lnTo>
                    <a:pt x="64671" y="1242542"/>
                  </a:lnTo>
                  <a:lnTo>
                    <a:pt x="64671" y="1331058"/>
                  </a:lnTo>
                  <a:lnTo>
                    <a:pt x="145726" y="1331058"/>
                  </a:lnTo>
                  <a:close/>
                  <a:moveTo>
                    <a:pt x="145726" y="1146344"/>
                  </a:moveTo>
                  <a:lnTo>
                    <a:pt x="64671" y="1146344"/>
                  </a:lnTo>
                  <a:lnTo>
                    <a:pt x="64671" y="1234859"/>
                  </a:lnTo>
                  <a:lnTo>
                    <a:pt x="145726" y="1234859"/>
                  </a:lnTo>
                  <a:close/>
                  <a:moveTo>
                    <a:pt x="145726" y="1050145"/>
                  </a:moveTo>
                  <a:lnTo>
                    <a:pt x="64671" y="1050145"/>
                  </a:lnTo>
                  <a:lnTo>
                    <a:pt x="64671" y="1138661"/>
                  </a:lnTo>
                  <a:lnTo>
                    <a:pt x="145726" y="1138661"/>
                  </a:lnTo>
                  <a:close/>
                  <a:moveTo>
                    <a:pt x="145726" y="953947"/>
                  </a:moveTo>
                  <a:lnTo>
                    <a:pt x="64671" y="953947"/>
                  </a:lnTo>
                  <a:lnTo>
                    <a:pt x="64671" y="1042463"/>
                  </a:lnTo>
                  <a:lnTo>
                    <a:pt x="145726" y="1042463"/>
                  </a:lnTo>
                  <a:close/>
                  <a:moveTo>
                    <a:pt x="145726" y="857749"/>
                  </a:moveTo>
                  <a:lnTo>
                    <a:pt x="64671" y="857749"/>
                  </a:lnTo>
                  <a:lnTo>
                    <a:pt x="64671" y="946264"/>
                  </a:lnTo>
                  <a:lnTo>
                    <a:pt x="145726" y="946264"/>
                  </a:lnTo>
                  <a:close/>
                  <a:moveTo>
                    <a:pt x="145726" y="761550"/>
                  </a:moveTo>
                  <a:lnTo>
                    <a:pt x="64671" y="761550"/>
                  </a:lnTo>
                  <a:lnTo>
                    <a:pt x="64671" y="850066"/>
                  </a:lnTo>
                  <a:lnTo>
                    <a:pt x="145726" y="850066"/>
                  </a:lnTo>
                  <a:close/>
                  <a:moveTo>
                    <a:pt x="145726" y="665352"/>
                  </a:moveTo>
                  <a:lnTo>
                    <a:pt x="64671" y="665352"/>
                  </a:lnTo>
                  <a:lnTo>
                    <a:pt x="64671" y="753868"/>
                  </a:lnTo>
                  <a:lnTo>
                    <a:pt x="145726" y="753868"/>
                  </a:lnTo>
                  <a:close/>
                  <a:moveTo>
                    <a:pt x="145726" y="569155"/>
                  </a:moveTo>
                  <a:lnTo>
                    <a:pt x="64671" y="569155"/>
                  </a:lnTo>
                  <a:lnTo>
                    <a:pt x="64671" y="657669"/>
                  </a:lnTo>
                  <a:lnTo>
                    <a:pt x="145726" y="657669"/>
                  </a:lnTo>
                  <a:close/>
                  <a:moveTo>
                    <a:pt x="145726" y="472956"/>
                  </a:moveTo>
                  <a:lnTo>
                    <a:pt x="64671" y="472956"/>
                  </a:lnTo>
                  <a:lnTo>
                    <a:pt x="64671" y="561472"/>
                  </a:lnTo>
                  <a:lnTo>
                    <a:pt x="145726" y="561472"/>
                  </a:lnTo>
                  <a:close/>
                  <a:moveTo>
                    <a:pt x="145726" y="376758"/>
                  </a:moveTo>
                  <a:lnTo>
                    <a:pt x="64671" y="376758"/>
                  </a:lnTo>
                  <a:lnTo>
                    <a:pt x="64671" y="465274"/>
                  </a:lnTo>
                  <a:lnTo>
                    <a:pt x="145726" y="465274"/>
                  </a:lnTo>
                  <a:close/>
                  <a:moveTo>
                    <a:pt x="145727" y="280560"/>
                  </a:moveTo>
                  <a:lnTo>
                    <a:pt x="64671" y="280560"/>
                  </a:lnTo>
                  <a:lnTo>
                    <a:pt x="64671" y="369075"/>
                  </a:lnTo>
                  <a:lnTo>
                    <a:pt x="145726" y="369075"/>
                  </a:lnTo>
                  <a:close/>
                  <a:moveTo>
                    <a:pt x="145727" y="184362"/>
                  </a:moveTo>
                  <a:lnTo>
                    <a:pt x="64671" y="184362"/>
                  </a:lnTo>
                  <a:lnTo>
                    <a:pt x="64671" y="272877"/>
                  </a:lnTo>
                  <a:lnTo>
                    <a:pt x="145727" y="272877"/>
                  </a:lnTo>
                  <a:close/>
                  <a:moveTo>
                    <a:pt x="145727" y="88163"/>
                  </a:moveTo>
                  <a:lnTo>
                    <a:pt x="64671" y="88163"/>
                  </a:lnTo>
                  <a:lnTo>
                    <a:pt x="64671" y="176678"/>
                  </a:lnTo>
                  <a:lnTo>
                    <a:pt x="145727" y="176678"/>
                  </a:lnTo>
                  <a:close/>
                  <a:moveTo>
                    <a:pt x="234464" y="1242542"/>
                  </a:moveTo>
                  <a:lnTo>
                    <a:pt x="153409" y="1242542"/>
                  </a:lnTo>
                  <a:lnTo>
                    <a:pt x="153409" y="1331058"/>
                  </a:lnTo>
                  <a:lnTo>
                    <a:pt x="234464" y="1331058"/>
                  </a:lnTo>
                  <a:close/>
                  <a:moveTo>
                    <a:pt x="234464" y="1146344"/>
                  </a:moveTo>
                  <a:lnTo>
                    <a:pt x="153409" y="1146344"/>
                  </a:lnTo>
                  <a:lnTo>
                    <a:pt x="153409" y="1234859"/>
                  </a:lnTo>
                  <a:lnTo>
                    <a:pt x="234464" y="1234859"/>
                  </a:lnTo>
                  <a:close/>
                  <a:moveTo>
                    <a:pt x="234464" y="1050145"/>
                  </a:moveTo>
                  <a:lnTo>
                    <a:pt x="153409" y="1050145"/>
                  </a:lnTo>
                  <a:lnTo>
                    <a:pt x="153409" y="1138661"/>
                  </a:lnTo>
                  <a:lnTo>
                    <a:pt x="234464" y="1138661"/>
                  </a:lnTo>
                  <a:close/>
                  <a:moveTo>
                    <a:pt x="234464" y="953947"/>
                  </a:moveTo>
                  <a:lnTo>
                    <a:pt x="153409" y="953947"/>
                  </a:lnTo>
                  <a:lnTo>
                    <a:pt x="153409" y="1042463"/>
                  </a:lnTo>
                  <a:lnTo>
                    <a:pt x="234464" y="1042463"/>
                  </a:lnTo>
                  <a:close/>
                  <a:moveTo>
                    <a:pt x="234464" y="857749"/>
                  </a:moveTo>
                  <a:lnTo>
                    <a:pt x="153409" y="857749"/>
                  </a:lnTo>
                  <a:lnTo>
                    <a:pt x="153409" y="946264"/>
                  </a:lnTo>
                  <a:lnTo>
                    <a:pt x="234464" y="946264"/>
                  </a:lnTo>
                  <a:close/>
                  <a:moveTo>
                    <a:pt x="234464" y="761550"/>
                  </a:moveTo>
                  <a:lnTo>
                    <a:pt x="153409" y="761550"/>
                  </a:lnTo>
                  <a:lnTo>
                    <a:pt x="153409" y="850066"/>
                  </a:lnTo>
                  <a:lnTo>
                    <a:pt x="234464" y="850066"/>
                  </a:lnTo>
                  <a:close/>
                  <a:moveTo>
                    <a:pt x="234464" y="665352"/>
                  </a:moveTo>
                  <a:lnTo>
                    <a:pt x="153409" y="665352"/>
                  </a:lnTo>
                  <a:lnTo>
                    <a:pt x="153409" y="753868"/>
                  </a:lnTo>
                  <a:lnTo>
                    <a:pt x="234464" y="753868"/>
                  </a:lnTo>
                  <a:close/>
                  <a:moveTo>
                    <a:pt x="234464" y="569155"/>
                  </a:moveTo>
                  <a:lnTo>
                    <a:pt x="153409" y="569155"/>
                  </a:lnTo>
                  <a:lnTo>
                    <a:pt x="153409" y="657669"/>
                  </a:lnTo>
                  <a:lnTo>
                    <a:pt x="234464" y="657669"/>
                  </a:lnTo>
                  <a:close/>
                  <a:moveTo>
                    <a:pt x="234464" y="472956"/>
                  </a:moveTo>
                  <a:lnTo>
                    <a:pt x="153409" y="472956"/>
                  </a:lnTo>
                  <a:lnTo>
                    <a:pt x="153409" y="561472"/>
                  </a:lnTo>
                  <a:lnTo>
                    <a:pt x="234464" y="561472"/>
                  </a:lnTo>
                  <a:close/>
                  <a:moveTo>
                    <a:pt x="234464" y="376758"/>
                  </a:moveTo>
                  <a:lnTo>
                    <a:pt x="153409" y="376758"/>
                  </a:lnTo>
                  <a:lnTo>
                    <a:pt x="153409" y="465274"/>
                  </a:lnTo>
                  <a:lnTo>
                    <a:pt x="234464" y="465274"/>
                  </a:lnTo>
                  <a:close/>
                  <a:moveTo>
                    <a:pt x="234464" y="280560"/>
                  </a:moveTo>
                  <a:lnTo>
                    <a:pt x="153409" y="280560"/>
                  </a:lnTo>
                  <a:lnTo>
                    <a:pt x="153409" y="369075"/>
                  </a:lnTo>
                  <a:lnTo>
                    <a:pt x="234464" y="369075"/>
                  </a:lnTo>
                  <a:close/>
                  <a:moveTo>
                    <a:pt x="234464" y="184362"/>
                  </a:moveTo>
                  <a:lnTo>
                    <a:pt x="153409" y="184362"/>
                  </a:lnTo>
                  <a:lnTo>
                    <a:pt x="153409" y="272877"/>
                  </a:lnTo>
                  <a:lnTo>
                    <a:pt x="234464" y="272877"/>
                  </a:lnTo>
                  <a:close/>
                  <a:moveTo>
                    <a:pt x="234464" y="88163"/>
                  </a:moveTo>
                  <a:lnTo>
                    <a:pt x="153409" y="88163"/>
                  </a:lnTo>
                  <a:lnTo>
                    <a:pt x="153409" y="176678"/>
                  </a:lnTo>
                  <a:lnTo>
                    <a:pt x="234464" y="176678"/>
                  </a:lnTo>
                  <a:close/>
                  <a:moveTo>
                    <a:pt x="323202" y="1242542"/>
                  </a:moveTo>
                  <a:lnTo>
                    <a:pt x="242147" y="1242542"/>
                  </a:lnTo>
                  <a:lnTo>
                    <a:pt x="242147" y="1331058"/>
                  </a:lnTo>
                  <a:lnTo>
                    <a:pt x="323202" y="1331058"/>
                  </a:lnTo>
                  <a:close/>
                  <a:moveTo>
                    <a:pt x="323202" y="1146344"/>
                  </a:moveTo>
                  <a:lnTo>
                    <a:pt x="242147" y="1146344"/>
                  </a:lnTo>
                  <a:lnTo>
                    <a:pt x="242147" y="1234859"/>
                  </a:lnTo>
                  <a:lnTo>
                    <a:pt x="323202" y="1234859"/>
                  </a:lnTo>
                  <a:close/>
                  <a:moveTo>
                    <a:pt x="323202" y="1050145"/>
                  </a:moveTo>
                  <a:lnTo>
                    <a:pt x="242147" y="1050145"/>
                  </a:lnTo>
                  <a:lnTo>
                    <a:pt x="242147" y="1138661"/>
                  </a:lnTo>
                  <a:lnTo>
                    <a:pt x="323202" y="1138661"/>
                  </a:lnTo>
                  <a:close/>
                  <a:moveTo>
                    <a:pt x="323202" y="953947"/>
                  </a:moveTo>
                  <a:lnTo>
                    <a:pt x="242147" y="953947"/>
                  </a:lnTo>
                  <a:lnTo>
                    <a:pt x="242147" y="1042463"/>
                  </a:lnTo>
                  <a:lnTo>
                    <a:pt x="323202" y="1042463"/>
                  </a:lnTo>
                  <a:close/>
                  <a:moveTo>
                    <a:pt x="323202" y="857749"/>
                  </a:moveTo>
                  <a:lnTo>
                    <a:pt x="242147" y="857749"/>
                  </a:lnTo>
                  <a:lnTo>
                    <a:pt x="242147" y="946264"/>
                  </a:lnTo>
                  <a:lnTo>
                    <a:pt x="323202" y="946264"/>
                  </a:lnTo>
                  <a:close/>
                  <a:moveTo>
                    <a:pt x="323202" y="761550"/>
                  </a:moveTo>
                  <a:lnTo>
                    <a:pt x="242147" y="761550"/>
                  </a:lnTo>
                  <a:lnTo>
                    <a:pt x="242147" y="850066"/>
                  </a:lnTo>
                  <a:lnTo>
                    <a:pt x="323202" y="850066"/>
                  </a:lnTo>
                  <a:close/>
                  <a:moveTo>
                    <a:pt x="323202" y="665352"/>
                  </a:moveTo>
                  <a:lnTo>
                    <a:pt x="242147" y="665352"/>
                  </a:lnTo>
                  <a:lnTo>
                    <a:pt x="242147" y="753868"/>
                  </a:lnTo>
                  <a:lnTo>
                    <a:pt x="323202" y="753868"/>
                  </a:lnTo>
                  <a:close/>
                  <a:moveTo>
                    <a:pt x="323202" y="569155"/>
                  </a:moveTo>
                  <a:lnTo>
                    <a:pt x="242147" y="569155"/>
                  </a:lnTo>
                  <a:lnTo>
                    <a:pt x="242147" y="657669"/>
                  </a:lnTo>
                  <a:lnTo>
                    <a:pt x="323202" y="657669"/>
                  </a:lnTo>
                  <a:close/>
                  <a:moveTo>
                    <a:pt x="323202" y="472956"/>
                  </a:moveTo>
                  <a:lnTo>
                    <a:pt x="242147" y="472956"/>
                  </a:lnTo>
                  <a:lnTo>
                    <a:pt x="242147" y="561472"/>
                  </a:lnTo>
                  <a:lnTo>
                    <a:pt x="323202" y="561472"/>
                  </a:lnTo>
                  <a:close/>
                  <a:moveTo>
                    <a:pt x="323202" y="376758"/>
                  </a:moveTo>
                  <a:lnTo>
                    <a:pt x="242147" y="376758"/>
                  </a:lnTo>
                  <a:lnTo>
                    <a:pt x="242147" y="465274"/>
                  </a:lnTo>
                  <a:lnTo>
                    <a:pt x="323202" y="465274"/>
                  </a:lnTo>
                  <a:close/>
                  <a:moveTo>
                    <a:pt x="323203" y="280560"/>
                  </a:moveTo>
                  <a:lnTo>
                    <a:pt x="242147" y="280560"/>
                  </a:lnTo>
                  <a:lnTo>
                    <a:pt x="242147" y="369075"/>
                  </a:lnTo>
                  <a:lnTo>
                    <a:pt x="323202" y="369075"/>
                  </a:lnTo>
                  <a:close/>
                  <a:moveTo>
                    <a:pt x="323203" y="184362"/>
                  </a:moveTo>
                  <a:lnTo>
                    <a:pt x="242147" y="184362"/>
                  </a:lnTo>
                  <a:lnTo>
                    <a:pt x="242147" y="272877"/>
                  </a:lnTo>
                  <a:lnTo>
                    <a:pt x="323203" y="272877"/>
                  </a:lnTo>
                  <a:close/>
                  <a:moveTo>
                    <a:pt x="323203" y="88163"/>
                  </a:moveTo>
                  <a:lnTo>
                    <a:pt x="242147" y="88163"/>
                  </a:lnTo>
                  <a:lnTo>
                    <a:pt x="242147" y="176678"/>
                  </a:lnTo>
                  <a:lnTo>
                    <a:pt x="323203" y="176678"/>
                  </a:lnTo>
                  <a:close/>
                  <a:moveTo>
                    <a:pt x="395202" y="80480"/>
                  </a:moveTo>
                  <a:lnTo>
                    <a:pt x="395202" y="88163"/>
                  </a:lnTo>
                  <a:lnTo>
                    <a:pt x="330885" y="88163"/>
                  </a:lnTo>
                  <a:lnTo>
                    <a:pt x="330885" y="176678"/>
                  </a:lnTo>
                  <a:lnTo>
                    <a:pt x="395202" y="176678"/>
                  </a:lnTo>
                  <a:lnTo>
                    <a:pt x="395202" y="184362"/>
                  </a:lnTo>
                  <a:lnTo>
                    <a:pt x="330885" y="184362"/>
                  </a:lnTo>
                  <a:lnTo>
                    <a:pt x="330885" y="272877"/>
                  </a:lnTo>
                  <a:lnTo>
                    <a:pt x="395202" y="272877"/>
                  </a:lnTo>
                  <a:lnTo>
                    <a:pt x="395202" y="280560"/>
                  </a:lnTo>
                  <a:lnTo>
                    <a:pt x="330885" y="280560"/>
                  </a:lnTo>
                  <a:lnTo>
                    <a:pt x="330885" y="369075"/>
                  </a:lnTo>
                  <a:lnTo>
                    <a:pt x="395202" y="369075"/>
                  </a:lnTo>
                  <a:lnTo>
                    <a:pt x="395202" y="376758"/>
                  </a:lnTo>
                  <a:lnTo>
                    <a:pt x="330885" y="376758"/>
                  </a:lnTo>
                  <a:lnTo>
                    <a:pt x="330885" y="465274"/>
                  </a:lnTo>
                  <a:lnTo>
                    <a:pt x="395202" y="465274"/>
                  </a:lnTo>
                  <a:lnTo>
                    <a:pt x="395202" y="472956"/>
                  </a:lnTo>
                  <a:lnTo>
                    <a:pt x="330885" y="472956"/>
                  </a:lnTo>
                  <a:lnTo>
                    <a:pt x="330885" y="561472"/>
                  </a:lnTo>
                  <a:lnTo>
                    <a:pt x="395202" y="561472"/>
                  </a:lnTo>
                  <a:lnTo>
                    <a:pt x="395202" y="569155"/>
                  </a:lnTo>
                  <a:lnTo>
                    <a:pt x="330885" y="569155"/>
                  </a:lnTo>
                  <a:lnTo>
                    <a:pt x="330885" y="657669"/>
                  </a:lnTo>
                  <a:lnTo>
                    <a:pt x="395202" y="657669"/>
                  </a:lnTo>
                  <a:lnTo>
                    <a:pt x="395202" y="665352"/>
                  </a:lnTo>
                  <a:lnTo>
                    <a:pt x="330885" y="665352"/>
                  </a:lnTo>
                  <a:lnTo>
                    <a:pt x="330885" y="753868"/>
                  </a:lnTo>
                  <a:lnTo>
                    <a:pt x="395202" y="753868"/>
                  </a:lnTo>
                  <a:lnTo>
                    <a:pt x="395202" y="761550"/>
                  </a:lnTo>
                  <a:lnTo>
                    <a:pt x="330885" y="761550"/>
                  </a:lnTo>
                  <a:lnTo>
                    <a:pt x="330885" y="850066"/>
                  </a:lnTo>
                  <a:lnTo>
                    <a:pt x="395202" y="850066"/>
                  </a:lnTo>
                  <a:lnTo>
                    <a:pt x="395202" y="857749"/>
                  </a:lnTo>
                  <a:lnTo>
                    <a:pt x="330885" y="857749"/>
                  </a:lnTo>
                  <a:lnTo>
                    <a:pt x="330885" y="946264"/>
                  </a:lnTo>
                  <a:lnTo>
                    <a:pt x="395202" y="946264"/>
                  </a:lnTo>
                  <a:lnTo>
                    <a:pt x="395202" y="953947"/>
                  </a:lnTo>
                  <a:lnTo>
                    <a:pt x="330885" y="953947"/>
                  </a:lnTo>
                  <a:lnTo>
                    <a:pt x="330885" y="1042463"/>
                  </a:lnTo>
                  <a:lnTo>
                    <a:pt x="395202" y="1042463"/>
                  </a:lnTo>
                  <a:lnTo>
                    <a:pt x="395202" y="1050145"/>
                  </a:lnTo>
                  <a:lnTo>
                    <a:pt x="330885" y="1050145"/>
                  </a:lnTo>
                  <a:lnTo>
                    <a:pt x="330885" y="1138661"/>
                  </a:lnTo>
                  <a:lnTo>
                    <a:pt x="395202" y="1138661"/>
                  </a:lnTo>
                  <a:lnTo>
                    <a:pt x="395202" y="1146344"/>
                  </a:lnTo>
                  <a:lnTo>
                    <a:pt x="330885" y="1146344"/>
                  </a:lnTo>
                  <a:lnTo>
                    <a:pt x="330885" y="1234859"/>
                  </a:lnTo>
                  <a:lnTo>
                    <a:pt x="395202" y="1234859"/>
                  </a:lnTo>
                  <a:lnTo>
                    <a:pt x="395202" y="1242542"/>
                  </a:lnTo>
                  <a:lnTo>
                    <a:pt x="330885" y="1242542"/>
                  </a:lnTo>
                  <a:lnTo>
                    <a:pt x="330885" y="1331058"/>
                  </a:lnTo>
                  <a:lnTo>
                    <a:pt x="395202" y="1331058"/>
                  </a:lnTo>
                  <a:lnTo>
                    <a:pt x="395202" y="1338740"/>
                  </a:lnTo>
                  <a:lnTo>
                    <a:pt x="330885" y="1338740"/>
                  </a:lnTo>
                  <a:lnTo>
                    <a:pt x="330885" y="1400847"/>
                  </a:lnTo>
                  <a:lnTo>
                    <a:pt x="323202" y="1401292"/>
                  </a:lnTo>
                  <a:lnTo>
                    <a:pt x="323202" y="1338740"/>
                  </a:lnTo>
                  <a:lnTo>
                    <a:pt x="242147" y="1338740"/>
                  </a:lnTo>
                  <a:lnTo>
                    <a:pt x="242147" y="1406709"/>
                  </a:lnTo>
                  <a:lnTo>
                    <a:pt x="234464" y="1405458"/>
                  </a:lnTo>
                  <a:lnTo>
                    <a:pt x="234464" y="1338740"/>
                  </a:lnTo>
                  <a:lnTo>
                    <a:pt x="153409" y="1338740"/>
                  </a:lnTo>
                  <a:lnTo>
                    <a:pt x="153409" y="1406175"/>
                  </a:lnTo>
                  <a:lnTo>
                    <a:pt x="145726" y="1404258"/>
                  </a:lnTo>
                  <a:lnTo>
                    <a:pt x="145726" y="1338740"/>
                  </a:lnTo>
                  <a:lnTo>
                    <a:pt x="64671" y="1338740"/>
                  </a:lnTo>
                  <a:lnTo>
                    <a:pt x="64671" y="1416119"/>
                  </a:lnTo>
                  <a:lnTo>
                    <a:pt x="56988" y="1416890"/>
                  </a:lnTo>
                  <a:lnTo>
                    <a:pt x="56988" y="1338740"/>
                  </a:lnTo>
                  <a:lnTo>
                    <a:pt x="212" y="1338740"/>
                  </a:lnTo>
                  <a:lnTo>
                    <a:pt x="212" y="1331058"/>
                  </a:lnTo>
                  <a:lnTo>
                    <a:pt x="56988" y="1331058"/>
                  </a:lnTo>
                  <a:lnTo>
                    <a:pt x="56988" y="1242542"/>
                  </a:lnTo>
                  <a:lnTo>
                    <a:pt x="212" y="1242542"/>
                  </a:lnTo>
                  <a:lnTo>
                    <a:pt x="212" y="1234859"/>
                  </a:lnTo>
                  <a:lnTo>
                    <a:pt x="56988" y="1234859"/>
                  </a:lnTo>
                  <a:lnTo>
                    <a:pt x="56988" y="1146344"/>
                  </a:lnTo>
                  <a:lnTo>
                    <a:pt x="212" y="1146344"/>
                  </a:lnTo>
                  <a:lnTo>
                    <a:pt x="212" y="1138661"/>
                  </a:lnTo>
                  <a:lnTo>
                    <a:pt x="56988" y="1138661"/>
                  </a:lnTo>
                  <a:lnTo>
                    <a:pt x="56988" y="1050145"/>
                  </a:lnTo>
                  <a:lnTo>
                    <a:pt x="212" y="1050145"/>
                  </a:lnTo>
                  <a:lnTo>
                    <a:pt x="212" y="1042463"/>
                  </a:lnTo>
                  <a:lnTo>
                    <a:pt x="56988" y="1042463"/>
                  </a:lnTo>
                  <a:lnTo>
                    <a:pt x="56988" y="953947"/>
                  </a:lnTo>
                  <a:lnTo>
                    <a:pt x="212" y="953947"/>
                  </a:lnTo>
                  <a:lnTo>
                    <a:pt x="212" y="946264"/>
                  </a:lnTo>
                  <a:lnTo>
                    <a:pt x="56988" y="946264"/>
                  </a:lnTo>
                  <a:lnTo>
                    <a:pt x="56988" y="857749"/>
                  </a:lnTo>
                  <a:lnTo>
                    <a:pt x="212" y="857749"/>
                  </a:lnTo>
                  <a:lnTo>
                    <a:pt x="212" y="850066"/>
                  </a:lnTo>
                  <a:lnTo>
                    <a:pt x="56988" y="850066"/>
                  </a:lnTo>
                  <a:lnTo>
                    <a:pt x="56988" y="761550"/>
                  </a:lnTo>
                  <a:lnTo>
                    <a:pt x="212" y="761550"/>
                  </a:lnTo>
                  <a:lnTo>
                    <a:pt x="212" y="753868"/>
                  </a:lnTo>
                  <a:lnTo>
                    <a:pt x="56988" y="753868"/>
                  </a:lnTo>
                  <a:lnTo>
                    <a:pt x="56988" y="665352"/>
                  </a:lnTo>
                  <a:lnTo>
                    <a:pt x="173" y="665352"/>
                  </a:lnTo>
                  <a:lnTo>
                    <a:pt x="170" y="657669"/>
                  </a:lnTo>
                  <a:lnTo>
                    <a:pt x="56988" y="657669"/>
                  </a:lnTo>
                  <a:lnTo>
                    <a:pt x="56988" y="569155"/>
                  </a:lnTo>
                  <a:lnTo>
                    <a:pt x="144" y="569155"/>
                  </a:lnTo>
                  <a:lnTo>
                    <a:pt x="142" y="561472"/>
                  </a:lnTo>
                  <a:lnTo>
                    <a:pt x="56988" y="561472"/>
                  </a:lnTo>
                  <a:lnTo>
                    <a:pt x="56988" y="472956"/>
                  </a:lnTo>
                  <a:lnTo>
                    <a:pt x="116" y="472956"/>
                  </a:lnTo>
                  <a:lnTo>
                    <a:pt x="113" y="465274"/>
                  </a:lnTo>
                  <a:lnTo>
                    <a:pt x="56988" y="465274"/>
                  </a:lnTo>
                  <a:lnTo>
                    <a:pt x="56988" y="376758"/>
                  </a:lnTo>
                  <a:lnTo>
                    <a:pt x="87" y="376758"/>
                  </a:lnTo>
                  <a:lnTo>
                    <a:pt x="85" y="369075"/>
                  </a:lnTo>
                  <a:lnTo>
                    <a:pt x="56988" y="369075"/>
                  </a:lnTo>
                  <a:lnTo>
                    <a:pt x="56989" y="280560"/>
                  </a:lnTo>
                  <a:lnTo>
                    <a:pt x="59" y="280560"/>
                  </a:lnTo>
                  <a:lnTo>
                    <a:pt x="57" y="272877"/>
                  </a:lnTo>
                  <a:lnTo>
                    <a:pt x="56989" y="272877"/>
                  </a:lnTo>
                  <a:lnTo>
                    <a:pt x="56989" y="184362"/>
                  </a:lnTo>
                  <a:lnTo>
                    <a:pt x="31" y="184361"/>
                  </a:lnTo>
                  <a:lnTo>
                    <a:pt x="28" y="176678"/>
                  </a:lnTo>
                  <a:lnTo>
                    <a:pt x="56989" y="176678"/>
                  </a:lnTo>
                  <a:lnTo>
                    <a:pt x="56989" y="88163"/>
                  </a:lnTo>
                  <a:lnTo>
                    <a:pt x="2" y="88163"/>
                  </a:lnTo>
                  <a:lnTo>
                    <a:pt x="0" y="80480"/>
                  </a:lnTo>
                  <a:lnTo>
                    <a:pt x="56989" y="80480"/>
                  </a:lnTo>
                  <a:lnTo>
                    <a:pt x="56989" y="6931"/>
                  </a:lnTo>
                  <a:lnTo>
                    <a:pt x="64671" y="8472"/>
                  </a:lnTo>
                  <a:lnTo>
                    <a:pt x="64671" y="80480"/>
                  </a:lnTo>
                  <a:lnTo>
                    <a:pt x="145727" y="80480"/>
                  </a:lnTo>
                  <a:lnTo>
                    <a:pt x="145727" y="0"/>
                  </a:lnTo>
                  <a:lnTo>
                    <a:pt x="153409" y="1538"/>
                  </a:lnTo>
                  <a:lnTo>
                    <a:pt x="153409" y="80480"/>
                  </a:lnTo>
                  <a:lnTo>
                    <a:pt x="234464" y="80480"/>
                  </a:lnTo>
                  <a:lnTo>
                    <a:pt x="234464" y="9561"/>
                  </a:lnTo>
                  <a:lnTo>
                    <a:pt x="242147" y="10257"/>
                  </a:lnTo>
                  <a:lnTo>
                    <a:pt x="242147" y="80480"/>
                  </a:lnTo>
                  <a:lnTo>
                    <a:pt x="323203" y="80480"/>
                  </a:lnTo>
                  <a:lnTo>
                    <a:pt x="323203" y="615"/>
                  </a:lnTo>
                  <a:lnTo>
                    <a:pt x="323900" y="405"/>
                  </a:lnTo>
                  <a:lnTo>
                    <a:pt x="330885" y="1063"/>
                  </a:lnTo>
                  <a:lnTo>
                    <a:pt x="330885" y="80480"/>
                  </a:lnTo>
                  <a:close/>
                </a:path>
              </a:pathLst>
            </a:custGeom>
            <a:solidFill>
              <a:srgbClr val="E6E1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/>
          <p:nvPr/>
        </p:nvSpPr>
        <p:spPr>
          <a:xfrm>
            <a:off x="4360375" y="1870950"/>
            <a:ext cx="6997800" cy="3059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	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Tổng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quan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chung</a:t>
            </a:r>
            <a:endParaRPr lang="en-US" sz="2400" dirty="0">
              <a:latin typeface="SVN-Aguda Black" pitchFamily="50" charset="0"/>
              <a:cs typeface="SVN-Aguda Black" pitchFamily="50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	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Mô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tả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phần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mềm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	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Chức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năng</a:t>
            </a:r>
            <a:endParaRPr lang="en-US" sz="2400" dirty="0">
              <a:latin typeface="SVN-Aguda Black" pitchFamily="50" charset="0"/>
              <a:cs typeface="SVN-Aguda Black" pitchFamily="50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Đặc tả hệ thống</a:t>
            </a:r>
            <a:endParaRPr dirty="0"/>
          </a:p>
        </p:txBody>
      </p:sp>
      <p:sp>
        <p:nvSpPr>
          <p:cNvPr id="349" name="Google Shape;349;p24"/>
          <p:cNvSpPr/>
          <p:nvPr/>
        </p:nvSpPr>
        <p:spPr>
          <a:xfrm flipH="1">
            <a:off x="8076572" y="1350"/>
            <a:ext cx="4115428" cy="3082777"/>
          </a:xfrm>
          <a:custGeom>
            <a:avLst/>
            <a:gdLst/>
            <a:ahLst/>
            <a:cxnLst/>
            <a:rect l="l" t="t" r="r" b="b"/>
            <a:pathLst>
              <a:path w="4115428" h="3082777" extrusionOk="0">
                <a:moveTo>
                  <a:pt x="4114997" y="0"/>
                </a:moveTo>
                <a:lnTo>
                  <a:pt x="0" y="0"/>
                </a:lnTo>
                <a:lnTo>
                  <a:pt x="0" y="3069155"/>
                </a:lnTo>
                <a:lnTo>
                  <a:pt x="26420" y="3069471"/>
                </a:lnTo>
                <a:cubicBezTo>
                  <a:pt x="40564" y="3070983"/>
                  <a:pt x="54814" y="3074040"/>
                  <a:pt x="69226" y="3079243"/>
                </a:cubicBezTo>
                <a:cubicBezTo>
                  <a:pt x="100340" y="3089649"/>
                  <a:pt x="130310" y="3076434"/>
                  <a:pt x="151122" y="3048025"/>
                </a:cubicBezTo>
                <a:cubicBezTo>
                  <a:pt x="204088" y="2977369"/>
                  <a:pt x="281197" y="2928876"/>
                  <a:pt x="330106" y="2854056"/>
                </a:cubicBezTo>
                <a:cubicBezTo>
                  <a:pt x="339367" y="2839696"/>
                  <a:pt x="354560" y="2825856"/>
                  <a:pt x="371730" y="2825128"/>
                </a:cubicBezTo>
                <a:cubicBezTo>
                  <a:pt x="442492" y="2822005"/>
                  <a:pt x="500141" y="2772369"/>
                  <a:pt x="571318" y="2771016"/>
                </a:cubicBezTo>
                <a:cubicBezTo>
                  <a:pt x="592786" y="2769205"/>
                  <a:pt x="611882" y="2756676"/>
                  <a:pt x="622100" y="2737717"/>
                </a:cubicBezTo>
                <a:cubicBezTo>
                  <a:pt x="682872" y="2636466"/>
                  <a:pt x="780688" y="2578920"/>
                  <a:pt x="879754" y="2526889"/>
                </a:cubicBezTo>
                <a:cubicBezTo>
                  <a:pt x="935219" y="2497544"/>
                  <a:pt x="965396" y="2451342"/>
                  <a:pt x="992139" y="2403890"/>
                </a:cubicBezTo>
                <a:cubicBezTo>
                  <a:pt x="1026792" y="2342599"/>
                  <a:pt x="1078303" y="2324908"/>
                  <a:pt x="1139073" y="2325636"/>
                </a:cubicBezTo>
                <a:cubicBezTo>
                  <a:pt x="1210563" y="2326365"/>
                  <a:pt x="1247921" y="2299413"/>
                  <a:pt x="1279139" y="2230525"/>
                </a:cubicBezTo>
                <a:cubicBezTo>
                  <a:pt x="1305675" y="2170898"/>
                  <a:pt x="1363532" y="2124175"/>
                  <a:pt x="1411817" y="2075995"/>
                </a:cubicBezTo>
                <a:cubicBezTo>
                  <a:pt x="1426073" y="2062155"/>
                  <a:pt x="1443866" y="2054454"/>
                  <a:pt x="1453441" y="2033642"/>
                </a:cubicBezTo>
                <a:cubicBezTo>
                  <a:pt x="1468737" y="2000967"/>
                  <a:pt x="1497250" y="1981820"/>
                  <a:pt x="1532840" y="1972039"/>
                </a:cubicBezTo>
                <a:cubicBezTo>
                  <a:pt x="1630666" y="1945065"/>
                  <a:pt x="1724976" y="1906646"/>
                  <a:pt x="1813803" y="1857572"/>
                </a:cubicBezTo>
                <a:cubicBezTo>
                  <a:pt x="1850224" y="1837800"/>
                  <a:pt x="1874782" y="1797841"/>
                  <a:pt x="1889976" y="1763918"/>
                </a:cubicBezTo>
                <a:cubicBezTo>
                  <a:pt x="1914116" y="1710534"/>
                  <a:pt x="1969477" y="1679316"/>
                  <a:pt x="1982589" y="1616879"/>
                </a:cubicBezTo>
                <a:cubicBezTo>
                  <a:pt x="1988312" y="1588991"/>
                  <a:pt x="2031706" y="1565578"/>
                  <a:pt x="2058970" y="1544766"/>
                </a:cubicBezTo>
                <a:cubicBezTo>
                  <a:pt x="2090188" y="1520415"/>
                  <a:pt x="2110376" y="1490342"/>
                  <a:pt x="2131812" y="1459956"/>
                </a:cubicBezTo>
                <a:cubicBezTo>
                  <a:pt x="2167951" y="1406854"/>
                  <a:pt x="2219587" y="1366186"/>
                  <a:pt x="2279681" y="1343512"/>
                </a:cubicBezTo>
                <a:cubicBezTo>
                  <a:pt x="2319017" y="1328423"/>
                  <a:pt x="2339516" y="1288257"/>
                  <a:pt x="2372087" y="1263386"/>
                </a:cubicBezTo>
                <a:cubicBezTo>
                  <a:pt x="2389569" y="1250066"/>
                  <a:pt x="2399976" y="1226964"/>
                  <a:pt x="2425887" y="1225715"/>
                </a:cubicBezTo>
                <a:cubicBezTo>
                  <a:pt x="2431257" y="1216579"/>
                  <a:pt x="2441215" y="1211137"/>
                  <a:pt x="2451798" y="1211563"/>
                </a:cubicBezTo>
                <a:lnTo>
                  <a:pt x="2474692" y="1190751"/>
                </a:lnTo>
                <a:cubicBezTo>
                  <a:pt x="2474952" y="1180168"/>
                  <a:pt x="2481956" y="1170948"/>
                  <a:pt x="2492070" y="1167858"/>
                </a:cubicBezTo>
                <a:cubicBezTo>
                  <a:pt x="2535047" y="1126962"/>
                  <a:pt x="2597899" y="1120718"/>
                  <a:pt x="2642125" y="1081383"/>
                </a:cubicBezTo>
                <a:cubicBezTo>
                  <a:pt x="2678130" y="1049332"/>
                  <a:pt x="2716321" y="1020924"/>
                  <a:pt x="2749100" y="984294"/>
                </a:cubicBezTo>
                <a:cubicBezTo>
                  <a:pt x="2820796" y="904168"/>
                  <a:pt x="2894160" y="825290"/>
                  <a:pt x="2970852" y="749326"/>
                </a:cubicBezTo>
                <a:cubicBezTo>
                  <a:pt x="3045256" y="676484"/>
                  <a:pt x="3130586" y="619354"/>
                  <a:pt x="3208007" y="551611"/>
                </a:cubicBezTo>
                <a:cubicBezTo>
                  <a:pt x="3236728" y="526116"/>
                  <a:pt x="3268466" y="495106"/>
                  <a:pt x="3280850" y="460245"/>
                </a:cubicBezTo>
                <a:cubicBezTo>
                  <a:pt x="3310298" y="377622"/>
                  <a:pt x="3381684" y="356290"/>
                  <a:pt x="3449219" y="327984"/>
                </a:cubicBezTo>
                <a:cubicBezTo>
                  <a:pt x="3525600" y="295934"/>
                  <a:pt x="3603541" y="267734"/>
                  <a:pt x="3680234" y="236515"/>
                </a:cubicBezTo>
                <a:cubicBezTo>
                  <a:pt x="3690328" y="232561"/>
                  <a:pt x="3697092" y="219969"/>
                  <a:pt x="3705624" y="211748"/>
                </a:cubicBezTo>
                <a:cubicBezTo>
                  <a:pt x="3783774" y="136721"/>
                  <a:pt x="3866919" y="75326"/>
                  <a:pt x="3984716" y="80425"/>
                </a:cubicBezTo>
                <a:cubicBezTo>
                  <a:pt x="4021137" y="81986"/>
                  <a:pt x="4058703" y="65231"/>
                  <a:pt x="4093979" y="52120"/>
                </a:cubicBezTo>
                <a:cubicBezTo>
                  <a:pt x="4108704" y="46656"/>
                  <a:pt x="4113907" y="36458"/>
                  <a:pt x="4115428" y="247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/>
          <p:nvPr/>
        </p:nvSpPr>
        <p:spPr>
          <a:xfrm flipH="1">
            <a:off x="8158949" y="1350"/>
            <a:ext cx="4033051" cy="3082748"/>
          </a:xfrm>
          <a:custGeom>
            <a:avLst/>
            <a:gdLst/>
            <a:ahLst/>
            <a:cxnLst/>
            <a:rect l="l" t="t" r="r" b="b"/>
            <a:pathLst>
              <a:path w="4033051" h="3082748" extrusionOk="0">
                <a:moveTo>
                  <a:pt x="4032619" y="0"/>
                </a:moveTo>
                <a:lnTo>
                  <a:pt x="0" y="0"/>
                </a:lnTo>
                <a:lnTo>
                  <a:pt x="0" y="3081247"/>
                </a:lnTo>
                <a:lnTo>
                  <a:pt x="9844" y="3082748"/>
                </a:lnTo>
                <a:cubicBezTo>
                  <a:pt x="32375" y="3082090"/>
                  <a:pt x="53135" y="3069330"/>
                  <a:pt x="68744" y="3048023"/>
                </a:cubicBezTo>
                <a:cubicBezTo>
                  <a:pt x="121710" y="2977367"/>
                  <a:pt x="198819" y="2928874"/>
                  <a:pt x="247728" y="2854054"/>
                </a:cubicBezTo>
                <a:cubicBezTo>
                  <a:pt x="256989" y="2839694"/>
                  <a:pt x="272182" y="2825854"/>
                  <a:pt x="289352" y="2825126"/>
                </a:cubicBezTo>
                <a:cubicBezTo>
                  <a:pt x="360114" y="2822003"/>
                  <a:pt x="417763" y="2772367"/>
                  <a:pt x="488940" y="2771014"/>
                </a:cubicBezTo>
                <a:cubicBezTo>
                  <a:pt x="510408" y="2769202"/>
                  <a:pt x="529504" y="2756674"/>
                  <a:pt x="539722" y="2737715"/>
                </a:cubicBezTo>
                <a:cubicBezTo>
                  <a:pt x="600494" y="2636464"/>
                  <a:pt x="698310" y="2578918"/>
                  <a:pt x="797376" y="2526887"/>
                </a:cubicBezTo>
                <a:cubicBezTo>
                  <a:pt x="852841" y="2497543"/>
                  <a:pt x="883018" y="2451340"/>
                  <a:pt x="909761" y="2403888"/>
                </a:cubicBezTo>
                <a:cubicBezTo>
                  <a:pt x="944414" y="2342596"/>
                  <a:pt x="995925" y="2324906"/>
                  <a:pt x="1056695" y="2325635"/>
                </a:cubicBezTo>
                <a:cubicBezTo>
                  <a:pt x="1128185" y="2326363"/>
                  <a:pt x="1165543" y="2299411"/>
                  <a:pt x="1196761" y="2230523"/>
                </a:cubicBezTo>
                <a:cubicBezTo>
                  <a:pt x="1223297" y="2170896"/>
                  <a:pt x="1281154" y="2124173"/>
                  <a:pt x="1329439" y="2075993"/>
                </a:cubicBezTo>
                <a:cubicBezTo>
                  <a:pt x="1343695" y="2062153"/>
                  <a:pt x="1361488" y="2054452"/>
                  <a:pt x="1371063" y="2033640"/>
                </a:cubicBezTo>
                <a:cubicBezTo>
                  <a:pt x="1386359" y="2000965"/>
                  <a:pt x="1414872" y="1981818"/>
                  <a:pt x="1450462" y="1972037"/>
                </a:cubicBezTo>
                <a:cubicBezTo>
                  <a:pt x="1548288" y="1945063"/>
                  <a:pt x="1642598" y="1906644"/>
                  <a:pt x="1731425" y="1857570"/>
                </a:cubicBezTo>
                <a:cubicBezTo>
                  <a:pt x="1767846" y="1837798"/>
                  <a:pt x="1792404" y="1797839"/>
                  <a:pt x="1807598" y="1763916"/>
                </a:cubicBezTo>
                <a:cubicBezTo>
                  <a:pt x="1831738" y="1710532"/>
                  <a:pt x="1887099" y="1679314"/>
                  <a:pt x="1900211" y="1616877"/>
                </a:cubicBezTo>
                <a:cubicBezTo>
                  <a:pt x="1905934" y="1588989"/>
                  <a:pt x="1949328" y="1565576"/>
                  <a:pt x="1976592" y="1544763"/>
                </a:cubicBezTo>
                <a:cubicBezTo>
                  <a:pt x="2007810" y="1520413"/>
                  <a:pt x="2027998" y="1490339"/>
                  <a:pt x="2049434" y="1459954"/>
                </a:cubicBezTo>
                <a:cubicBezTo>
                  <a:pt x="2085573" y="1406852"/>
                  <a:pt x="2137209" y="1366185"/>
                  <a:pt x="2197303" y="1343510"/>
                </a:cubicBezTo>
                <a:cubicBezTo>
                  <a:pt x="2236639" y="1328421"/>
                  <a:pt x="2257138" y="1288254"/>
                  <a:pt x="2289709" y="1263384"/>
                </a:cubicBezTo>
                <a:cubicBezTo>
                  <a:pt x="2307191" y="1250064"/>
                  <a:pt x="2317598" y="1226962"/>
                  <a:pt x="2343509" y="1225713"/>
                </a:cubicBezTo>
                <a:cubicBezTo>
                  <a:pt x="2348879" y="1216576"/>
                  <a:pt x="2358837" y="1211135"/>
                  <a:pt x="2369420" y="1211561"/>
                </a:cubicBezTo>
                <a:lnTo>
                  <a:pt x="2392314" y="1190749"/>
                </a:lnTo>
                <a:cubicBezTo>
                  <a:pt x="2392574" y="1180166"/>
                  <a:pt x="2399578" y="1170946"/>
                  <a:pt x="2409692" y="1167855"/>
                </a:cubicBezTo>
                <a:cubicBezTo>
                  <a:pt x="2452669" y="1126960"/>
                  <a:pt x="2515521" y="1120716"/>
                  <a:pt x="2559747" y="1081381"/>
                </a:cubicBezTo>
                <a:cubicBezTo>
                  <a:pt x="2595752" y="1049330"/>
                  <a:pt x="2633943" y="1020922"/>
                  <a:pt x="2666722" y="984292"/>
                </a:cubicBezTo>
                <a:cubicBezTo>
                  <a:pt x="2738418" y="904166"/>
                  <a:pt x="2811782" y="825288"/>
                  <a:pt x="2888474" y="749324"/>
                </a:cubicBezTo>
                <a:cubicBezTo>
                  <a:pt x="2962878" y="676482"/>
                  <a:pt x="3048208" y="619352"/>
                  <a:pt x="3125629" y="551609"/>
                </a:cubicBezTo>
                <a:cubicBezTo>
                  <a:pt x="3154350" y="526114"/>
                  <a:pt x="3186088" y="495104"/>
                  <a:pt x="3198472" y="460243"/>
                </a:cubicBezTo>
                <a:cubicBezTo>
                  <a:pt x="3227920" y="377620"/>
                  <a:pt x="3299306" y="356287"/>
                  <a:pt x="3366841" y="327982"/>
                </a:cubicBezTo>
                <a:cubicBezTo>
                  <a:pt x="3443222" y="295932"/>
                  <a:pt x="3521163" y="267732"/>
                  <a:pt x="3597856" y="236514"/>
                </a:cubicBezTo>
                <a:cubicBezTo>
                  <a:pt x="3607950" y="232559"/>
                  <a:pt x="3614714" y="219968"/>
                  <a:pt x="3623246" y="211746"/>
                </a:cubicBezTo>
                <a:cubicBezTo>
                  <a:pt x="3701396" y="136719"/>
                  <a:pt x="3784541" y="75324"/>
                  <a:pt x="3902338" y="80422"/>
                </a:cubicBezTo>
                <a:cubicBezTo>
                  <a:pt x="3938759" y="81984"/>
                  <a:pt x="3976325" y="65229"/>
                  <a:pt x="4011601" y="52118"/>
                </a:cubicBezTo>
                <a:cubicBezTo>
                  <a:pt x="4026325" y="46654"/>
                  <a:pt x="4031529" y="36456"/>
                  <a:pt x="4033051" y="2473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title"/>
          </p:nvPr>
        </p:nvSpPr>
        <p:spPr>
          <a:xfrm>
            <a:off x="1486700" y="1583977"/>
            <a:ext cx="8175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Tổng quan chung</a:t>
            </a:r>
            <a:endParaRPr dirty="0"/>
          </a:p>
        </p:txBody>
      </p:sp>
      <p:sp>
        <p:nvSpPr>
          <p:cNvPr id="356" name="Google Shape;356;p25"/>
          <p:cNvSpPr txBox="1">
            <a:spLocks noGrp="1"/>
          </p:cNvSpPr>
          <p:nvPr>
            <p:ph type="body" idx="1"/>
          </p:nvPr>
        </p:nvSpPr>
        <p:spPr>
          <a:xfrm>
            <a:off x="1486700" y="2501466"/>
            <a:ext cx="8175300" cy="297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highlight>
                  <a:schemeClr val="accent1"/>
                </a:highlight>
                <a:latin typeface="SVN-Aguda Black" pitchFamily="50" charset="0"/>
                <a:cs typeface="SVN-Aguda Black" pitchFamily="50" charset="0"/>
              </a:rPr>
              <a:t>Mục</a:t>
            </a:r>
            <a:r>
              <a:rPr lang="en-US" sz="2400" dirty="0">
                <a:highlight>
                  <a:schemeClr val="accent1"/>
                </a:highlight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highlight>
                  <a:schemeClr val="accent1"/>
                </a:highlight>
                <a:latin typeface="SVN-Aguda Black" pitchFamily="50" charset="0"/>
                <a:cs typeface="SVN-Aguda Black" pitchFamily="50" charset="0"/>
              </a:rPr>
              <a:t>tiêu</a:t>
            </a:r>
            <a:r>
              <a:rPr lang="en-US" sz="2400" dirty="0">
                <a:highlight>
                  <a:schemeClr val="accent1"/>
                </a:highlight>
                <a:latin typeface="SVN-Aguda Black" pitchFamily="50" charset="0"/>
                <a:cs typeface="SVN-Aguda Black" pitchFamily="50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đẹp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highlight>
                  <a:schemeClr val="accent1"/>
                </a:highlight>
                <a:latin typeface="SVN-Aguda Black" pitchFamily="50" charset="0"/>
                <a:cs typeface="SVN-Aguda Black" pitchFamily="50" charset="0"/>
              </a:rPr>
              <a:t>Phạm</a:t>
            </a:r>
            <a:r>
              <a:rPr lang="en-US" sz="2400" dirty="0">
                <a:highlight>
                  <a:schemeClr val="accent1"/>
                </a:highlight>
                <a:latin typeface="SVN-Aguda Black" pitchFamily="50" charset="0"/>
                <a:cs typeface="SVN-Aguda Black" pitchFamily="50" charset="0"/>
              </a:rPr>
              <a:t> vi: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buôn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sz="2400"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7050389" y="426724"/>
            <a:ext cx="1429864" cy="395239"/>
          </a:xfrm>
          <a:custGeom>
            <a:avLst/>
            <a:gdLst/>
            <a:ahLst/>
            <a:cxnLst/>
            <a:rect l="l" t="t" r="r" b="b"/>
            <a:pathLst>
              <a:path w="5345286" h="1477528" extrusionOk="0">
                <a:moveTo>
                  <a:pt x="2669417" y="1476421"/>
                </a:moveTo>
                <a:cubicBezTo>
                  <a:pt x="1810167" y="1476421"/>
                  <a:pt x="950917" y="1476678"/>
                  <a:pt x="91667" y="1477183"/>
                </a:cubicBezTo>
                <a:cubicBezTo>
                  <a:pt x="26610" y="1477183"/>
                  <a:pt x="-4251" y="1475850"/>
                  <a:pt x="13372" y="1389458"/>
                </a:cubicBezTo>
                <a:cubicBezTo>
                  <a:pt x="34898" y="1284016"/>
                  <a:pt x="79570" y="1174860"/>
                  <a:pt x="8514" y="1062370"/>
                </a:cubicBezTo>
                <a:cubicBezTo>
                  <a:pt x="-23110" y="1012173"/>
                  <a:pt x="22992" y="942926"/>
                  <a:pt x="22992" y="880632"/>
                </a:cubicBezTo>
                <a:cubicBezTo>
                  <a:pt x="22992" y="758236"/>
                  <a:pt x="14513" y="637364"/>
                  <a:pt x="56139" y="514872"/>
                </a:cubicBezTo>
                <a:cubicBezTo>
                  <a:pt x="82618" y="436958"/>
                  <a:pt x="32994" y="348375"/>
                  <a:pt x="14134" y="266461"/>
                </a:cubicBezTo>
                <a:cubicBezTo>
                  <a:pt x="-6060" y="178545"/>
                  <a:pt x="55662" y="107869"/>
                  <a:pt x="42709" y="24049"/>
                </a:cubicBezTo>
                <a:cubicBezTo>
                  <a:pt x="38898" y="-335"/>
                  <a:pt x="73854" y="237"/>
                  <a:pt x="94811" y="-49"/>
                </a:cubicBezTo>
                <a:cubicBezTo>
                  <a:pt x="148626" y="-716"/>
                  <a:pt x="202537" y="-49"/>
                  <a:pt x="256736" y="-49"/>
                </a:cubicBezTo>
                <a:cubicBezTo>
                  <a:pt x="1889034" y="-49"/>
                  <a:pt x="3521334" y="-49"/>
                  <a:pt x="5153632" y="-49"/>
                </a:cubicBezTo>
                <a:cubicBezTo>
                  <a:pt x="5274030" y="-49"/>
                  <a:pt x="5277457" y="4809"/>
                  <a:pt x="5241453" y="116156"/>
                </a:cubicBezTo>
                <a:cubicBezTo>
                  <a:pt x="5215926" y="194356"/>
                  <a:pt x="5217449" y="270937"/>
                  <a:pt x="5254598" y="343422"/>
                </a:cubicBezTo>
                <a:cubicBezTo>
                  <a:pt x="5289650" y="412003"/>
                  <a:pt x="5304128" y="482773"/>
                  <a:pt x="5273648" y="552972"/>
                </a:cubicBezTo>
                <a:cubicBezTo>
                  <a:pt x="5236690" y="638697"/>
                  <a:pt x="5256503" y="720803"/>
                  <a:pt x="5271076" y="804813"/>
                </a:cubicBezTo>
                <a:cubicBezTo>
                  <a:pt x="5276602" y="836817"/>
                  <a:pt x="5284220" y="870822"/>
                  <a:pt x="5269458" y="900063"/>
                </a:cubicBezTo>
                <a:cubicBezTo>
                  <a:pt x="5235834" y="967405"/>
                  <a:pt x="5231358" y="1027317"/>
                  <a:pt x="5293745" y="1081515"/>
                </a:cubicBezTo>
                <a:cubicBezTo>
                  <a:pt x="5312225" y="1097707"/>
                  <a:pt x="5305842" y="1120758"/>
                  <a:pt x="5296317" y="1141617"/>
                </a:cubicBezTo>
                <a:cubicBezTo>
                  <a:pt x="5265647" y="1208292"/>
                  <a:pt x="5270695" y="1271348"/>
                  <a:pt x="5315367" y="1331641"/>
                </a:cubicBezTo>
                <a:cubicBezTo>
                  <a:pt x="5325178" y="1347796"/>
                  <a:pt x="5331845" y="1365617"/>
                  <a:pt x="5335179" y="1384219"/>
                </a:cubicBezTo>
                <a:cubicBezTo>
                  <a:pt x="5354229" y="1457276"/>
                  <a:pt x="5339561" y="1476136"/>
                  <a:pt x="5263551" y="1476326"/>
                </a:cubicBezTo>
                <a:cubicBezTo>
                  <a:pt x="5045334" y="1476897"/>
                  <a:pt x="4827211" y="1476897"/>
                  <a:pt x="4608994" y="1476326"/>
                </a:cubicBezTo>
                <a:lnTo>
                  <a:pt x="2669703" y="14763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42863" dist="1905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5"/>
          <p:cNvGrpSpPr/>
          <p:nvPr/>
        </p:nvGrpSpPr>
        <p:grpSpPr>
          <a:xfrm rot="2700000">
            <a:off x="591223" y="5280217"/>
            <a:ext cx="1429850" cy="395235"/>
            <a:chOff x="5297414" y="2459324"/>
            <a:chExt cx="1429864" cy="395239"/>
          </a:xfrm>
        </p:grpSpPr>
        <p:sp>
          <p:nvSpPr>
            <p:cNvPr id="359" name="Google Shape;359;p25"/>
            <p:cNvSpPr/>
            <p:nvPr/>
          </p:nvSpPr>
          <p:spPr>
            <a:xfrm>
              <a:off x="5297414" y="2459324"/>
              <a:ext cx="1429864" cy="395239"/>
            </a:xfrm>
            <a:custGeom>
              <a:avLst/>
              <a:gdLst/>
              <a:ahLst/>
              <a:cxnLst/>
              <a:rect l="l" t="t" r="r" b="b"/>
              <a:pathLst>
                <a:path w="5345286" h="1477528" extrusionOk="0">
                  <a:moveTo>
                    <a:pt x="2669417" y="1476421"/>
                  </a:moveTo>
                  <a:cubicBezTo>
                    <a:pt x="1810167" y="1476421"/>
                    <a:pt x="950917" y="1476678"/>
                    <a:pt x="91667" y="1477183"/>
                  </a:cubicBezTo>
                  <a:cubicBezTo>
                    <a:pt x="26610" y="1477183"/>
                    <a:pt x="-4251" y="1475850"/>
                    <a:pt x="13372" y="1389458"/>
                  </a:cubicBezTo>
                  <a:cubicBezTo>
                    <a:pt x="34898" y="1284016"/>
                    <a:pt x="79570" y="1174860"/>
                    <a:pt x="8514" y="1062370"/>
                  </a:cubicBezTo>
                  <a:cubicBezTo>
                    <a:pt x="-23110" y="1012173"/>
                    <a:pt x="22992" y="942926"/>
                    <a:pt x="22992" y="880632"/>
                  </a:cubicBezTo>
                  <a:cubicBezTo>
                    <a:pt x="22992" y="758236"/>
                    <a:pt x="14513" y="637364"/>
                    <a:pt x="56139" y="514872"/>
                  </a:cubicBezTo>
                  <a:cubicBezTo>
                    <a:pt x="82618" y="436958"/>
                    <a:pt x="32994" y="348375"/>
                    <a:pt x="14134" y="266461"/>
                  </a:cubicBezTo>
                  <a:cubicBezTo>
                    <a:pt x="-6060" y="178545"/>
                    <a:pt x="55662" y="107869"/>
                    <a:pt x="42709" y="24049"/>
                  </a:cubicBezTo>
                  <a:cubicBezTo>
                    <a:pt x="38898" y="-335"/>
                    <a:pt x="73854" y="237"/>
                    <a:pt x="94811" y="-49"/>
                  </a:cubicBezTo>
                  <a:cubicBezTo>
                    <a:pt x="148626" y="-716"/>
                    <a:pt x="202537" y="-49"/>
                    <a:pt x="256736" y="-49"/>
                  </a:cubicBezTo>
                  <a:cubicBezTo>
                    <a:pt x="1889034" y="-49"/>
                    <a:pt x="3521334" y="-49"/>
                    <a:pt x="5153632" y="-49"/>
                  </a:cubicBezTo>
                  <a:cubicBezTo>
                    <a:pt x="5274030" y="-49"/>
                    <a:pt x="5277457" y="4809"/>
                    <a:pt x="5241453" y="116156"/>
                  </a:cubicBezTo>
                  <a:cubicBezTo>
                    <a:pt x="5215926" y="194356"/>
                    <a:pt x="5217449" y="270937"/>
                    <a:pt x="5254598" y="343422"/>
                  </a:cubicBezTo>
                  <a:cubicBezTo>
                    <a:pt x="5289650" y="412003"/>
                    <a:pt x="5304128" y="482773"/>
                    <a:pt x="5273648" y="552972"/>
                  </a:cubicBezTo>
                  <a:cubicBezTo>
                    <a:pt x="5236690" y="638697"/>
                    <a:pt x="5256503" y="720803"/>
                    <a:pt x="5271076" y="804813"/>
                  </a:cubicBezTo>
                  <a:cubicBezTo>
                    <a:pt x="5276602" y="836817"/>
                    <a:pt x="5284220" y="870822"/>
                    <a:pt x="5269458" y="900063"/>
                  </a:cubicBezTo>
                  <a:cubicBezTo>
                    <a:pt x="5235834" y="967405"/>
                    <a:pt x="5231358" y="1027317"/>
                    <a:pt x="5293745" y="1081515"/>
                  </a:cubicBezTo>
                  <a:cubicBezTo>
                    <a:pt x="5312225" y="1097707"/>
                    <a:pt x="5305842" y="1120758"/>
                    <a:pt x="5296317" y="1141617"/>
                  </a:cubicBezTo>
                  <a:cubicBezTo>
                    <a:pt x="5265647" y="1208292"/>
                    <a:pt x="5270695" y="1271348"/>
                    <a:pt x="5315367" y="1331641"/>
                  </a:cubicBezTo>
                  <a:cubicBezTo>
                    <a:pt x="5325178" y="1347796"/>
                    <a:pt x="5331845" y="1365617"/>
                    <a:pt x="5335179" y="1384219"/>
                  </a:cubicBezTo>
                  <a:cubicBezTo>
                    <a:pt x="5354229" y="1457276"/>
                    <a:pt x="5339561" y="1476136"/>
                    <a:pt x="5263551" y="1476326"/>
                  </a:cubicBezTo>
                  <a:cubicBezTo>
                    <a:pt x="5045334" y="1476897"/>
                    <a:pt x="4827211" y="1476897"/>
                    <a:pt x="4608994" y="1476326"/>
                  </a:cubicBezTo>
                  <a:lnTo>
                    <a:pt x="2669703" y="14763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2863" dist="19050" algn="bl" rotWithShape="0">
                <a:srgbClr val="000000">
                  <a:alpha val="1882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 rot="-5400000">
              <a:off x="5814742" y="1948480"/>
              <a:ext cx="395202" cy="1416890"/>
            </a:xfrm>
            <a:custGeom>
              <a:avLst/>
              <a:gdLst/>
              <a:ahLst/>
              <a:cxnLst/>
              <a:rect l="l" t="t" r="r" b="b"/>
              <a:pathLst>
                <a:path w="395202" h="1416890" extrusionOk="0">
                  <a:moveTo>
                    <a:pt x="145726" y="1242542"/>
                  </a:moveTo>
                  <a:lnTo>
                    <a:pt x="64671" y="1242542"/>
                  </a:lnTo>
                  <a:lnTo>
                    <a:pt x="64671" y="1331058"/>
                  </a:lnTo>
                  <a:lnTo>
                    <a:pt x="145726" y="1331058"/>
                  </a:lnTo>
                  <a:close/>
                  <a:moveTo>
                    <a:pt x="145726" y="1146344"/>
                  </a:moveTo>
                  <a:lnTo>
                    <a:pt x="64671" y="1146344"/>
                  </a:lnTo>
                  <a:lnTo>
                    <a:pt x="64671" y="1234859"/>
                  </a:lnTo>
                  <a:lnTo>
                    <a:pt x="145726" y="1234859"/>
                  </a:lnTo>
                  <a:close/>
                  <a:moveTo>
                    <a:pt x="145726" y="1050145"/>
                  </a:moveTo>
                  <a:lnTo>
                    <a:pt x="64671" y="1050145"/>
                  </a:lnTo>
                  <a:lnTo>
                    <a:pt x="64671" y="1138661"/>
                  </a:lnTo>
                  <a:lnTo>
                    <a:pt x="145726" y="1138661"/>
                  </a:lnTo>
                  <a:close/>
                  <a:moveTo>
                    <a:pt x="145726" y="953947"/>
                  </a:moveTo>
                  <a:lnTo>
                    <a:pt x="64671" y="953947"/>
                  </a:lnTo>
                  <a:lnTo>
                    <a:pt x="64671" y="1042463"/>
                  </a:lnTo>
                  <a:lnTo>
                    <a:pt x="145726" y="1042463"/>
                  </a:lnTo>
                  <a:close/>
                  <a:moveTo>
                    <a:pt x="145726" y="857749"/>
                  </a:moveTo>
                  <a:lnTo>
                    <a:pt x="64671" y="857749"/>
                  </a:lnTo>
                  <a:lnTo>
                    <a:pt x="64671" y="946264"/>
                  </a:lnTo>
                  <a:lnTo>
                    <a:pt x="145726" y="946264"/>
                  </a:lnTo>
                  <a:close/>
                  <a:moveTo>
                    <a:pt x="145726" y="761550"/>
                  </a:moveTo>
                  <a:lnTo>
                    <a:pt x="64671" y="761550"/>
                  </a:lnTo>
                  <a:lnTo>
                    <a:pt x="64671" y="850066"/>
                  </a:lnTo>
                  <a:lnTo>
                    <a:pt x="145726" y="850066"/>
                  </a:lnTo>
                  <a:close/>
                  <a:moveTo>
                    <a:pt x="145726" y="665352"/>
                  </a:moveTo>
                  <a:lnTo>
                    <a:pt x="64671" y="665352"/>
                  </a:lnTo>
                  <a:lnTo>
                    <a:pt x="64671" y="753868"/>
                  </a:lnTo>
                  <a:lnTo>
                    <a:pt x="145726" y="753868"/>
                  </a:lnTo>
                  <a:close/>
                  <a:moveTo>
                    <a:pt x="145726" y="569155"/>
                  </a:moveTo>
                  <a:lnTo>
                    <a:pt x="64671" y="569155"/>
                  </a:lnTo>
                  <a:lnTo>
                    <a:pt x="64671" y="657669"/>
                  </a:lnTo>
                  <a:lnTo>
                    <a:pt x="145726" y="657669"/>
                  </a:lnTo>
                  <a:close/>
                  <a:moveTo>
                    <a:pt x="145726" y="472956"/>
                  </a:moveTo>
                  <a:lnTo>
                    <a:pt x="64671" y="472956"/>
                  </a:lnTo>
                  <a:lnTo>
                    <a:pt x="64671" y="561472"/>
                  </a:lnTo>
                  <a:lnTo>
                    <a:pt x="145726" y="561472"/>
                  </a:lnTo>
                  <a:close/>
                  <a:moveTo>
                    <a:pt x="145726" y="376758"/>
                  </a:moveTo>
                  <a:lnTo>
                    <a:pt x="64671" y="376758"/>
                  </a:lnTo>
                  <a:lnTo>
                    <a:pt x="64671" y="465274"/>
                  </a:lnTo>
                  <a:lnTo>
                    <a:pt x="145726" y="465274"/>
                  </a:lnTo>
                  <a:close/>
                  <a:moveTo>
                    <a:pt x="145727" y="280560"/>
                  </a:moveTo>
                  <a:lnTo>
                    <a:pt x="64671" y="280560"/>
                  </a:lnTo>
                  <a:lnTo>
                    <a:pt x="64671" y="369075"/>
                  </a:lnTo>
                  <a:lnTo>
                    <a:pt x="145726" y="369075"/>
                  </a:lnTo>
                  <a:close/>
                  <a:moveTo>
                    <a:pt x="145727" y="184362"/>
                  </a:moveTo>
                  <a:lnTo>
                    <a:pt x="64671" y="184362"/>
                  </a:lnTo>
                  <a:lnTo>
                    <a:pt x="64671" y="272877"/>
                  </a:lnTo>
                  <a:lnTo>
                    <a:pt x="145727" y="272877"/>
                  </a:lnTo>
                  <a:close/>
                  <a:moveTo>
                    <a:pt x="145727" y="88163"/>
                  </a:moveTo>
                  <a:lnTo>
                    <a:pt x="64671" y="88163"/>
                  </a:lnTo>
                  <a:lnTo>
                    <a:pt x="64671" y="176678"/>
                  </a:lnTo>
                  <a:lnTo>
                    <a:pt x="145727" y="176678"/>
                  </a:lnTo>
                  <a:close/>
                  <a:moveTo>
                    <a:pt x="234464" y="1242542"/>
                  </a:moveTo>
                  <a:lnTo>
                    <a:pt x="153409" y="1242542"/>
                  </a:lnTo>
                  <a:lnTo>
                    <a:pt x="153409" y="1331058"/>
                  </a:lnTo>
                  <a:lnTo>
                    <a:pt x="234464" y="1331058"/>
                  </a:lnTo>
                  <a:close/>
                  <a:moveTo>
                    <a:pt x="234464" y="1146344"/>
                  </a:moveTo>
                  <a:lnTo>
                    <a:pt x="153409" y="1146344"/>
                  </a:lnTo>
                  <a:lnTo>
                    <a:pt x="153409" y="1234859"/>
                  </a:lnTo>
                  <a:lnTo>
                    <a:pt x="234464" y="1234859"/>
                  </a:lnTo>
                  <a:close/>
                  <a:moveTo>
                    <a:pt x="234464" y="1050145"/>
                  </a:moveTo>
                  <a:lnTo>
                    <a:pt x="153409" y="1050145"/>
                  </a:lnTo>
                  <a:lnTo>
                    <a:pt x="153409" y="1138661"/>
                  </a:lnTo>
                  <a:lnTo>
                    <a:pt x="234464" y="1138661"/>
                  </a:lnTo>
                  <a:close/>
                  <a:moveTo>
                    <a:pt x="234464" y="953947"/>
                  </a:moveTo>
                  <a:lnTo>
                    <a:pt x="153409" y="953947"/>
                  </a:lnTo>
                  <a:lnTo>
                    <a:pt x="153409" y="1042463"/>
                  </a:lnTo>
                  <a:lnTo>
                    <a:pt x="234464" y="1042463"/>
                  </a:lnTo>
                  <a:close/>
                  <a:moveTo>
                    <a:pt x="234464" y="857749"/>
                  </a:moveTo>
                  <a:lnTo>
                    <a:pt x="153409" y="857749"/>
                  </a:lnTo>
                  <a:lnTo>
                    <a:pt x="153409" y="946264"/>
                  </a:lnTo>
                  <a:lnTo>
                    <a:pt x="234464" y="946264"/>
                  </a:lnTo>
                  <a:close/>
                  <a:moveTo>
                    <a:pt x="234464" y="761550"/>
                  </a:moveTo>
                  <a:lnTo>
                    <a:pt x="153409" y="761550"/>
                  </a:lnTo>
                  <a:lnTo>
                    <a:pt x="153409" y="850066"/>
                  </a:lnTo>
                  <a:lnTo>
                    <a:pt x="234464" y="850066"/>
                  </a:lnTo>
                  <a:close/>
                  <a:moveTo>
                    <a:pt x="234464" y="665352"/>
                  </a:moveTo>
                  <a:lnTo>
                    <a:pt x="153409" y="665352"/>
                  </a:lnTo>
                  <a:lnTo>
                    <a:pt x="153409" y="753868"/>
                  </a:lnTo>
                  <a:lnTo>
                    <a:pt x="234464" y="753868"/>
                  </a:lnTo>
                  <a:close/>
                  <a:moveTo>
                    <a:pt x="234464" y="569155"/>
                  </a:moveTo>
                  <a:lnTo>
                    <a:pt x="153409" y="569155"/>
                  </a:lnTo>
                  <a:lnTo>
                    <a:pt x="153409" y="657669"/>
                  </a:lnTo>
                  <a:lnTo>
                    <a:pt x="234464" y="657669"/>
                  </a:lnTo>
                  <a:close/>
                  <a:moveTo>
                    <a:pt x="234464" y="472956"/>
                  </a:moveTo>
                  <a:lnTo>
                    <a:pt x="153409" y="472956"/>
                  </a:lnTo>
                  <a:lnTo>
                    <a:pt x="153409" y="561472"/>
                  </a:lnTo>
                  <a:lnTo>
                    <a:pt x="234464" y="561472"/>
                  </a:lnTo>
                  <a:close/>
                  <a:moveTo>
                    <a:pt x="234464" y="376758"/>
                  </a:moveTo>
                  <a:lnTo>
                    <a:pt x="153409" y="376758"/>
                  </a:lnTo>
                  <a:lnTo>
                    <a:pt x="153409" y="465274"/>
                  </a:lnTo>
                  <a:lnTo>
                    <a:pt x="234464" y="465274"/>
                  </a:lnTo>
                  <a:close/>
                  <a:moveTo>
                    <a:pt x="234464" y="280560"/>
                  </a:moveTo>
                  <a:lnTo>
                    <a:pt x="153409" y="280560"/>
                  </a:lnTo>
                  <a:lnTo>
                    <a:pt x="153409" y="369075"/>
                  </a:lnTo>
                  <a:lnTo>
                    <a:pt x="234464" y="369075"/>
                  </a:lnTo>
                  <a:close/>
                  <a:moveTo>
                    <a:pt x="234464" y="184362"/>
                  </a:moveTo>
                  <a:lnTo>
                    <a:pt x="153409" y="184362"/>
                  </a:lnTo>
                  <a:lnTo>
                    <a:pt x="153409" y="272877"/>
                  </a:lnTo>
                  <a:lnTo>
                    <a:pt x="234464" y="272877"/>
                  </a:lnTo>
                  <a:close/>
                  <a:moveTo>
                    <a:pt x="234464" y="88163"/>
                  </a:moveTo>
                  <a:lnTo>
                    <a:pt x="153409" y="88163"/>
                  </a:lnTo>
                  <a:lnTo>
                    <a:pt x="153409" y="176678"/>
                  </a:lnTo>
                  <a:lnTo>
                    <a:pt x="234464" y="176678"/>
                  </a:lnTo>
                  <a:close/>
                  <a:moveTo>
                    <a:pt x="323202" y="1242542"/>
                  </a:moveTo>
                  <a:lnTo>
                    <a:pt x="242147" y="1242542"/>
                  </a:lnTo>
                  <a:lnTo>
                    <a:pt x="242147" y="1331058"/>
                  </a:lnTo>
                  <a:lnTo>
                    <a:pt x="323202" y="1331058"/>
                  </a:lnTo>
                  <a:close/>
                  <a:moveTo>
                    <a:pt x="323202" y="1146344"/>
                  </a:moveTo>
                  <a:lnTo>
                    <a:pt x="242147" y="1146344"/>
                  </a:lnTo>
                  <a:lnTo>
                    <a:pt x="242147" y="1234859"/>
                  </a:lnTo>
                  <a:lnTo>
                    <a:pt x="323202" y="1234859"/>
                  </a:lnTo>
                  <a:close/>
                  <a:moveTo>
                    <a:pt x="323202" y="1050145"/>
                  </a:moveTo>
                  <a:lnTo>
                    <a:pt x="242147" y="1050145"/>
                  </a:lnTo>
                  <a:lnTo>
                    <a:pt x="242147" y="1138661"/>
                  </a:lnTo>
                  <a:lnTo>
                    <a:pt x="323202" y="1138661"/>
                  </a:lnTo>
                  <a:close/>
                  <a:moveTo>
                    <a:pt x="323202" y="953947"/>
                  </a:moveTo>
                  <a:lnTo>
                    <a:pt x="242147" y="953947"/>
                  </a:lnTo>
                  <a:lnTo>
                    <a:pt x="242147" y="1042463"/>
                  </a:lnTo>
                  <a:lnTo>
                    <a:pt x="323202" y="1042463"/>
                  </a:lnTo>
                  <a:close/>
                  <a:moveTo>
                    <a:pt x="323202" y="857749"/>
                  </a:moveTo>
                  <a:lnTo>
                    <a:pt x="242147" y="857749"/>
                  </a:lnTo>
                  <a:lnTo>
                    <a:pt x="242147" y="946264"/>
                  </a:lnTo>
                  <a:lnTo>
                    <a:pt x="323202" y="946264"/>
                  </a:lnTo>
                  <a:close/>
                  <a:moveTo>
                    <a:pt x="323202" y="761550"/>
                  </a:moveTo>
                  <a:lnTo>
                    <a:pt x="242147" y="761550"/>
                  </a:lnTo>
                  <a:lnTo>
                    <a:pt x="242147" y="850066"/>
                  </a:lnTo>
                  <a:lnTo>
                    <a:pt x="323202" y="850066"/>
                  </a:lnTo>
                  <a:close/>
                  <a:moveTo>
                    <a:pt x="323202" y="665352"/>
                  </a:moveTo>
                  <a:lnTo>
                    <a:pt x="242147" y="665352"/>
                  </a:lnTo>
                  <a:lnTo>
                    <a:pt x="242147" y="753868"/>
                  </a:lnTo>
                  <a:lnTo>
                    <a:pt x="323202" y="753868"/>
                  </a:lnTo>
                  <a:close/>
                  <a:moveTo>
                    <a:pt x="323202" y="569155"/>
                  </a:moveTo>
                  <a:lnTo>
                    <a:pt x="242147" y="569155"/>
                  </a:lnTo>
                  <a:lnTo>
                    <a:pt x="242147" y="657669"/>
                  </a:lnTo>
                  <a:lnTo>
                    <a:pt x="323202" y="657669"/>
                  </a:lnTo>
                  <a:close/>
                  <a:moveTo>
                    <a:pt x="323202" y="472956"/>
                  </a:moveTo>
                  <a:lnTo>
                    <a:pt x="242147" y="472956"/>
                  </a:lnTo>
                  <a:lnTo>
                    <a:pt x="242147" y="561472"/>
                  </a:lnTo>
                  <a:lnTo>
                    <a:pt x="323202" y="561472"/>
                  </a:lnTo>
                  <a:close/>
                  <a:moveTo>
                    <a:pt x="323202" y="376758"/>
                  </a:moveTo>
                  <a:lnTo>
                    <a:pt x="242147" y="376758"/>
                  </a:lnTo>
                  <a:lnTo>
                    <a:pt x="242147" y="465274"/>
                  </a:lnTo>
                  <a:lnTo>
                    <a:pt x="323202" y="465274"/>
                  </a:lnTo>
                  <a:close/>
                  <a:moveTo>
                    <a:pt x="323203" y="280560"/>
                  </a:moveTo>
                  <a:lnTo>
                    <a:pt x="242147" y="280560"/>
                  </a:lnTo>
                  <a:lnTo>
                    <a:pt x="242147" y="369075"/>
                  </a:lnTo>
                  <a:lnTo>
                    <a:pt x="323202" y="369075"/>
                  </a:lnTo>
                  <a:close/>
                  <a:moveTo>
                    <a:pt x="323203" y="184362"/>
                  </a:moveTo>
                  <a:lnTo>
                    <a:pt x="242147" y="184362"/>
                  </a:lnTo>
                  <a:lnTo>
                    <a:pt x="242147" y="272877"/>
                  </a:lnTo>
                  <a:lnTo>
                    <a:pt x="323203" y="272877"/>
                  </a:lnTo>
                  <a:close/>
                  <a:moveTo>
                    <a:pt x="323203" y="88163"/>
                  </a:moveTo>
                  <a:lnTo>
                    <a:pt x="242147" y="88163"/>
                  </a:lnTo>
                  <a:lnTo>
                    <a:pt x="242147" y="176678"/>
                  </a:lnTo>
                  <a:lnTo>
                    <a:pt x="323203" y="176678"/>
                  </a:lnTo>
                  <a:close/>
                  <a:moveTo>
                    <a:pt x="395202" y="80480"/>
                  </a:moveTo>
                  <a:lnTo>
                    <a:pt x="395202" y="88163"/>
                  </a:lnTo>
                  <a:lnTo>
                    <a:pt x="330885" y="88163"/>
                  </a:lnTo>
                  <a:lnTo>
                    <a:pt x="330885" y="176678"/>
                  </a:lnTo>
                  <a:lnTo>
                    <a:pt x="395202" y="176678"/>
                  </a:lnTo>
                  <a:lnTo>
                    <a:pt x="395202" y="184362"/>
                  </a:lnTo>
                  <a:lnTo>
                    <a:pt x="330885" y="184362"/>
                  </a:lnTo>
                  <a:lnTo>
                    <a:pt x="330885" y="272877"/>
                  </a:lnTo>
                  <a:lnTo>
                    <a:pt x="395202" y="272877"/>
                  </a:lnTo>
                  <a:lnTo>
                    <a:pt x="395202" y="280560"/>
                  </a:lnTo>
                  <a:lnTo>
                    <a:pt x="330885" y="280560"/>
                  </a:lnTo>
                  <a:lnTo>
                    <a:pt x="330885" y="369075"/>
                  </a:lnTo>
                  <a:lnTo>
                    <a:pt x="395202" y="369075"/>
                  </a:lnTo>
                  <a:lnTo>
                    <a:pt x="395202" y="376758"/>
                  </a:lnTo>
                  <a:lnTo>
                    <a:pt x="330885" y="376758"/>
                  </a:lnTo>
                  <a:lnTo>
                    <a:pt x="330885" y="465274"/>
                  </a:lnTo>
                  <a:lnTo>
                    <a:pt x="395202" y="465274"/>
                  </a:lnTo>
                  <a:lnTo>
                    <a:pt x="395202" y="472956"/>
                  </a:lnTo>
                  <a:lnTo>
                    <a:pt x="330885" y="472956"/>
                  </a:lnTo>
                  <a:lnTo>
                    <a:pt x="330885" y="561472"/>
                  </a:lnTo>
                  <a:lnTo>
                    <a:pt x="395202" y="561472"/>
                  </a:lnTo>
                  <a:lnTo>
                    <a:pt x="395202" y="569155"/>
                  </a:lnTo>
                  <a:lnTo>
                    <a:pt x="330885" y="569155"/>
                  </a:lnTo>
                  <a:lnTo>
                    <a:pt x="330885" y="657669"/>
                  </a:lnTo>
                  <a:lnTo>
                    <a:pt x="395202" y="657669"/>
                  </a:lnTo>
                  <a:lnTo>
                    <a:pt x="395202" y="665352"/>
                  </a:lnTo>
                  <a:lnTo>
                    <a:pt x="330885" y="665352"/>
                  </a:lnTo>
                  <a:lnTo>
                    <a:pt x="330885" y="753868"/>
                  </a:lnTo>
                  <a:lnTo>
                    <a:pt x="395202" y="753868"/>
                  </a:lnTo>
                  <a:lnTo>
                    <a:pt x="395202" y="761550"/>
                  </a:lnTo>
                  <a:lnTo>
                    <a:pt x="330885" y="761550"/>
                  </a:lnTo>
                  <a:lnTo>
                    <a:pt x="330885" y="850066"/>
                  </a:lnTo>
                  <a:lnTo>
                    <a:pt x="395202" y="850066"/>
                  </a:lnTo>
                  <a:lnTo>
                    <a:pt x="395202" y="857749"/>
                  </a:lnTo>
                  <a:lnTo>
                    <a:pt x="330885" y="857749"/>
                  </a:lnTo>
                  <a:lnTo>
                    <a:pt x="330885" y="946264"/>
                  </a:lnTo>
                  <a:lnTo>
                    <a:pt x="395202" y="946264"/>
                  </a:lnTo>
                  <a:lnTo>
                    <a:pt x="395202" y="953947"/>
                  </a:lnTo>
                  <a:lnTo>
                    <a:pt x="330885" y="953947"/>
                  </a:lnTo>
                  <a:lnTo>
                    <a:pt x="330885" y="1042463"/>
                  </a:lnTo>
                  <a:lnTo>
                    <a:pt x="395202" y="1042463"/>
                  </a:lnTo>
                  <a:lnTo>
                    <a:pt x="395202" y="1050145"/>
                  </a:lnTo>
                  <a:lnTo>
                    <a:pt x="330885" y="1050145"/>
                  </a:lnTo>
                  <a:lnTo>
                    <a:pt x="330885" y="1138661"/>
                  </a:lnTo>
                  <a:lnTo>
                    <a:pt x="395202" y="1138661"/>
                  </a:lnTo>
                  <a:lnTo>
                    <a:pt x="395202" y="1146344"/>
                  </a:lnTo>
                  <a:lnTo>
                    <a:pt x="330885" y="1146344"/>
                  </a:lnTo>
                  <a:lnTo>
                    <a:pt x="330885" y="1234859"/>
                  </a:lnTo>
                  <a:lnTo>
                    <a:pt x="395202" y="1234859"/>
                  </a:lnTo>
                  <a:lnTo>
                    <a:pt x="395202" y="1242542"/>
                  </a:lnTo>
                  <a:lnTo>
                    <a:pt x="330885" y="1242542"/>
                  </a:lnTo>
                  <a:lnTo>
                    <a:pt x="330885" y="1331058"/>
                  </a:lnTo>
                  <a:lnTo>
                    <a:pt x="395202" y="1331058"/>
                  </a:lnTo>
                  <a:lnTo>
                    <a:pt x="395202" y="1338740"/>
                  </a:lnTo>
                  <a:lnTo>
                    <a:pt x="330885" y="1338740"/>
                  </a:lnTo>
                  <a:lnTo>
                    <a:pt x="330885" y="1400847"/>
                  </a:lnTo>
                  <a:lnTo>
                    <a:pt x="323202" y="1401292"/>
                  </a:lnTo>
                  <a:lnTo>
                    <a:pt x="323202" y="1338740"/>
                  </a:lnTo>
                  <a:lnTo>
                    <a:pt x="242147" y="1338740"/>
                  </a:lnTo>
                  <a:lnTo>
                    <a:pt x="242147" y="1406709"/>
                  </a:lnTo>
                  <a:lnTo>
                    <a:pt x="234464" y="1405458"/>
                  </a:lnTo>
                  <a:lnTo>
                    <a:pt x="234464" y="1338740"/>
                  </a:lnTo>
                  <a:lnTo>
                    <a:pt x="153409" y="1338740"/>
                  </a:lnTo>
                  <a:lnTo>
                    <a:pt x="153409" y="1406175"/>
                  </a:lnTo>
                  <a:lnTo>
                    <a:pt x="145726" y="1404258"/>
                  </a:lnTo>
                  <a:lnTo>
                    <a:pt x="145726" y="1338740"/>
                  </a:lnTo>
                  <a:lnTo>
                    <a:pt x="64671" y="1338740"/>
                  </a:lnTo>
                  <a:lnTo>
                    <a:pt x="64671" y="1416119"/>
                  </a:lnTo>
                  <a:lnTo>
                    <a:pt x="56988" y="1416890"/>
                  </a:lnTo>
                  <a:lnTo>
                    <a:pt x="56988" y="1338740"/>
                  </a:lnTo>
                  <a:lnTo>
                    <a:pt x="212" y="1338740"/>
                  </a:lnTo>
                  <a:lnTo>
                    <a:pt x="212" y="1331058"/>
                  </a:lnTo>
                  <a:lnTo>
                    <a:pt x="56988" y="1331058"/>
                  </a:lnTo>
                  <a:lnTo>
                    <a:pt x="56988" y="1242542"/>
                  </a:lnTo>
                  <a:lnTo>
                    <a:pt x="212" y="1242542"/>
                  </a:lnTo>
                  <a:lnTo>
                    <a:pt x="212" y="1234859"/>
                  </a:lnTo>
                  <a:lnTo>
                    <a:pt x="56988" y="1234859"/>
                  </a:lnTo>
                  <a:lnTo>
                    <a:pt x="56988" y="1146344"/>
                  </a:lnTo>
                  <a:lnTo>
                    <a:pt x="212" y="1146344"/>
                  </a:lnTo>
                  <a:lnTo>
                    <a:pt x="212" y="1138661"/>
                  </a:lnTo>
                  <a:lnTo>
                    <a:pt x="56988" y="1138661"/>
                  </a:lnTo>
                  <a:lnTo>
                    <a:pt x="56988" y="1050145"/>
                  </a:lnTo>
                  <a:lnTo>
                    <a:pt x="212" y="1050145"/>
                  </a:lnTo>
                  <a:lnTo>
                    <a:pt x="212" y="1042463"/>
                  </a:lnTo>
                  <a:lnTo>
                    <a:pt x="56988" y="1042463"/>
                  </a:lnTo>
                  <a:lnTo>
                    <a:pt x="56988" y="953947"/>
                  </a:lnTo>
                  <a:lnTo>
                    <a:pt x="212" y="953947"/>
                  </a:lnTo>
                  <a:lnTo>
                    <a:pt x="212" y="946264"/>
                  </a:lnTo>
                  <a:lnTo>
                    <a:pt x="56988" y="946264"/>
                  </a:lnTo>
                  <a:lnTo>
                    <a:pt x="56988" y="857749"/>
                  </a:lnTo>
                  <a:lnTo>
                    <a:pt x="212" y="857749"/>
                  </a:lnTo>
                  <a:lnTo>
                    <a:pt x="212" y="850066"/>
                  </a:lnTo>
                  <a:lnTo>
                    <a:pt x="56988" y="850066"/>
                  </a:lnTo>
                  <a:lnTo>
                    <a:pt x="56988" y="761550"/>
                  </a:lnTo>
                  <a:lnTo>
                    <a:pt x="212" y="761550"/>
                  </a:lnTo>
                  <a:lnTo>
                    <a:pt x="212" y="753868"/>
                  </a:lnTo>
                  <a:lnTo>
                    <a:pt x="56988" y="753868"/>
                  </a:lnTo>
                  <a:lnTo>
                    <a:pt x="56988" y="665352"/>
                  </a:lnTo>
                  <a:lnTo>
                    <a:pt x="173" y="665352"/>
                  </a:lnTo>
                  <a:lnTo>
                    <a:pt x="170" y="657669"/>
                  </a:lnTo>
                  <a:lnTo>
                    <a:pt x="56988" y="657669"/>
                  </a:lnTo>
                  <a:lnTo>
                    <a:pt x="56988" y="569155"/>
                  </a:lnTo>
                  <a:lnTo>
                    <a:pt x="144" y="569155"/>
                  </a:lnTo>
                  <a:lnTo>
                    <a:pt x="142" y="561472"/>
                  </a:lnTo>
                  <a:lnTo>
                    <a:pt x="56988" y="561472"/>
                  </a:lnTo>
                  <a:lnTo>
                    <a:pt x="56988" y="472956"/>
                  </a:lnTo>
                  <a:lnTo>
                    <a:pt x="116" y="472956"/>
                  </a:lnTo>
                  <a:lnTo>
                    <a:pt x="113" y="465274"/>
                  </a:lnTo>
                  <a:lnTo>
                    <a:pt x="56988" y="465274"/>
                  </a:lnTo>
                  <a:lnTo>
                    <a:pt x="56988" y="376758"/>
                  </a:lnTo>
                  <a:lnTo>
                    <a:pt x="87" y="376758"/>
                  </a:lnTo>
                  <a:lnTo>
                    <a:pt x="85" y="369075"/>
                  </a:lnTo>
                  <a:lnTo>
                    <a:pt x="56988" y="369075"/>
                  </a:lnTo>
                  <a:lnTo>
                    <a:pt x="56989" y="280560"/>
                  </a:lnTo>
                  <a:lnTo>
                    <a:pt x="59" y="280560"/>
                  </a:lnTo>
                  <a:lnTo>
                    <a:pt x="57" y="272877"/>
                  </a:lnTo>
                  <a:lnTo>
                    <a:pt x="56989" y="272877"/>
                  </a:lnTo>
                  <a:lnTo>
                    <a:pt x="56989" y="184362"/>
                  </a:lnTo>
                  <a:lnTo>
                    <a:pt x="31" y="184361"/>
                  </a:lnTo>
                  <a:lnTo>
                    <a:pt x="28" y="176678"/>
                  </a:lnTo>
                  <a:lnTo>
                    <a:pt x="56989" y="176678"/>
                  </a:lnTo>
                  <a:lnTo>
                    <a:pt x="56989" y="88163"/>
                  </a:lnTo>
                  <a:lnTo>
                    <a:pt x="2" y="88163"/>
                  </a:lnTo>
                  <a:lnTo>
                    <a:pt x="0" y="80480"/>
                  </a:lnTo>
                  <a:lnTo>
                    <a:pt x="56989" y="80480"/>
                  </a:lnTo>
                  <a:lnTo>
                    <a:pt x="56989" y="6931"/>
                  </a:lnTo>
                  <a:lnTo>
                    <a:pt x="64671" y="8472"/>
                  </a:lnTo>
                  <a:lnTo>
                    <a:pt x="64671" y="80480"/>
                  </a:lnTo>
                  <a:lnTo>
                    <a:pt x="145727" y="80480"/>
                  </a:lnTo>
                  <a:lnTo>
                    <a:pt x="145727" y="0"/>
                  </a:lnTo>
                  <a:lnTo>
                    <a:pt x="153409" y="1538"/>
                  </a:lnTo>
                  <a:lnTo>
                    <a:pt x="153409" y="80480"/>
                  </a:lnTo>
                  <a:lnTo>
                    <a:pt x="234464" y="80480"/>
                  </a:lnTo>
                  <a:lnTo>
                    <a:pt x="234464" y="9561"/>
                  </a:lnTo>
                  <a:lnTo>
                    <a:pt x="242147" y="10257"/>
                  </a:lnTo>
                  <a:lnTo>
                    <a:pt x="242147" y="80480"/>
                  </a:lnTo>
                  <a:lnTo>
                    <a:pt x="323203" y="80480"/>
                  </a:lnTo>
                  <a:lnTo>
                    <a:pt x="323203" y="615"/>
                  </a:lnTo>
                  <a:lnTo>
                    <a:pt x="323900" y="405"/>
                  </a:lnTo>
                  <a:lnTo>
                    <a:pt x="330885" y="1063"/>
                  </a:lnTo>
                  <a:lnTo>
                    <a:pt x="330885" y="80480"/>
                  </a:lnTo>
                  <a:close/>
                </a:path>
              </a:pathLst>
            </a:custGeom>
            <a:solidFill>
              <a:srgbClr val="E6E1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5"/>
          <p:cNvSpPr/>
          <p:nvPr/>
        </p:nvSpPr>
        <p:spPr>
          <a:xfrm rot="-5400000">
            <a:off x="7567717" y="-84095"/>
            <a:ext cx="395202" cy="1416890"/>
          </a:xfrm>
          <a:custGeom>
            <a:avLst/>
            <a:gdLst/>
            <a:ahLst/>
            <a:cxnLst/>
            <a:rect l="l" t="t" r="r" b="b"/>
            <a:pathLst>
              <a:path w="395202" h="1416890" extrusionOk="0">
                <a:moveTo>
                  <a:pt x="145726" y="1242542"/>
                </a:moveTo>
                <a:lnTo>
                  <a:pt x="64671" y="1242542"/>
                </a:lnTo>
                <a:lnTo>
                  <a:pt x="64671" y="1331058"/>
                </a:lnTo>
                <a:lnTo>
                  <a:pt x="145726" y="1331058"/>
                </a:lnTo>
                <a:close/>
                <a:moveTo>
                  <a:pt x="145726" y="1146344"/>
                </a:moveTo>
                <a:lnTo>
                  <a:pt x="64671" y="1146344"/>
                </a:lnTo>
                <a:lnTo>
                  <a:pt x="64671" y="1234859"/>
                </a:lnTo>
                <a:lnTo>
                  <a:pt x="145726" y="1234859"/>
                </a:lnTo>
                <a:close/>
                <a:moveTo>
                  <a:pt x="145726" y="1050145"/>
                </a:moveTo>
                <a:lnTo>
                  <a:pt x="64671" y="1050145"/>
                </a:lnTo>
                <a:lnTo>
                  <a:pt x="64671" y="1138661"/>
                </a:lnTo>
                <a:lnTo>
                  <a:pt x="145726" y="1138661"/>
                </a:lnTo>
                <a:close/>
                <a:moveTo>
                  <a:pt x="145726" y="953947"/>
                </a:moveTo>
                <a:lnTo>
                  <a:pt x="64671" y="953947"/>
                </a:lnTo>
                <a:lnTo>
                  <a:pt x="64671" y="1042463"/>
                </a:lnTo>
                <a:lnTo>
                  <a:pt x="145726" y="1042463"/>
                </a:lnTo>
                <a:close/>
                <a:moveTo>
                  <a:pt x="145726" y="857749"/>
                </a:moveTo>
                <a:lnTo>
                  <a:pt x="64671" y="857749"/>
                </a:lnTo>
                <a:lnTo>
                  <a:pt x="64671" y="946264"/>
                </a:lnTo>
                <a:lnTo>
                  <a:pt x="145726" y="946264"/>
                </a:lnTo>
                <a:close/>
                <a:moveTo>
                  <a:pt x="145726" y="761550"/>
                </a:moveTo>
                <a:lnTo>
                  <a:pt x="64671" y="761550"/>
                </a:lnTo>
                <a:lnTo>
                  <a:pt x="64671" y="850066"/>
                </a:lnTo>
                <a:lnTo>
                  <a:pt x="145726" y="850066"/>
                </a:lnTo>
                <a:close/>
                <a:moveTo>
                  <a:pt x="145726" y="665352"/>
                </a:moveTo>
                <a:lnTo>
                  <a:pt x="64671" y="665352"/>
                </a:lnTo>
                <a:lnTo>
                  <a:pt x="64671" y="753868"/>
                </a:lnTo>
                <a:lnTo>
                  <a:pt x="145726" y="753868"/>
                </a:lnTo>
                <a:close/>
                <a:moveTo>
                  <a:pt x="145726" y="569155"/>
                </a:moveTo>
                <a:lnTo>
                  <a:pt x="64671" y="569155"/>
                </a:lnTo>
                <a:lnTo>
                  <a:pt x="64671" y="657669"/>
                </a:lnTo>
                <a:lnTo>
                  <a:pt x="145726" y="657669"/>
                </a:lnTo>
                <a:close/>
                <a:moveTo>
                  <a:pt x="145726" y="472956"/>
                </a:moveTo>
                <a:lnTo>
                  <a:pt x="64671" y="472956"/>
                </a:lnTo>
                <a:lnTo>
                  <a:pt x="64671" y="561472"/>
                </a:lnTo>
                <a:lnTo>
                  <a:pt x="145726" y="561472"/>
                </a:lnTo>
                <a:close/>
                <a:moveTo>
                  <a:pt x="145726" y="376758"/>
                </a:moveTo>
                <a:lnTo>
                  <a:pt x="64671" y="376758"/>
                </a:lnTo>
                <a:lnTo>
                  <a:pt x="64671" y="465274"/>
                </a:lnTo>
                <a:lnTo>
                  <a:pt x="145726" y="465274"/>
                </a:lnTo>
                <a:close/>
                <a:moveTo>
                  <a:pt x="145727" y="280560"/>
                </a:moveTo>
                <a:lnTo>
                  <a:pt x="64671" y="280560"/>
                </a:lnTo>
                <a:lnTo>
                  <a:pt x="64671" y="369075"/>
                </a:lnTo>
                <a:lnTo>
                  <a:pt x="145726" y="369075"/>
                </a:lnTo>
                <a:close/>
                <a:moveTo>
                  <a:pt x="145727" y="184362"/>
                </a:moveTo>
                <a:lnTo>
                  <a:pt x="64671" y="184362"/>
                </a:lnTo>
                <a:lnTo>
                  <a:pt x="64671" y="272877"/>
                </a:lnTo>
                <a:lnTo>
                  <a:pt x="145727" y="272877"/>
                </a:lnTo>
                <a:close/>
                <a:moveTo>
                  <a:pt x="145727" y="88163"/>
                </a:moveTo>
                <a:lnTo>
                  <a:pt x="64671" y="88163"/>
                </a:lnTo>
                <a:lnTo>
                  <a:pt x="64671" y="176678"/>
                </a:lnTo>
                <a:lnTo>
                  <a:pt x="145727" y="176678"/>
                </a:lnTo>
                <a:close/>
                <a:moveTo>
                  <a:pt x="234464" y="1242542"/>
                </a:moveTo>
                <a:lnTo>
                  <a:pt x="153409" y="1242542"/>
                </a:lnTo>
                <a:lnTo>
                  <a:pt x="153409" y="1331058"/>
                </a:lnTo>
                <a:lnTo>
                  <a:pt x="234464" y="1331058"/>
                </a:lnTo>
                <a:close/>
                <a:moveTo>
                  <a:pt x="234464" y="1146344"/>
                </a:moveTo>
                <a:lnTo>
                  <a:pt x="153409" y="1146344"/>
                </a:lnTo>
                <a:lnTo>
                  <a:pt x="153409" y="1234859"/>
                </a:lnTo>
                <a:lnTo>
                  <a:pt x="234464" y="1234859"/>
                </a:lnTo>
                <a:close/>
                <a:moveTo>
                  <a:pt x="234464" y="1050145"/>
                </a:moveTo>
                <a:lnTo>
                  <a:pt x="153409" y="1050145"/>
                </a:lnTo>
                <a:lnTo>
                  <a:pt x="153409" y="1138661"/>
                </a:lnTo>
                <a:lnTo>
                  <a:pt x="234464" y="1138661"/>
                </a:lnTo>
                <a:close/>
                <a:moveTo>
                  <a:pt x="234464" y="953947"/>
                </a:moveTo>
                <a:lnTo>
                  <a:pt x="153409" y="953947"/>
                </a:lnTo>
                <a:lnTo>
                  <a:pt x="153409" y="1042463"/>
                </a:lnTo>
                <a:lnTo>
                  <a:pt x="234464" y="1042463"/>
                </a:lnTo>
                <a:close/>
                <a:moveTo>
                  <a:pt x="234464" y="857749"/>
                </a:moveTo>
                <a:lnTo>
                  <a:pt x="153409" y="857749"/>
                </a:lnTo>
                <a:lnTo>
                  <a:pt x="153409" y="946264"/>
                </a:lnTo>
                <a:lnTo>
                  <a:pt x="234464" y="946264"/>
                </a:lnTo>
                <a:close/>
                <a:moveTo>
                  <a:pt x="234464" y="761550"/>
                </a:moveTo>
                <a:lnTo>
                  <a:pt x="153409" y="761550"/>
                </a:lnTo>
                <a:lnTo>
                  <a:pt x="153409" y="850066"/>
                </a:lnTo>
                <a:lnTo>
                  <a:pt x="234464" y="850066"/>
                </a:lnTo>
                <a:close/>
                <a:moveTo>
                  <a:pt x="234464" y="665352"/>
                </a:moveTo>
                <a:lnTo>
                  <a:pt x="153409" y="665352"/>
                </a:lnTo>
                <a:lnTo>
                  <a:pt x="153409" y="753868"/>
                </a:lnTo>
                <a:lnTo>
                  <a:pt x="234464" y="753868"/>
                </a:lnTo>
                <a:close/>
                <a:moveTo>
                  <a:pt x="234464" y="569155"/>
                </a:moveTo>
                <a:lnTo>
                  <a:pt x="153409" y="569155"/>
                </a:lnTo>
                <a:lnTo>
                  <a:pt x="153409" y="657669"/>
                </a:lnTo>
                <a:lnTo>
                  <a:pt x="234464" y="657669"/>
                </a:lnTo>
                <a:close/>
                <a:moveTo>
                  <a:pt x="234464" y="472956"/>
                </a:moveTo>
                <a:lnTo>
                  <a:pt x="153409" y="472956"/>
                </a:lnTo>
                <a:lnTo>
                  <a:pt x="153409" y="561472"/>
                </a:lnTo>
                <a:lnTo>
                  <a:pt x="234464" y="561472"/>
                </a:lnTo>
                <a:close/>
                <a:moveTo>
                  <a:pt x="234464" y="376758"/>
                </a:moveTo>
                <a:lnTo>
                  <a:pt x="153409" y="376758"/>
                </a:lnTo>
                <a:lnTo>
                  <a:pt x="153409" y="465274"/>
                </a:lnTo>
                <a:lnTo>
                  <a:pt x="234464" y="465274"/>
                </a:lnTo>
                <a:close/>
                <a:moveTo>
                  <a:pt x="234464" y="280560"/>
                </a:moveTo>
                <a:lnTo>
                  <a:pt x="153409" y="280560"/>
                </a:lnTo>
                <a:lnTo>
                  <a:pt x="153409" y="369075"/>
                </a:lnTo>
                <a:lnTo>
                  <a:pt x="234464" y="369075"/>
                </a:lnTo>
                <a:close/>
                <a:moveTo>
                  <a:pt x="234464" y="184362"/>
                </a:moveTo>
                <a:lnTo>
                  <a:pt x="153409" y="184362"/>
                </a:lnTo>
                <a:lnTo>
                  <a:pt x="153409" y="272877"/>
                </a:lnTo>
                <a:lnTo>
                  <a:pt x="234464" y="272877"/>
                </a:lnTo>
                <a:close/>
                <a:moveTo>
                  <a:pt x="234464" y="88163"/>
                </a:moveTo>
                <a:lnTo>
                  <a:pt x="153409" y="88163"/>
                </a:lnTo>
                <a:lnTo>
                  <a:pt x="153409" y="176678"/>
                </a:lnTo>
                <a:lnTo>
                  <a:pt x="234464" y="176678"/>
                </a:lnTo>
                <a:close/>
                <a:moveTo>
                  <a:pt x="323202" y="1242542"/>
                </a:moveTo>
                <a:lnTo>
                  <a:pt x="242147" y="1242542"/>
                </a:lnTo>
                <a:lnTo>
                  <a:pt x="242147" y="1331058"/>
                </a:lnTo>
                <a:lnTo>
                  <a:pt x="323202" y="1331058"/>
                </a:lnTo>
                <a:close/>
                <a:moveTo>
                  <a:pt x="323202" y="1146344"/>
                </a:moveTo>
                <a:lnTo>
                  <a:pt x="242147" y="1146344"/>
                </a:lnTo>
                <a:lnTo>
                  <a:pt x="242147" y="1234859"/>
                </a:lnTo>
                <a:lnTo>
                  <a:pt x="323202" y="1234859"/>
                </a:lnTo>
                <a:close/>
                <a:moveTo>
                  <a:pt x="323202" y="1050145"/>
                </a:moveTo>
                <a:lnTo>
                  <a:pt x="242147" y="1050145"/>
                </a:lnTo>
                <a:lnTo>
                  <a:pt x="242147" y="1138661"/>
                </a:lnTo>
                <a:lnTo>
                  <a:pt x="323202" y="1138661"/>
                </a:lnTo>
                <a:close/>
                <a:moveTo>
                  <a:pt x="323202" y="953947"/>
                </a:moveTo>
                <a:lnTo>
                  <a:pt x="242147" y="953947"/>
                </a:lnTo>
                <a:lnTo>
                  <a:pt x="242147" y="1042463"/>
                </a:lnTo>
                <a:lnTo>
                  <a:pt x="323202" y="1042463"/>
                </a:lnTo>
                <a:close/>
                <a:moveTo>
                  <a:pt x="323202" y="857749"/>
                </a:moveTo>
                <a:lnTo>
                  <a:pt x="242147" y="857749"/>
                </a:lnTo>
                <a:lnTo>
                  <a:pt x="242147" y="946264"/>
                </a:lnTo>
                <a:lnTo>
                  <a:pt x="323202" y="946264"/>
                </a:lnTo>
                <a:close/>
                <a:moveTo>
                  <a:pt x="323202" y="761550"/>
                </a:moveTo>
                <a:lnTo>
                  <a:pt x="242147" y="761550"/>
                </a:lnTo>
                <a:lnTo>
                  <a:pt x="242147" y="850066"/>
                </a:lnTo>
                <a:lnTo>
                  <a:pt x="323202" y="850066"/>
                </a:lnTo>
                <a:close/>
                <a:moveTo>
                  <a:pt x="323202" y="665352"/>
                </a:moveTo>
                <a:lnTo>
                  <a:pt x="242147" y="665352"/>
                </a:lnTo>
                <a:lnTo>
                  <a:pt x="242147" y="753868"/>
                </a:lnTo>
                <a:lnTo>
                  <a:pt x="323202" y="753868"/>
                </a:lnTo>
                <a:close/>
                <a:moveTo>
                  <a:pt x="323202" y="569155"/>
                </a:moveTo>
                <a:lnTo>
                  <a:pt x="242147" y="569155"/>
                </a:lnTo>
                <a:lnTo>
                  <a:pt x="242147" y="657669"/>
                </a:lnTo>
                <a:lnTo>
                  <a:pt x="323202" y="657669"/>
                </a:lnTo>
                <a:close/>
                <a:moveTo>
                  <a:pt x="323202" y="472956"/>
                </a:moveTo>
                <a:lnTo>
                  <a:pt x="242147" y="472956"/>
                </a:lnTo>
                <a:lnTo>
                  <a:pt x="242147" y="561472"/>
                </a:lnTo>
                <a:lnTo>
                  <a:pt x="323202" y="561472"/>
                </a:lnTo>
                <a:close/>
                <a:moveTo>
                  <a:pt x="323202" y="376758"/>
                </a:moveTo>
                <a:lnTo>
                  <a:pt x="242147" y="376758"/>
                </a:lnTo>
                <a:lnTo>
                  <a:pt x="242147" y="465274"/>
                </a:lnTo>
                <a:lnTo>
                  <a:pt x="323202" y="465274"/>
                </a:lnTo>
                <a:close/>
                <a:moveTo>
                  <a:pt x="323203" y="280560"/>
                </a:moveTo>
                <a:lnTo>
                  <a:pt x="242147" y="280560"/>
                </a:lnTo>
                <a:lnTo>
                  <a:pt x="242147" y="369075"/>
                </a:lnTo>
                <a:lnTo>
                  <a:pt x="323202" y="369075"/>
                </a:lnTo>
                <a:close/>
                <a:moveTo>
                  <a:pt x="323203" y="184362"/>
                </a:moveTo>
                <a:lnTo>
                  <a:pt x="242147" y="184362"/>
                </a:lnTo>
                <a:lnTo>
                  <a:pt x="242147" y="272877"/>
                </a:lnTo>
                <a:lnTo>
                  <a:pt x="323203" y="272877"/>
                </a:lnTo>
                <a:close/>
                <a:moveTo>
                  <a:pt x="323203" y="88163"/>
                </a:moveTo>
                <a:lnTo>
                  <a:pt x="242147" y="88163"/>
                </a:lnTo>
                <a:lnTo>
                  <a:pt x="242147" y="176678"/>
                </a:lnTo>
                <a:lnTo>
                  <a:pt x="323203" y="176678"/>
                </a:lnTo>
                <a:close/>
                <a:moveTo>
                  <a:pt x="395202" y="80480"/>
                </a:moveTo>
                <a:lnTo>
                  <a:pt x="395202" y="88163"/>
                </a:lnTo>
                <a:lnTo>
                  <a:pt x="330885" y="88163"/>
                </a:lnTo>
                <a:lnTo>
                  <a:pt x="330885" y="176678"/>
                </a:lnTo>
                <a:lnTo>
                  <a:pt x="395202" y="176678"/>
                </a:lnTo>
                <a:lnTo>
                  <a:pt x="395202" y="184362"/>
                </a:lnTo>
                <a:lnTo>
                  <a:pt x="330885" y="184362"/>
                </a:lnTo>
                <a:lnTo>
                  <a:pt x="330885" y="272877"/>
                </a:lnTo>
                <a:lnTo>
                  <a:pt x="395202" y="272877"/>
                </a:lnTo>
                <a:lnTo>
                  <a:pt x="395202" y="280560"/>
                </a:lnTo>
                <a:lnTo>
                  <a:pt x="330885" y="280560"/>
                </a:lnTo>
                <a:lnTo>
                  <a:pt x="330885" y="369075"/>
                </a:lnTo>
                <a:lnTo>
                  <a:pt x="395202" y="369075"/>
                </a:lnTo>
                <a:lnTo>
                  <a:pt x="395202" y="376758"/>
                </a:lnTo>
                <a:lnTo>
                  <a:pt x="330885" y="376758"/>
                </a:lnTo>
                <a:lnTo>
                  <a:pt x="330885" y="465274"/>
                </a:lnTo>
                <a:lnTo>
                  <a:pt x="395202" y="465274"/>
                </a:lnTo>
                <a:lnTo>
                  <a:pt x="395202" y="472956"/>
                </a:lnTo>
                <a:lnTo>
                  <a:pt x="330885" y="472956"/>
                </a:lnTo>
                <a:lnTo>
                  <a:pt x="330885" y="561472"/>
                </a:lnTo>
                <a:lnTo>
                  <a:pt x="395202" y="561472"/>
                </a:lnTo>
                <a:lnTo>
                  <a:pt x="395202" y="569155"/>
                </a:lnTo>
                <a:lnTo>
                  <a:pt x="330885" y="569155"/>
                </a:lnTo>
                <a:lnTo>
                  <a:pt x="330885" y="657669"/>
                </a:lnTo>
                <a:lnTo>
                  <a:pt x="395202" y="657669"/>
                </a:lnTo>
                <a:lnTo>
                  <a:pt x="395202" y="665352"/>
                </a:lnTo>
                <a:lnTo>
                  <a:pt x="330885" y="665352"/>
                </a:lnTo>
                <a:lnTo>
                  <a:pt x="330885" y="753868"/>
                </a:lnTo>
                <a:lnTo>
                  <a:pt x="395202" y="753868"/>
                </a:lnTo>
                <a:lnTo>
                  <a:pt x="395202" y="761550"/>
                </a:lnTo>
                <a:lnTo>
                  <a:pt x="330885" y="761550"/>
                </a:lnTo>
                <a:lnTo>
                  <a:pt x="330885" y="850066"/>
                </a:lnTo>
                <a:lnTo>
                  <a:pt x="395202" y="850066"/>
                </a:lnTo>
                <a:lnTo>
                  <a:pt x="395202" y="857749"/>
                </a:lnTo>
                <a:lnTo>
                  <a:pt x="330885" y="857749"/>
                </a:lnTo>
                <a:lnTo>
                  <a:pt x="330885" y="946264"/>
                </a:lnTo>
                <a:lnTo>
                  <a:pt x="395202" y="946264"/>
                </a:lnTo>
                <a:lnTo>
                  <a:pt x="395202" y="953947"/>
                </a:lnTo>
                <a:lnTo>
                  <a:pt x="330885" y="953947"/>
                </a:lnTo>
                <a:lnTo>
                  <a:pt x="330885" y="1042463"/>
                </a:lnTo>
                <a:lnTo>
                  <a:pt x="395202" y="1042463"/>
                </a:lnTo>
                <a:lnTo>
                  <a:pt x="395202" y="1050145"/>
                </a:lnTo>
                <a:lnTo>
                  <a:pt x="330885" y="1050145"/>
                </a:lnTo>
                <a:lnTo>
                  <a:pt x="330885" y="1138661"/>
                </a:lnTo>
                <a:lnTo>
                  <a:pt x="395202" y="1138661"/>
                </a:lnTo>
                <a:lnTo>
                  <a:pt x="395202" y="1146344"/>
                </a:lnTo>
                <a:lnTo>
                  <a:pt x="330885" y="1146344"/>
                </a:lnTo>
                <a:lnTo>
                  <a:pt x="330885" y="1234859"/>
                </a:lnTo>
                <a:lnTo>
                  <a:pt x="395202" y="1234859"/>
                </a:lnTo>
                <a:lnTo>
                  <a:pt x="395202" y="1242542"/>
                </a:lnTo>
                <a:lnTo>
                  <a:pt x="330885" y="1242542"/>
                </a:lnTo>
                <a:lnTo>
                  <a:pt x="330885" y="1331058"/>
                </a:lnTo>
                <a:lnTo>
                  <a:pt x="395202" y="1331058"/>
                </a:lnTo>
                <a:lnTo>
                  <a:pt x="395202" y="1338740"/>
                </a:lnTo>
                <a:lnTo>
                  <a:pt x="330885" y="1338740"/>
                </a:lnTo>
                <a:lnTo>
                  <a:pt x="330885" y="1400847"/>
                </a:lnTo>
                <a:lnTo>
                  <a:pt x="323202" y="1401292"/>
                </a:lnTo>
                <a:lnTo>
                  <a:pt x="323202" y="1338740"/>
                </a:lnTo>
                <a:lnTo>
                  <a:pt x="242147" y="1338740"/>
                </a:lnTo>
                <a:lnTo>
                  <a:pt x="242147" y="1406709"/>
                </a:lnTo>
                <a:lnTo>
                  <a:pt x="234464" y="1405458"/>
                </a:lnTo>
                <a:lnTo>
                  <a:pt x="234464" y="1338740"/>
                </a:lnTo>
                <a:lnTo>
                  <a:pt x="153409" y="1338740"/>
                </a:lnTo>
                <a:lnTo>
                  <a:pt x="153409" y="1406175"/>
                </a:lnTo>
                <a:lnTo>
                  <a:pt x="145726" y="1404258"/>
                </a:lnTo>
                <a:lnTo>
                  <a:pt x="145726" y="1338740"/>
                </a:lnTo>
                <a:lnTo>
                  <a:pt x="64671" y="1338740"/>
                </a:lnTo>
                <a:lnTo>
                  <a:pt x="64671" y="1416119"/>
                </a:lnTo>
                <a:lnTo>
                  <a:pt x="56988" y="1416890"/>
                </a:lnTo>
                <a:lnTo>
                  <a:pt x="56988" y="1338740"/>
                </a:lnTo>
                <a:lnTo>
                  <a:pt x="212" y="1338740"/>
                </a:lnTo>
                <a:lnTo>
                  <a:pt x="212" y="1331058"/>
                </a:lnTo>
                <a:lnTo>
                  <a:pt x="56988" y="1331058"/>
                </a:lnTo>
                <a:lnTo>
                  <a:pt x="56988" y="1242542"/>
                </a:lnTo>
                <a:lnTo>
                  <a:pt x="212" y="1242542"/>
                </a:lnTo>
                <a:lnTo>
                  <a:pt x="212" y="1234859"/>
                </a:lnTo>
                <a:lnTo>
                  <a:pt x="56988" y="1234859"/>
                </a:lnTo>
                <a:lnTo>
                  <a:pt x="56988" y="1146344"/>
                </a:lnTo>
                <a:lnTo>
                  <a:pt x="212" y="1146344"/>
                </a:lnTo>
                <a:lnTo>
                  <a:pt x="212" y="1138661"/>
                </a:lnTo>
                <a:lnTo>
                  <a:pt x="56988" y="1138661"/>
                </a:lnTo>
                <a:lnTo>
                  <a:pt x="56988" y="1050145"/>
                </a:lnTo>
                <a:lnTo>
                  <a:pt x="212" y="1050145"/>
                </a:lnTo>
                <a:lnTo>
                  <a:pt x="212" y="1042463"/>
                </a:lnTo>
                <a:lnTo>
                  <a:pt x="56988" y="1042463"/>
                </a:lnTo>
                <a:lnTo>
                  <a:pt x="56988" y="953947"/>
                </a:lnTo>
                <a:lnTo>
                  <a:pt x="212" y="953947"/>
                </a:lnTo>
                <a:lnTo>
                  <a:pt x="212" y="946264"/>
                </a:lnTo>
                <a:lnTo>
                  <a:pt x="56988" y="946264"/>
                </a:lnTo>
                <a:lnTo>
                  <a:pt x="56988" y="857749"/>
                </a:lnTo>
                <a:lnTo>
                  <a:pt x="212" y="857749"/>
                </a:lnTo>
                <a:lnTo>
                  <a:pt x="212" y="850066"/>
                </a:lnTo>
                <a:lnTo>
                  <a:pt x="56988" y="850066"/>
                </a:lnTo>
                <a:lnTo>
                  <a:pt x="56988" y="761550"/>
                </a:lnTo>
                <a:lnTo>
                  <a:pt x="212" y="761550"/>
                </a:lnTo>
                <a:lnTo>
                  <a:pt x="212" y="753868"/>
                </a:lnTo>
                <a:lnTo>
                  <a:pt x="56988" y="753868"/>
                </a:lnTo>
                <a:lnTo>
                  <a:pt x="56988" y="665352"/>
                </a:lnTo>
                <a:lnTo>
                  <a:pt x="173" y="665352"/>
                </a:lnTo>
                <a:lnTo>
                  <a:pt x="170" y="657669"/>
                </a:lnTo>
                <a:lnTo>
                  <a:pt x="56988" y="657669"/>
                </a:lnTo>
                <a:lnTo>
                  <a:pt x="56988" y="569155"/>
                </a:lnTo>
                <a:lnTo>
                  <a:pt x="144" y="569155"/>
                </a:lnTo>
                <a:lnTo>
                  <a:pt x="142" y="561472"/>
                </a:lnTo>
                <a:lnTo>
                  <a:pt x="56988" y="561472"/>
                </a:lnTo>
                <a:lnTo>
                  <a:pt x="56988" y="472956"/>
                </a:lnTo>
                <a:lnTo>
                  <a:pt x="116" y="472956"/>
                </a:lnTo>
                <a:lnTo>
                  <a:pt x="113" y="465274"/>
                </a:lnTo>
                <a:lnTo>
                  <a:pt x="56988" y="465274"/>
                </a:lnTo>
                <a:lnTo>
                  <a:pt x="56988" y="376758"/>
                </a:lnTo>
                <a:lnTo>
                  <a:pt x="87" y="376758"/>
                </a:lnTo>
                <a:lnTo>
                  <a:pt x="85" y="369075"/>
                </a:lnTo>
                <a:lnTo>
                  <a:pt x="56988" y="369075"/>
                </a:lnTo>
                <a:lnTo>
                  <a:pt x="56989" y="280560"/>
                </a:lnTo>
                <a:lnTo>
                  <a:pt x="59" y="280560"/>
                </a:lnTo>
                <a:lnTo>
                  <a:pt x="57" y="272877"/>
                </a:lnTo>
                <a:lnTo>
                  <a:pt x="56989" y="272877"/>
                </a:lnTo>
                <a:lnTo>
                  <a:pt x="56989" y="184362"/>
                </a:lnTo>
                <a:lnTo>
                  <a:pt x="31" y="184361"/>
                </a:lnTo>
                <a:lnTo>
                  <a:pt x="28" y="176678"/>
                </a:lnTo>
                <a:lnTo>
                  <a:pt x="56989" y="176678"/>
                </a:lnTo>
                <a:lnTo>
                  <a:pt x="56989" y="88163"/>
                </a:lnTo>
                <a:lnTo>
                  <a:pt x="2" y="88163"/>
                </a:lnTo>
                <a:lnTo>
                  <a:pt x="0" y="80480"/>
                </a:lnTo>
                <a:lnTo>
                  <a:pt x="56989" y="80480"/>
                </a:lnTo>
                <a:lnTo>
                  <a:pt x="56989" y="6931"/>
                </a:lnTo>
                <a:lnTo>
                  <a:pt x="64671" y="8472"/>
                </a:lnTo>
                <a:lnTo>
                  <a:pt x="64671" y="80480"/>
                </a:lnTo>
                <a:lnTo>
                  <a:pt x="145727" y="80480"/>
                </a:lnTo>
                <a:lnTo>
                  <a:pt x="145727" y="0"/>
                </a:lnTo>
                <a:lnTo>
                  <a:pt x="153409" y="1538"/>
                </a:lnTo>
                <a:lnTo>
                  <a:pt x="153409" y="80480"/>
                </a:lnTo>
                <a:lnTo>
                  <a:pt x="234464" y="80480"/>
                </a:lnTo>
                <a:lnTo>
                  <a:pt x="234464" y="9561"/>
                </a:lnTo>
                <a:lnTo>
                  <a:pt x="242147" y="10257"/>
                </a:lnTo>
                <a:lnTo>
                  <a:pt x="242147" y="80480"/>
                </a:lnTo>
                <a:lnTo>
                  <a:pt x="323203" y="80480"/>
                </a:lnTo>
                <a:lnTo>
                  <a:pt x="323203" y="615"/>
                </a:lnTo>
                <a:lnTo>
                  <a:pt x="323900" y="405"/>
                </a:lnTo>
                <a:lnTo>
                  <a:pt x="330885" y="1063"/>
                </a:lnTo>
                <a:lnTo>
                  <a:pt x="330885" y="80480"/>
                </a:lnTo>
                <a:close/>
              </a:path>
            </a:pathLst>
          </a:custGeom>
          <a:solidFill>
            <a:srgbClr val="E6E1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1619850" y="2362525"/>
            <a:ext cx="3016399" cy="61228"/>
          </a:xfrm>
          <a:custGeom>
            <a:avLst/>
            <a:gdLst/>
            <a:ahLst/>
            <a:cxnLst/>
            <a:rect l="l" t="t" r="r" b="b"/>
            <a:pathLst>
              <a:path w="1666519" h="95668" extrusionOk="0">
                <a:moveTo>
                  <a:pt x="-56" y="96382"/>
                </a:moveTo>
                <a:cubicBezTo>
                  <a:pt x="416970" y="37752"/>
                  <a:pt x="839962" y="-21157"/>
                  <a:pt x="1261835" y="8764"/>
                </a:cubicBezTo>
                <a:cubicBezTo>
                  <a:pt x="1397848" y="18308"/>
                  <a:pt x="1533051" y="37211"/>
                  <a:pt x="1666464" y="65343"/>
                </a:cubicBezTo>
              </a:path>
            </a:pathLst>
          </a:custGeom>
          <a:noFill/>
          <a:ln w="19050" cap="rnd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title"/>
          </p:nvPr>
        </p:nvSpPr>
        <p:spPr>
          <a:xfrm>
            <a:off x="1142625" y="1141100"/>
            <a:ext cx="10053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Mô tả phần mềm</a:t>
            </a:r>
            <a:endParaRPr dirty="0"/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1"/>
          </p:nvPr>
        </p:nvSpPr>
        <p:spPr>
          <a:xfrm>
            <a:off x="1142625" y="2483119"/>
            <a:ext cx="4048353" cy="30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Mô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tả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đề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tài</a:t>
            </a:r>
            <a:endParaRPr lang="en-US" sz="2400" dirty="0">
              <a:latin typeface="SVN-Aguda Black" pitchFamily="50" charset="0"/>
              <a:cs typeface="SVN-Aguda Black" pitchFamily="50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Thông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tin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phần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mềm</a:t>
            </a:r>
            <a:endParaRPr lang="en-US" sz="2400"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9919064" y="6068624"/>
            <a:ext cx="1429864" cy="395239"/>
          </a:xfrm>
          <a:custGeom>
            <a:avLst/>
            <a:gdLst/>
            <a:ahLst/>
            <a:cxnLst/>
            <a:rect l="l" t="t" r="r" b="b"/>
            <a:pathLst>
              <a:path w="5345286" h="1477528" extrusionOk="0">
                <a:moveTo>
                  <a:pt x="2669417" y="1476421"/>
                </a:moveTo>
                <a:cubicBezTo>
                  <a:pt x="1810167" y="1476421"/>
                  <a:pt x="950917" y="1476678"/>
                  <a:pt x="91667" y="1477183"/>
                </a:cubicBezTo>
                <a:cubicBezTo>
                  <a:pt x="26610" y="1477183"/>
                  <a:pt x="-4251" y="1475850"/>
                  <a:pt x="13372" y="1389458"/>
                </a:cubicBezTo>
                <a:cubicBezTo>
                  <a:pt x="34898" y="1284016"/>
                  <a:pt x="79570" y="1174860"/>
                  <a:pt x="8514" y="1062370"/>
                </a:cubicBezTo>
                <a:cubicBezTo>
                  <a:pt x="-23110" y="1012173"/>
                  <a:pt x="22992" y="942926"/>
                  <a:pt x="22992" y="880632"/>
                </a:cubicBezTo>
                <a:cubicBezTo>
                  <a:pt x="22992" y="758236"/>
                  <a:pt x="14513" y="637364"/>
                  <a:pt x="56139" y="514872"/>
                </a:cubicBezTo>
                <a:cubicBezTo>
                  <a:pt x="82618" y="436958"/>
                  <a:pt x="32994" y="348375"/>
                  <a:pt x="14134" y="266461"/>
                </a:cubicBezTo>
                <a:cubicBezTo>
                  <a:pt x="-6060" y="178545"/>
                  <a:pt x="55662" y="107869"/>
                  <a:pt x="42709" y="24049"/>
                </a:cubicBezTo>
                <a:cubicBezTo>
                  <a:pt x="38898" y="-335"/>
                  <a:pt x="73854" y="237"/>
                  <a:pt x="94811" y="-49"/>
                </a:cubicBezTo>
                <a:cubicBezTo>
                  <a:pt x="148626" y="-716"/>
                  <a:pt x="202537" y="-49"/>
                  <a:pt x="256736" y="-49"/>
                </a:cubicBezTo>
                <a:cubicBezTo>
                  <a:pt x="1889034" y="-49"/>
                  <a:pt x="3521334" y="-49"/>
                  <a:pt x="5153632" y="-49"/>
                </a:cubicBezTo>
                <a:cubicBezTo>
                  <a:pt x="5274030" y="-49"/>
                  <a:pt x="5277457" y="4809"/>
                  <a:pt x="5241453" y="116156"/>
                </a:cubicBezTo>
                <a:cubicBezTo>
                  <a:pt x="5215926" y="194356"/>
                  <a:pt x="5217449" y="270937"/>
                  <a:pt x="5254598" y="343422"/>
                </a:cubicBezTo>
                <a:cubicBezTo>
                  <a:pt x="5289650" y="412003"/>
                  <a:pt x="5304128" y="482773"/>
                  <a:pt x="5273648" y="552972"/>
                </a:cubicBezTo>
                <a:cubicBezTo>
                  <a:pt x="5236690" y="638697"/>
                  <a:pt x="5256503" y="720803"/>
                  <a:pt x="5271076" y="804813"/>
                </a:cubicBezTo>
                <a:cubicBezTo>
                  <a:pt x="5276602" y="836817"/>
                  <a:pt x="5284220" y="870822"/>
                  <a:pt x="5269458" y="900063"/>
                </a:cubicBezTo>
                <a:cubicBezTo>
                  <a:pt x="5235834" y="967405"/>
                  <a:pt x="5231358" y="1027317"/>
                  <a:pt x="5293745" y="1081515"/>
                </a:cubicBezTo>
                <a:cubicBezTo>
                  <a:pt x="5312225" y="1097707"/>
                  <a:pt x="5305842" y="1120758"/>
                  <a:pt x="5296317" y="1141617"/>
                </a:cubicBezTo>
                <a:cubicBezTo>
                  <a:pt x="5265647" y="1208292"/>
                  <a:pt x="5270695" y="1271348"/>
                  <a:pt x="5315367" y="1331641"/>
                </a:cubicBezTo>
                <a:cubicBezTo>
                  <a:pt x="5325178" y="1347796"/>
                  <a:pt x="5331845" y="1365617"/>
                  <a:pt x="5335179" y="1384219"/>
                </a:cubicBezTo>
                <a:cubicBezTo>
                  <a:pt x="5354229" y="1457276"/>
                  <a:pt x="5339561" y="1476136"/>
                  <a:pt x="5263551" y="1476326"/>
                </a:cubicBezTo>
                <a:cubicBezTo>
                  <a:pt x="5045334" y="1476897"/>
                  <a:pt x="4827211" y="1476897"/>
                  <a:pt x="4608994" y="1476326"/>
                </a:cubicBezTo>
                <a:lnTo>
                  <a:pt x="2669703" y="14763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42863" dist="1905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 rot="-5400000">
            <a:off x="10436392" y="5557805"/>
            <a:ext cx="395202" cy="1416890"/>
          </a:xfrm>
          <a:custGeom>
            <a:avLst/>
            <a:gdLst/>
            <a:ahLst/>
            <a:cxnLst/>
            <a:rect l="l" t="t" r="r" b="b"/>
            <a:pathLst>
              <a:path w="395202" h="1416890" extrusionOk="0">
                <a:moveTo>
                  <a:pt x="145726" y="1242542"/>
                </a:moveTo>
                <a:lnTo>
                  <a:pt x="64671" y="1242542"/>
                </a:lnTo>
                <a:lnTo>
                  <a:pt x="64671" y="1331058"/>
                </a:lnTo>
                <a:lnTo>
                  <a:pt x="145726" y="1331058"/>
                </a:lnTo>
                <a:close/>
                <a:moveTo>
                  <a:pt x="145726" y="1146344"/>
                </a:moveTo>
                <a:lnTo>
                  <a:pt x="64671" y="1146344"/>
                </a:lnTo>
                <a:lnTo>
                  <a:pt x="64671" y="1234859"/>
                </a:lnTo>
                <a:lnTo>
                  <a:pt x="145726" y="1234859"/>
                </a:lnTo>
                <a:close/>
                <a:moveTo>
                  <a:pt x="145726" y="1050145"/>
                </a:moveTo>
                <a:lnTo>
                  <a:pt x="64671" y="1050145"/>
                </a:lnTo>
                <a:lnTo>
                  <a:pt x="64671" y="1138661"/>
                </a:lnTo>
                <a:lnTo>
                  <a:pt x="145726" y="1138661"/>
                </a:lnTo>
                <a:close/>
                <a:moveTo>
                  <a:pt x="145726" y="953947"/>
                </a:moveTo>
                <a:lnTo>
                  <a:pt x="64671" y="953947"/>
                </a:lnTo>
                <a:lnTo>
                  <a:pt x="64671" y="1042463"/>
                </a:lnTo>
                <a:lnTo>
                  <a:pt x="145726" y="1042463"/>
                </a:lnTo>
                <a:close/>
                <a:moveTo>
                  <a:pt x="145726" y="857749"/>
                </a:moveTo>
                <a:lnTo>
                  <a:pt x="64671" y="857749"/>
                </a:lnTo>
                <a:lnTo>
                  <a:pt x="64671" y="946264"/>
                </a:lnTo>
                <a:lnTo>
                  <a:pt x="145726" y="946264"/>
                </a:lnTo>
                <a:close/>
                <a:moveTo>
                  <a:pt x="145726" y="761550"/>
                </a:moveTo>
                <a:lnTo>
                  <a:pt x="64671" y="761550"/>
                </a:lnTo>
                <a:lnTo>
                  <a:pt x="64671" y="850066"/>
                </a:lnTo>
                <a:lnTo>
                  <a:pt x="145726" y="850066"/>
                </a:lnTo>
                <a:close/>
                <a:moveTo>
                  <a:pt x="145726" y="665352"/>
                </a:moveTo>
                <a:lnTo>
                  <a:pt x="64671" y="665352"/>
                </a:lnTo>
                <a:lnTo>
                  <a:pt x="64671" y="753868"/>
                </a:lnTo>
                <a:lnTo>
                  <a:pt x="145726" y="753868"/>
                </a:lnTo>
                <a:close/>
                <a:moveTo>
                  <a:pt x="145726" y="569155"/>
                </a:moveTo>
                <a:lnTo>
                  <a:pt x="64671" y="569155"/>
                </a:lnTo>
                <a:lnTo>
                  <a:pt x="64671" y="657669"/>
                </a:lnTo>
                <a:lnTo>
                  <a:pt x="145726" y="657669"/>
                </a:lnTo>
                <a:close/>
                <a:moveTo>
                  <a:pt x="145726" y="472956"/>
                </a:moveTo>
                <a:lnTo>
                  <a:pt x="64671" y="472956"/>
                </a:lnTo>
                <a:lnTo>
                  <a:pt x="64671" y="561472"/>
                </a:lnTo>
                <a:lnTo>
                  <a:pt x="145726" y="561472"/>
                </a:lnTo>
                <a:close/>
                <a:moveTo>
                  <a:pt x="145726" y="376758"/>
                </a:moveTo>
                <a:lnTo>
                  <a:pt x="64671" y="376758"/>
                </a:lnTo>
                <a:lnTo>
                  <a:pt x="64671" y="465274"/>
                </a:lnTo>
                <a:lnTo>
                  <a:pt x="145726" y="465274"/>
                </a:lnTo>
                <a:close/>
                <a:moveTo>
                  <a:pt x="145727" y="280560"/>
                </a:moveTo>
                <a:lnTo>
                  <a:pt x="64671" y="280560"/>
                </a:lnTo>
                <a:lnTo>
                  <a:pt x="64671" y="369075"/>
                </a:lnTo>
                <a:lnTo>
                  <a:pt x="145726" y="369075"/>
                </a:lnTo>
                <a:close/>
                <a:moveTo>
                  <a:pt x="145727" y="184362"/>
                </a:moveTo>
                <a:lnTo>
                  <a:pt x="64671" y="184362"/>
                </a:lnTo>
                <a:lnTo>
                  <a:pt x="64671" y="272877"/>
                </a:lnTo>
                <a:lnTo>
                  <a:pt x="145727" y="272877"/>
                </a:lnTo>
                <a:close/>
                <a:moveTo>
                  <a:pt x="145727" y="88163"/>
                </a:moveTo>
                <a:lnTo>
                  <a:pt x="64671" y="88163"/>
                </a:lnTo>
                <a:lnTo>
                  <a:pt x="64671" y="176678"/>
                </a:lnTo>
                <a:lnTo>
                  <a:pt x="145727" y="176678"/>
                </a:lnTo>
                <a:close/>
                <a:moveTo>
                  <a:pt x="234464" y="1242542"/>
                </a:moveTo>
                <a:lnTo>
                  <a:pt x="153409" y="1242542"/>
                </a:lnTo>
                <a:lnTo>
                  <a:pt x="153409" y="1331058"/>
                </a:lnTo>
                <a:lnTo>
                  <a:pt x="234464" y="1331058"/>
                </a:lnTo>
                <a:close/>
                <a:moveTo>
                  <a:pt x="234464" y="1146344"/>
                </a:moveTo>
                <a:lnTo>
                  <a:pt x="153409" y="1146344"/>
                </a:lnTo>
                <a:lnTo>
                  <a:pt x="153409" y="1234859"/>
                </a:lnTo>
                <a:lnTo>
                  <a:pt x="234464" y="1234859"/>
                </a:lnTo>
                <a:close/>
                <a:moveTo>
                  <a:pt x="234464" y="1050145"/>
                </a:moveTo>
                <a:lnTo>
                  <a:pt x="153409" y="1050145"/>
                </a:lnTo>
                <a:lnTo>
                  <a:pt x="153409" y="1138661"/>
                </a:lnTo>
                <a:lnTo>
                  <a:pt x="234464" y="1138661"/>
                </a:lnTo>
                <a:close/>
                <a:moveTo>
                  <a:pt x="234464" y="953947"/>
                </a:moveTo>
                <a:lnTo>
                  <a:pt x="153409" y="953947"/>
                </a:lnTo>
                <a:lnTo>
                  <a:pt x="153409" y="1042463"/>
                </a:lnTo>
                <a:lnTo>
                  <a:pt x="234464" y="1042463"/>
                </a:lnTo>
                <a:close/>
                <a:moveTo>
                  <a:pt x="234464" y="857749"/>
                </a:moveTo>
                <a:lnTo>
                  <a:pt x="153409" y="857749"/>
                </a:lnTo>
                <a:lnTo>
                  <a:pt x="153409" y="946264"/>
                </a:lnTo>
                <a:lnTo>
                  <a:pt x="234464" y="946264"/>
                </a:lnTo>
                <a:close/>
                <a:moveTo>
                  <a:pt x="234464" y="761550"/>
                </a:moveTo>
                <a:lnTo>
                  <a:pt x="153409" y="761550"/>
                </a:lnTo>
                <a:lnTo>
                  <a:pt x="153409" y="850066"/>
                </a:lnTo>
                <a:lnTo>
                  <a:pt x="234464" y="850066"/>
                </a:lnTo>
                <a:close/>
                <a:moveTo>
                  <a:pt x="234464" y="665352"/>
                </a:moveTo>
                <a:lnTo>
                  <a:pt x="153409" y="665352"/>
                </a:lnTo>
                <a:lnTo>
                  <a:pt x="153409" y="753868"/>
                </a:lnTo>
                <a:lnTo>
                  <a:pt x="234464" y="753868"/>
                </a:lnTo>
                <a:close/>
                <a:moveTo>
                  <a:pt x="234464" y="569155"/>
                </a:moveTo>
                <a:lnTo>
                  <a:pt x="153409" y="569155"/>
                </a:lnTo>
                <a:lnTo>
                  <a:pt x="153409" y="657669"/>
                </a:lnTo>
                <a:lnTo>
                  <a:pt x="234464" y="657669"/>
                </a:lnTo>
                <a:close/>
                <a:moveTo>
                  <a:pt x="234464" y="472956"/>
                </a:moveTo>
                <a:lnTo>
                  <a:pt x="153409" y="472956"/>
                </a:lnTo>
                <a:lnTo>
                  <a:pt x="153409" y="561472"/>
                </a:lnTo>
                <a:lnTo>
                  <a:pt x="234464" y="561472"/>
                </a:lnTo>
                <a:close/>
                <a:moveTo>
                  <a:pt x="234464" y="376758"/>
                </a:moveTo>
                <a:lnTo>
                  <a:pt x="153409" y="376758"/>
                </a:lnTo>
                <a:lnTo>
                  <a:pt x="153409" y="465274"/>
                </a:lnTo>
                <a:lnTo>
                  <a:pt x="234464" y="465274"/>
                </a:lnTo>
                <a:close/>
                <a:moveTo>
                  <a:pt x="234464" y="280560"/>
                </a:moveTo>
                <a:lnTo>
                  <a:pt x="153409" y="280560"/>
                </a:lnTo>
                <a:lnTo>
                  <a:pt x="153409" y="369075"/>
                </a:lnTo>
                <a:lnTo>
                  <a:pt x="234464" y="369075"/>
                </a:lnTo>
                <a:close/>
                <a:moveTo>
                  <a:pt x="234464" y="184362"/>
                </a:moveTo>
                <a:lnTo>
                  <a:pt x="153409" y="184362"/>
                </a:lnTo>
                <a:lnTo>
                  <a:pt x="153409" y="272877"/>
                </a:lnTo>
                <a:lnTo>
                  <a:pt x="234464" y="272877"/>
                </a:lnTo>
                <a:close/>
                <a:moveTo>
                  <a:pt x="234464" y="88163"/>
                </a:moveTo>
                <a:lnTo>
                  <a:pt x="153409" y="88163"/>
                </a:lnTo>
                <a:lnTo>
                  <a:pt x="153409" y="176678"/>
                </a:lnTo>
                <a:lnTo>
                  <a:pt x="234464" y="176678"/>
                </a:lnTo>
                <a:close/>
                <a:moveTo>
                  <a:pt x="323202" y="1242542"/>
                </a:moveTo>
                <a:lnTo>
                  <a:pt x="242147" y="1242542"/>
                </a:lnTo>
                <a:lnTo>
                  <a:pt x="242147" y="1331058"/>
                </a:lnTo>
                <a:lnTo>
                  <a:pt x="323202" y="1331058"/>
                </a:lnTo>
                <a:close/>
                <a:moveTo>
                  <a:pt x="323202" y="1146344"/>
                </a:moveTo>
                <a:lnTo>
                  <a:pt x="242147" y="1146344"/>
                </a:lnTo>
                <a:lnTo>
                  <a:pt x="242147" y="1234859"/>
                </a:lnTo>
                <a:lnTo>
                  <a:pt x="323202" y="1234859"/>
                </a:lnTo>
                <a:close/>
                <a:moveTo>
                  <a:pt x="323202" y="1050145"/>
                </a:moveTo>
                <a:lnTo>
                  <a:pt x="242147" y="1050145"/>
                </a:lnTo>
                <a:lnTo>
                  <a:pt x="242147" y="1138661"/>
                </a:lnTo>
                <a:lnTo>
                  <a:pt x="323202" y="1138661"/>
                </a:lnTo>
                <a:close/>
                <a:moveTo>
                  <a:pt x="323202" y="953947"/>
                </a:moveTo>
                <a:lnTo>
                  <a:pt x="242147" y="953947"/>
                </a:lnTo>
                <a:lnTo>
                  <a:pt x="242147" y="1042463"/>
                </a:lnTo>
                <a:lnTo>
                  <a:pt x="323202" y="1042463"/>
                </a:lnTo>
                <a:close/>
                <a:moveTo>
                  <a:pt x="323202" y="857749"/>
                </a:moveTo>
                <a:lnTo>
                  <a:pt x="242147" y="857749"/>
                </a:lnTo>
                <a:lnTo>
                  <a:pt x="242147" y="946264"/>
                </a:lnTo>
                <a:lnTo>
                  <a:pt x="323202" y="946264"/>
                </a:lnTo>
                <a:close/>
                <a:moveTo>
                  <a:pt x="323202" y="761550"/>
                </a:moveTo>
                <a:lnTo>
                  <a:pt x="242147" y="761550"/>
                </a:lnTo>
                <a:lnTo>
                  <a:pt x="242147" y="850066"/>
                </a:lnTo>
                <a:lnTo>
                  <a:pt x="323202" y="850066"/>
                </a:lnTo>
                <a:close/>
                <a:moveTo>
                  <a:pt x="323202" y="665352"/>
                </a:moveTo>
                <a:lnTo>
                  <a:pt x="242147" y="665352"/>
                </a:lnTo>
                <a:lnTo>
                  <a:pt x="242147" y="753868"/>
                </a:lnTo>
                <a:lnTo>
                  <a:pt x="323202" y="753868"/>
                </a:lnTo>
                <a:close/>
                <a:moveTo>
                  <a:pt x="323202" y="569155"/>
                </a:moveTo>
                <a:lnTo>
                  <a:pt x="242147" y="569155"/>
                </a:lnTo>
                <a:lnTo>
                  <a:pt x="242147" y="657669"/>
                </a:lnTo>
                <a:lnTo>
                  <a:pt x="323202" y="657669"/>
                </a:lnTo>
                <a:close/>
                <a:moveTo>
                  <a:pt x="323202" y="472956"/>
                </a:moveTo>
                <a:lnTo>
                  <a:pt x="242147" y="472956"/>
                </a:lnTo>
                <a:lnTo>
                  <a:pt x="242147" y="561472"/>
                </a:lnTo>
                <a:lnTo>
                  <a:pt x="323202" y="561472"/>
                </a:lnTo>
                <a:close/>
                <a:moveTo>
                  <a:pt x="323202" y="376758"/>
                </a:moveTo>
                <a:lnTo>
                  <a:pt x="242147" y="376758"/>
                </a:lnTo>
                <a:lnTo>
                  <a:pt x="242147" y="465274"/>
                </a:lnTo>
                <a:lnTo>
                  <a:pt x="323202" y="465274"/>
                </a:lnTo>
                <a:close/>
                <a:moveTo>
                  <a:pt x="323203" y="280560"/>
                </a:moveTo>
                <a:lnTo>
                  <a:pt x="242147" y="280560"/>
                </a:lnTo>
                <a:lnTo>
                  <a:pt x="242147" y="369075"/>
                </a:lnTo>
                <a:lnTo>
                  <a:pt x="323202" y="369075"/>
                </a:lnTo>
                <a:close/>
                <a:moveTo>
                  <a:pt x="323203" y="184362"/>
                </a:moveTo>
                <a:lnTo>
                  <a:pt x="242147" y="184362"/>
                </a:lnTo>
                <a:lnTo>
                  <a:pt x="242147" y="272877"/>
                </a:lnTo>
                <a:lnTo>
                  <a:pt x="323203" y="272877"/>
                </a:lnTo>
                <a:close/>
                <a:moveTo>
                  <a:pt x="323203" y="88163"/>
                </a:moveTo>
                <a:lnTo>
                  <a:pt x="242147" y="88163"/>
                </a:lnTo>
                <a:lnTo>
                  <a:pt x="242147" y="176678"/>
                </a:lnTo>
                <a:lnTo>
                  <a:pt x="323203" y="176678"/>
                </a:lnTo>
                <a:close/>
                <a:moveTo>
                  <a:pt x="395202" y="80480"/>
                </a:moveTo>
                <a:lnTo>
                  <a:pt x="395202" y="88163"/>
                </a:lnTo>
                <a:lnTo>
                  <a:pt x="330885" y="88163"/>
                </a:lnTo>
                <a:lnTo>
                  <a:pt x="330885" y="176678"/>
                </a:lnTo>
                <a:lnTo>
                  <a:pt x="395202" y="176678"/>
                </a:lnTo>
                <a:lnTo>
                  <a:pt x="395202" y="184362"/>
                </a:lnTo>
                <a:lnTo>
                  <a:pt x="330885" y="184362"/>
                </a:lnTo>
                <a:lnTo>
                  <a:pt x="330885" y="272877"/>
                </a:lnTo>
                <a:lnTo>
                  <a:pt x="395202" y="272877"/>
                </a:lnTo>
                <a:lnTo>
                  <a:pt x="395202" y="280560"/>
                </a:lnTo>
                <a:lnTo>
                  <a:pt x="330885" y="280560"/>
                </a:lnTo>
                <a:lnTo>
                  <a:pt x="330885" y="369075"/>
                </a:lnTo>
                <a:lnTo>
                  <a:pt x="395202" y="369075"/>
                </a:lnTo>
                <a:lnTo>
                  <a:pt x="395202" y="376758"/>
                </a:lnTo>
                <a:lnTo>
                  <a:pt x="330885" y="376758"/>
                </a:lnTo>
                <a:lnTo>
                  <a:pt x="330885" y="465274"/>
                </a:lnTo>
                <a:lnTo>
                  <a:pt x="395202" y="465274"/>
                </a:lnTo>
                <a:lnTo>
                  <a:pt x="395202" y="472956"/>
                </a:lnTo>
                <a:lnTo>
                  <a:pt x="330885" y="472956"/>
                </a:lnTo>
                <a:lnTo>
                  <a:pt x="330885" y="561472"/>
                </a:lnTo>
                <a:lnTo>
                  <a:pt x="395202" y="561472"/>
                </a:lnTo>
                <a:lnTo>
                  <a:pt x="395202" y="569155"/>
                </a:lnTo>
                <a:lnTo>
                  <a:pt x="330885" y="569155"/>
                </a:lnTo>
                <a:lnTo>
                  <a:pt x="330885" y="657669"/>
                </a:lnTo>
                <a:lnTo>
                  <a:pt x="395202" y="657669"/>
                </a:lnTo>
                <a:lnTo>
                  <a:pt x="395202" y="665352"/>
                </a:lnTo>
                <a:lnTo>
                  <a:pt x="330885" y="665352"/>
                </a:lnTo>
                <a:lnTo>
                  <a:pt x="330885" y="753868"/>
                </a:lnTo>
                <a:lnTo>
                  <a:pt x="395202" y="753868"/>
                </a:lnTo>
                <a:lnTo>
                  <a:pt x="395202" y="761550"/>
                </a:lnTo>
                <a:lnTo>
                  <a:pt x="330885" y="761550"/>
                </a:lnTo>
                <a:lnTo>
                  <a:pt x="330885" y="850066"/>
                </a:lnTo>
                <a:lnTo>
                  <a:pt x="395202" y="850066"/>
                </a:lnTo>
                <a:lnTo>
                  <a:pt x="395202" y="857749"/>
                </a:lnTo>
                <a:lnTo>
                  <a:pt x="330885" y="857749"/>
                </a:lnTo>
                <a:lnTo>
                  <a:pt x="330885" y="946264"/>
                </a:lnTo>
                <a:lnTo>
                  <a:pt x="395202" y="946264"/>
                </a:lnTo>
                <a:lnTo>
                  <a:pt x="395202" y="953947"/>
                </a:lnTo>
                <a:lnTo>
                  <a:pt x="330885" y="953947"/>
                </a:lnTo>
                <a:lnTo>
                  <a:pt x="330885" y="1042463"/>
                </a:lnTo>
                <a:lnTo>
                  <a:pt x="395202" y="1042463"/>
                </a:lnTo>
                <a:lnTo>
                  <a:pt x="395202" y="1050145"/>
                </a:lnTo>
                <a:lnTo>
                  <a:pt x="330885" y="1050145"/>
                </a:lnTo>
                <a:lnTo>
                  <a:pt x="330885" y="1138661"/>
                </a:lnTo>
                <a:lnTo>
                  <a:pt x="395202" y="1138661"/>
                </a:lnTo>
                <a:lnTo>
                  <a:pt x="395202" y="1146344"/>
                </a:lnTo>
                <a:lnTo>
                  <a:pt x="330885" y="1146344"/>
                </a:lnTo>
                <a:lnTo>
                  <a:pt x="330885" y="1234859"/>
                </a:lnTo>
                <a:lnTo>
                  <a:pt x="395202" y="1234859"/>
                </a:lnTo>
                <a:lnTo>
                  <a:pt x="395202" y="1242542"/>
                </a:lnTo>
                <a:lnTo>
                  <a:pt x="330885" y="1242542"/>
                </a:lnTo>
                <a:lnTo>
                  <a:pt x="330885" y="1331058"/>
                </a:lnTo>
                <a:lnTo>
                  <a:pt x="395202" y="1331058"/>
                </a:lnTo>
                <a:lnTo>
                  <a:pt x="395202" y="1338740"/>
                </a:lnTo>
                <a:lnTo>
                  <a:pt x="330885" y="1338740"/>
                </a:lnTo>
                <a:lnTo>
                  <a:pt x="330885" y="1400847"/>
                </a:lnTo>
                <a:lnTo>
                  <a:pt x="323202" y="1401292"/>
                </a:lnTo>
                <a:lnTo>
                  <a:pt x="323202" y="1338740"/>
                </a:lnTo>
                <a:lnTo>
                  <a:pt x="242147" y="1338740"/>
                </a:lnTo>
                <a:lnTo>
                  <a:pt x="242147" y="1406709"/>
                </a:lnTo>
                <a:lnTo>
                  <a:pt x="234464" y="1405458"/>
                </a:lnTo>
                <a:lnTo>
                  <a:pt x="234464" y="1338740"/>
                </a:lnTo>
                <a:lnTo>
                  <a:pt x="153409" y="1338740"/>
                </a:lnTo>
                <a:lnTo>
                  <a:pt x="153409" y="1406175"/>
                </a:lnTo>
                <a:lnTo>
                  <a:pt x="145726" y="1404258"/>
                </a:lnTo>
                <a:lnTo>
                  <a:pt x="145726" y="1338740"/>
                </a:lnTo>
                <a:lnTo>
                  <a:pt x="64671" y="1338740"/>
                </a:lnTo>
                <a:lnTo>
                  <a:pt x="64671" y="1416119"/>
                </a:lnTo>
                <a:lnTo>
                  <a:pt x="56988" y="1416890"/>
                </a:lnTo>
                <a:lnTo>
                  <a:pt x="56988" y="1338740"/>
                </a:lnTo>
                <a:lnTo>
                  <a:pt x="212" y="1338740"/>
                </a:lnTo>
                <a:lnTo>
                  <a:pt x="212" y="1331058"/>
                </a:lnTo>
                <a:lnTo>
                  <a:pt x="56988" y="1331058"/>
                </a:lnTo>
                <a:lnTo>
                  <a:pt x="56988" y="1242542"/>
                </a:lnTo>
                <a:lnTo>
                  <a:pt x="212" y="1242542"/>
                </a:lnTo>
                <a:lnTo>
                  <a:pt x="212" y="1234859"/>
                </a:lnTo>
                <a:lnTo>
                  <a:pt x="56988" y="1234859"/>
                </a:lnTo>
                <a:lnTo>
                  <a:pt x="56988" y="1146344"/>
                </a:lnTo>
                <a:lnTo>
                  <a:pt x="212" y="1146344"/>
                </a:lnTo>
                <a:lnTo>
                  <a:pt x="212" y="1138661"/>
                </a:lnTo>
                <a:lnTo>
                  <a:pt x="56988" y="1138661"/>
                </a:lnTo>
                <a:lnTo>
                  <a:pt x="56988" y="1050145"/>
                </a:lnTo>
                <a:lnTo>
                  <a:pt x="212" y="1050145"/>
                </a:lnTo>
                <a:lnTo>
                  <a:pt x="212" y="1042463"/>
                </a:lnTo>
                <a:lnTo>
                  <a:pt x="56988" y="1042463"/>
                </a:lnTo>
                <a:lnTo>
                  <a:pt x="56988" y="953947"/>
                </a:lnTo>
                <a:lnTo>
                  <a:pt x="212" y="953947"/>
                </a:lnTo>
                <a:lnTo>
                  <a:pt x="212" y="946264"/>
                </a:lnTo>
                <a:lnTo>
                  <a:pt x="56988" y="946264"/>
                </a:lnTo>
                <a:lnTo>
                  <a:pt x="56988" y="857749"/>
                </a:lnTo>
                <a:lnTo>
                  <a:pt x="212" y="857749"/>
                </a:lnTo>
                <a:lnTo>
                  <a:pt x="212" y="850066"/>
                </a:lnTo>
                <a:lnTo>
                  <a:pt x="56988" y="850066"/>
                </a:lnTo>
                <a:lnTo>
                  <a:pt x="56988" y="761550"/>
                </a:lnTo>
                <a:lnTo>
                  <a:pt x="212" y="761550"/>
                </a:lnTo>
                <a:lnTo>
                  <a:pt x="212" y="753868"/>
                </a:lnTo>
                <a:lnTo>
                  <a:pt x="56988" y="753868"/>
                </a:lnTo>
                <a:lnTo>
                  <a:pt x="56988" y="665352"/>
                </a:lnTo>
                <a:lnTo>
                  <a:pt x="173" y="665352"/>
                </a:lnTo>
                <a:lnTo>
                  <a:pt x="170" y="657669"/>
                </a:lnTo>
                <a:lnTo>
                  <a:pt x="56988" y="657669"/>
                </a:lnTo>
                <a:lnTo>
                  <a:pt x="56988" y="569155"/>
                </a:lnTo>
                <a:lnTo>
                  <a:pt x="144" y="569155"/>
                </a:lnTo>
                <a:lnTo>
                  <a:pt x="142" y="561472"/>
                </a:lnTo>
                <a:lnTo>
                  <a:pt x="56988" y="561472"/>
                </a:lnTo>
                <a:lnTo>
                  <a:pt x="56988" y="472956"/>
                </a:lnTo>
                <a:lnTo>
                  <a:pt x="116" y="472956"/>
                </a:lnTo>
                <a:lnTo>
                  <a:pt x="113" y="465274"/>
                </a:lnTo>
                <a:lnTo>
                  <a:pt x="56988" y="465274"/>
                </a:lnTo>
                <a:lnTo>
                  <a:pt x="56988" y="376758"/>
                </a:lnTo>
                <a:lnTo>
                  <a:pt x="87" y="376758"/>
                </a:lnTo>
                <a:lnTo>
                  <a:pt x="85" y="369075"/>
                </a:lnTo>
                <a:lnTo>
                  <a:pt x="56988" y="369075"/>
                </a:lnTo>
                <a:lnTo>
                  <a:pt x="56989" y="280560"/>
                </a:lnTo>
                <a:lnTo>
                  <a:pt x="59" y="280560"/>
                </a:lnTo>
                <a:lnTo>
                  <a:pt x="57" y="272877"/>
                </a:lnTo>
                <a:lnTo>
                  <a:pt x="56989" y="272877"/>
                </a:lnTo>
                <a:lnTo>
                  <a:pt x="56989" y="184362"/>
                </a:lnTo>
                <a:lnTo>
                  <a:pt x="31" y="184361"/>
                </a:lnTo>
                <a:lnTo>
                  <a:pt x="28" y="176678"/>
                </a:lnTo>
                <a:lnTo>
                  <a:pt x="56989" y="176678"/>
                </a:lnTo>
                <a:lnTo>
                  <a:pt x="56989" y="88163"/>
                </a:lnTo>
                <a:lnTo>
                  <a:pt x="2" y="88163"/>
                </a:lnTo>
                <a:lnTo>
                  <a:pt x="0" y="80480"/>
                </a:lnTo>
                <a:lnTo>
                  <a:pt x="56989" y="80480"/>
                </a:lnTo>
                <a:lnTo>
                  <a:pt x="56989" y="6931"/>
                </a:lnTo>
                <a:lnTo>
                  <a:pt x="64671" y="8472"/>
                </a:lnTo>
                <a:lnTo>
                  <a:pt x="64671" y="80480"/>
                </a:lnTo>
                <a:lnTo>
                  <a:pt x="145727" y="80480"/>
                </a:lnTo>
                <a:lnTo>
                  <a:pt x="145727" y="0"/>
                </a:lnTo>
                <a:lnTo>
                  <a:pt x="153409" y="1538"/>
                </a:lnTo>
                <a:lnTo>
                  <a:pt x="153409" y="80480"/>
                </a:lnTo>
                <a:lnTo>
                  <a:pt x="234464" y="80480"/>
                </a:lnTo>
                <a:lnTo>
                  <a:pt x="234464" y="9561"/>
                </a:lnTo>
                <a:lnTo>
                  <a:pt x="242147" y="10257"/>
                </a:lnTo>
                <a:lnTo>
                  <a:pt x="242147" y="80480"/>
                </a:lnTo>
                <a:lnTo>
                  <a:pt x="323203" y="80480"/>
                </a:lnTo>
                <a:lnTo>
                  <a:pt x="323203" y="615"/>
                </a:lnTo>
                <a:lnTo>
                  <a:pt x="323900" y="405"/>
                </a:lnTo>
                <a:lnTo>
                  <a:pt x="330885" y="1063"/>
                </a:lnTo>
                <a:lnTo>
                  <a:pt x="330885" y="80480"/>
                </a:lnTo>
                <a:close/>
              </a:path>
            </a:pathLst>
          </a:custGeom>
          <a:solidFill>
            <a:srgbClr val="E6E1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3515725" y="1923675"/>
            <a:ext cx="5437018" cy="172202"/>
          </a:xfrm>
          <a:custGeom>
            <a:avLst/>
            <a:gdLst/>
            <a:ahLst/>
            <a:cxnLst/>
            <a:rect l="l" t="t" r="r" b="b"/>
            <a:pathLst>
              <a:path w="1666519" h="95668" extrusionOk="0">
                <a:moveTo>
                  <a:pt x="-56" y="96382"/>
                </a:moveTo>
                <a:cubicBezTo>
                  <a:pt x="416970" y="37752"/>
                  <a:pt x="839962" y="-21157"/>
                  <a:pt x="1261835" y="8764"/>
                </a:cubicBezTo>
                <a:cubicBezTo>
                  <a:pt x="1397848" y="18308"/>
                  <a:pt x="1533051" y="37211"/>
                  <a:pt x="1666464" y="65343"/>
                </a:cubicBezTo>
              </a:path>
            </a:pathLst>
          </a:custGeom>
          <a:noFill/>
          <a:ln w="19050" cap="rnd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4439797" y="2018407"/>
            <a:ext cx="3669585" cy="154858"/>
          </a:xfrm>
          <a:custGeom>
            <a:avLst/>
            <a:gdLst/>
            <a:ahLst/>
            <a:cxnLst/>
            <a:rect l="l" t="t" r="r" b="b"/>
            <a:pathLst>
              <a:path w="1124777" h="86032" extrusionOk="0">
                <a:moveTo>
                  <a:pt x="-56" y="86746"/>
                </a:moveTo>
                <a:cubicBezTo>
                  <a:pt x="369218" y="7088"/>
                  <a:pt x="748261" y="-17445"/>
                  <a:pt x="1124721" y="13948"/>
                </a:cubicBezTo>
              </a:path>
            </a:pathLst>
          </a:custGeom>
          <a:noFill/>
          <a:ln w="19050" cap="rnd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69;p26">
            <a:extLst>
              <a:ext uri="{FF2B5EF4-FFF2-40B4-BE49-F238E27FC236}">
                <a16:creationId xmlns:a16="http://schemas.microsoft.com/office/drawing/2014/main" id="{A8524EF7-E9E2-428F-BD6C-EA0CDE02F7F5}"/>
              </a:ext>
            </a:extLst>
          </p:cNvPr>
          <p:cNvSpPr txBox="1">
            <a:spLocks/>
          </p:cNvSpPr>
          <p:nvPr/>
        </p:nvSpPr>
        <p:spPr>
          <a:xfrm>
            <a:off x="6585640" y="2483119"/>
            <a:ext cx="4048353" cy="30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●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○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■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●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○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■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●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hadows Into Light Two"/>
              <a:buChar char="○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Shadows Into Light Two"/>
              <a:buChar char="■"/>
              <a:defRPr sz="1900" b="1" i="0" u="none" strike="noStrike" cap="none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pPr marL="0" marR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b="1" i="0" dirty="0" err="1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Chức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 </a:t>
            </a:r>
            <a:r>
              <a:rPr lang="en-US" sz="2400" b="1" i="0" dirty="0" err="1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năng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:</a:t>
            </a:r>
            <a:endParaRPr lang="en-US" sz="2400" dirty="0">
              <a:effectLst/>
            </a:endParaRPr>
          </a:p>
          <a:p>
            <a:pPr marL="0" marR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b="1" i="0" dirty="0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	+</a:t>
            </a:r>
            <a:r>
              <a:rPr lang="en-US" sz="2400" b="1" i="0" dirty="0" err="1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Quản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 </a:t>
            </a:r>
            <a:r>
              <a:rPr lang="en-US" sz="2400" b="1" i="0" dirty="0" err="1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trị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 </a:t>
            </a:r>
            <a:r>
              <a:rPr lang="en-US" sz="2400" b="1" i="0" dirty="0" err="1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hệ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 </a:t>
            </a:r>
            <a:r>
              <a:rPr lang="en-US" sz="2400" b="1" i="0" dirty="0" err="1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thống</a:t>
            </a:r>
            <a:endParaRPr lang="en-US" sz="2400" dirty="0">
              <a:effectLst/>
            </a:endParaRPr>
          </a:p>
          <a:p>
            <a:pPr marL="0" marR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b="1" i="0" dirty="0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	+</a:t>
            </a:r>
            <a:r>
              <a:rPr lang="en-US" sz="2400" b="1" i="0" dirty="0" err="1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Nhóm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 </a:t>
            </a:r>
            <a:r>
              <a:rPr lang="en-US" sz="2400" b="1" i="0" dirty="0" err="1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người</a:t>
            </a:r>
            <a:r>
              <a:rPr lang="en-US" sz="2400" b="1" i="0" dirty="0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 </a:t>
            </a:r>
            <a:r>
              <a:rPr lang="en-US" sz="2400" b="1" i="0" dirty="0" err="1">
                <a:solidFill>
                  <a:srgbClr val="3A3A3A"/>
                </a:solidFill>
                <a:effectLst/>
                <a:latin typeface="SVN-Aguda Black" pitchFamily="50" charset="0"/>
                <a:ea typeface="Shadows Into Light Two" panose="020B0604020202020204" charset="0"/>
                <a:cs typeface="SVN-Aguda Black" pitchFamily="50" charset="0"/>
              </a:rPr>
              <a:t>dùng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/>
          <p:nvPr/>
        </p:nvSpPr>
        <p:spPr>
          <a:xfrm>
            <a:off x="4360375" y="1870950"/>
            <a:ext cx="6997800" cy="3059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481867" y="965000"/>
            <a:ext cx="3653700" cy="46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47" name="Google Shape;347;p24"/>
          <p:cNvSpPr txBox="1">
            <a:spLocks noGrp="1"/>
          </p:cNvSpPr>
          <p:nvPr>
            <p:ph type="body" idx="1"/>
          </p:nvPr>
        </p:nvSpPr>
        <p:spPr>
          <a:xfrm>
            <a:off x="4471000" y="2825700"/>
            <a:ext cx="68205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400" dirty="0">
                <a:latin typeface="SVN-Aguda Black" pitchFamily="50" charset="0"/>
                <a:cs typeface="SVN-Aguda Black" pitchFamily="50" charset="0"/>
              </a:rPr>
              <a:t>	Lược đồ ERD		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400" dirty="0">
                <a:latin typeface="SVN-Aguda Black" pitchFamily="50" charset="0"/>
                <a:cs typeface="SVN-Aguda Black" pitchFamily="50" charset="0"/>
              </a:rPr>
              <a:t>	Diagram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" sz="2400" dirty="0">
                <a:latin typeface="SVN-Aguda Black" pitchFamily="50" charset="0"/>
                <a:cs typeface="SVN-Aguda Black" pitchFamily="50" charset="0"/>
              </a:rPr>
              <a:t>	Thiết kế cơ sở dữ liệu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 idx="2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Phân tích thiết kế</a:t>
            </a:r>
            <a:endParaRPr dirty="0"/>
          </a:p>
        </p:txBody>
      </p:sp>
      <p:sp>
        <p:nvSpPr>
          <p:cNvPr id="349" name="Google Shape;349;p24"/>
          <p:cNvSpPr/>
          <p:nvPr/>
        </p:nvSpPr>
        <p:spPr>
          <a:xfrm flipH="1">
            <a:off x="8076572" y="1350"/>
            <a:ext cx="4115428" cy="3082777"/>
          </a:xfrm>
          <a:custGeom>
            <a:avLst/>
            <a:gdLst/>
            <a:ahLst/>
            <a:cxnLst/>
            <a:rect l="l" t="t" r="r" b="b"/>
            <a:pathLst>
              <a:path w="4115428" h="3082777" extrusionOk="0">
                <a:moveTo>
                  <a:pt x="4114997" y="0"/>
                </a:moveTo>
                <a:lnTo>
                  <a:pt x="0" y="0"/>
                </a:lnTo>
                <a:lnTo>
                  <a:pt x="0" y="3069155"/>
                </a:lnTo>
                <a:lnTo>
                  <a:pt x="26420" y="3069471"/>
                </a:lnTo>
                <a:cubicBezTo>
                  <a:pt x="40564" y="3070983"/>
                  <a:pt x="54814" y="3074040"/>
                  <a:pt x="69226" y="3079243"/>
                </a:cubicBezTo>
                <a:cubicBezTo>
                  <a:pt x="100340" y="3089649"/>
                  <a:pt x="130310" y="3076434"/>
                  <a:pt x="151122" y="3048025"/>
                </a:cubicBezTo>
                <a:cubicBezTo>
                  <a:pt x="204088" y="2977369"/>
                  <a:pt x="281197" y="2928876"/>
                  <a:pt x="330106" y="2854056"/>
                </a:cubicBezTo>
                <a:cubicBezTo>
                  <a:pt x="339367" y="2839696"/>
                  <a:pt x="354560" y="2825856"/>
                  <a:pt x="371730" y="2825128"/>
                </a:cubicBezTo>
                <a:cubicBezTo>
                  <a:pt x="442492" y="2822005"/>
                  <a:pt x="500141" y="2772369"/>
                  <a:pt x="571318" y="2771016"/>
                </a:cubicBezTo>
                <a:cubicBezTo>
                  <a:pt x="592786" y="2769205"/>
                  <a:pt x="611882" y="2756676"/>
                  <a:pt x="622100" y="2737717"/>
                </a:cubicBezTo>
                <a:cubicBezTo>
                  <a:pt x="682872" y="2636466"/>
                  <a:pt x="780688" y="2578920"/>
                  <a:pt x="879754" y="2526889"/>
                </a:cubicBezTo>
                <a:cubicBezTo>
                  <a:pt x="935219" y="2497544"/>
                  <a:pt x="965396" y="2451342"/>
                  <a:pt x="992139" y="2403890"/>
                </a:cubicBezTo>
                <a:cubicBezTo>
                  <a:pt x="1026792" y="2342599"/>
                  <a:pt x="1078303" y="2324908"/>
                  <a:pt x="1139073" y="2325636"/>
                </a:cubicBezTo>
                <a:cubicBezTo>
                  <a:pt x="1210563" y="2326365"/>
                  <a:pt x="1247921" y="2299413"/>
                  <a:pt x="1279139" y="2230525"/>
                </a:cubicBezTo>
                <a:cubicBezTo>
                  <a:pt x="1305675" y="2170898"/>
                  <a:pt x="1363532" y="2124175"/>
                  <a:pt x="1411817" y="2075995"/>
                </a:cubicBezTo>
                <a:cubicBezTo>
                  <a:pt x="1426073" y="2062155"/>
                  <a:pt x="1443866" y="2054454"/>
                  <a:pt x="1453441" y="2033642"/>
                </a:cubicBezTo>
                <a:cubicBezTo>
                  <a:pt x="1468737" y="2000967"/>
                  <a:pt x="1497250" y="1981820"/>
                  <a:pt x="1532840" y="1972039"/>
                </a:cubicBezTo>
                <a:cubicBezTo>
                  <a:pt x="1630666" y="1945065"/>
                  <a:pt x="1724976" y="1906646"/>
                  <a:pt x="1813803" y="1857572"/>
                </a:cubicBezTo>
                <a:cubicBezTo>
                  <a:pt x="1850224" y="1837800"/>
                  <a:pt x="1874782" y="1797841"/>
                  <a:pt x="1889976" y="1763918"/>
                </a:cubicBezTo>
                <a:cubicBezTo>
                  <a:pt x="1914116" y="1710534"/>
                  <a:pt x="1969477" y="1679316"/>
                  <a:pt x="1982589" y="1616879"/>
                </a:cubicBezTo>
                <a:cubicBezTo>
                  <a:pt x="1988312" y="1588991"/>
                  <a:pt x="2031706" y="1565578"/>
                  <a:pt x="2058970" y="1544766"/>
                </a:cubicBezTo>
                <a:cubicBezTo>
                  <a:pt x="2090188" y="1520415"/>
                  <a:pt x="2110376" y="1490342"/>
                  <a:pt x="2131812" y="1459956"/>
                </a:cubicBezTo>
                <a:cubicBezTo>
                  <a:pt x="2167951" y="1406854"/>
                  <a:pt x="2219587" y="1366186"/>
                  <a:pt x="2279681" y="1343512"/>
                </a:cubicBezTo>
                <a:cubicBezTo>
                  <a:pt x="2319017" y="1328423"/>
                  <a:pt x="2339516" y="1288257"/>
                  <a:pt x="2372087" y="1263386"/>
                </a:cubicBezTo>
                <a:cubicBezTo>
                  <a:pt x="2389569" y="1250066"/>
                  <a:pt x="2399976" y="1226964"/>
                  <a:pt x="2425887" y="1225715"/>
                </a:cubicBezTo>
                <a:cubicBezTo>
                  <a:pt x="2431257" y="1216579"/>
                  <a:pt x="2441215" y="1211137"/>
                  <a:pt x="2451798" y="1211563"/>
                </a:cubicBezTo>
                <a:lnTo>
                  <a:pt x="2474692" y="1190751"/>
                </a:lnTo>
                <a:cubicBezTo>
                  <a:pt x="2474952" y="1180168"/>
                  <a:pt x="2481956" y="1170948"/>
                  <a:pt x="2492070" y="1167858"/>
                </a:cubicBezTo>
                <a:cubicBezTo>
                  <a:pt x="2535047" y="1126962"/>
                  <a:pt x="2597899" y="1120718"/>
                  <a:pt x="2642125" y="1081383"/>
                </a:cubicBezTo>
                <a:cubicBezTo>
                  <a:pt x="2678130" y="1049332"/>
                  <a:pt x="2716321" y="1020924"/>
                  <a:pt x="2749100" y="984294"/>
                </a:cubicBezTo>
                <a:cubicBezTo>
                  <a:pt x="2820796" y="904168"/>
                  <a:pt x="2894160" y="825290"/>
                  <a:pt x="2970852" y="749326"/>
                </a:cubicBezTo>
                <a:cubicBezTo>
                  <a:pt x="3045256" y="676484"/>
                  <a:pt x="3130586" y="619354"/>
                  <a:pt x="3208007" y="551611"/>
                </a:cubicBezTo>
                <a:cubicBezTo>
                  <a:pt x="3236728" y="526116"/>
                  <a:pt x="3268466" y="495106"/>
                  <a:pt x="3280850" y="460245"/>
                </a:cubicBezTo>
                <a:cubicBezTo>
                  <a:pt x="3310298" y="377622"/>
                  <a:pt x="3381684" y="356290"/>
                  <a:pt x="3449219" y="327984"/>
                </a:cubicBezTo>
                <a:cubicBezTo>
                  <a:pt x="3525600" y="295934"/>
                  <a:pt x="3603541" y="267734"/>
                  <a:pt x="3680234" y="236515"/>
                </a:cubicBezTo>
                <a:cubicBezTo>
                  <a:pt x="3690328" y="232561"/>
                  <a:pt x="3697092" y="219969"/>
                  <a:pt x="3705624" y="211748"/>
                </a:cubicBezTo>
                <a:cubicBezTo>
                  <a:pt x="3783774" y="136721"/>
                  <a:pt x="3866919" y="75326"/>
                  <a:pt x="3984716" y="80425"/>
                </a:cubicBezTo>
                <a:cubicBezTo>
                  <a:pt x="4021137" y="81986"/>
                  <a:pt x="4058703" y="65231"/>
                  <a:pt x="4093979" y="52120"/>
                </a:cubicBezTo>
                <a:cubicBezTo>
                  <a:pt x="4108704" y="46656"/>
                  <a:pt x="4113907" y="36458"/>
                  <a:pt x="4115428" y="247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/>
          <p:nvPr/>
        </p:nvSpPr>
        <p:spPr>
          <a:xfrm flipH="1">
            <a:off x="8158949" y="1350"/>
            <a:ext cx="4033051" cy="3082748"/>
          </a:xfrm>
          <a:custGeom>
            <a:avLst/>
            <a:gdLst/>
            <a:ahLst/>
            <a:cxnLst/>
            <a:rect l="l" t="t" r="r" b="b"/>
            <a:pathLst>
              <a:path w="4033051" h="3082748" extrusionOk="0">
                <a:moveTo>
                  <a:pt x="4032619" y="0"/>
                </a:moveTo>
                <a:lnTo>
                  <a:pt x="0" y="0"/>
                </a:lnTo>
                <a:lnTo>
                  <a:pt x="0" y="3081247"/>
                </a:lnTo>
                <a:lnTo>
                  <a:pt x="9844" y="3082748"/>
                </a:lnTo>
                <a:cubicBezTo>
                  <a:pt x="32375" y="3082090"/>
                  <a:pt x="53135" y="3069330"/>
                  <a:pt x="68744" y="3048023"/>
                </a:cubicBezTo>
                <a:cubicBezTo>
                  <a:pt x="121710" y="2977367"/>
                  <a:pt x="198819" y="2928874"/>
                  <a:pt x="247728" y="2854054"/>
                </a:cubicBezTo>
                <a:cubicBezTo>
                  <a:pt x="256989" y="2839694"/>
                  <a:pt x="272182" y="2825854"/>
                  <a:pt x="289352" y="2825126"/>
                </a:cubicBezTo>
                <a:cubicBezTo>
                  <a:pt x="360114" y="2822003"/>
                  <a:pt x="417763" y="2772367"/>
                  <a:pt x="488940" y="2771014"/>
                </a:cubicBezTo>
                <a:cubicBezTo>
                  <a:pt x="510408" y="2769202"/>
                  <a:pt x="529504" y="2756674"/>
                  <a:pt x="539722" y="2737715"/>
                </a:cubicBezTo>
                <a:cubicBezTo>
                  <a:pt x="600494" y="2636464"/>
                  <a:pt x="698310" y="2578918"/>
                  <a:pt x="797376" y="2526887"/>
                </a:cubicBezTo>
                <a:cubicBezTo>
                  <a:pt x="852841" y="2497543"/>
                  <a:pt x="883018" y="2451340"/>
                  <a:pt x="909761" y="2403888"/>
                </a:cubicBezTo>
                <a:cubicBezTo>
                  <a:pt x="944414" y="2342596"/>
                  <a:pt x="995925" y="2324906"/>
                  <a:pt x="1056695" y="2325635"/>
                </a:cubicBezTo>
                <a:cubicBezTo>
                  <a:pt x="1128185" y="2326363"/>
                  <a:pt x="1165543" y="2299411"/>
                  <a:pt x="1196761" y="2230523"/>
                </a:cubicBezTo>
                <a:cubicBezTo>
                  <a:pt x="1223297" y="2170896"/>
                  <a:pt x="1281154" y="2124173"/>
                  <a:pt x="1329439" y="2075993"/>
                </a:cubicBezTo>
                <a:cubicBezTo>
                  <a:pt x="1343695" y="2062153"/>
                  <a:pt x="1361488" y="2054452"/>
                  <a:pt x="1371063" y="2033640"/>
                </a:cubicBezTo>
                <a:cubicBezTo>
                  <a:pt x="1386359" y="2000965"/>
                  <a:pt x="1414872" y="1981818"/>
                  <a:pt x="1450462" y="1972037"/>
                </a:cubicBezTo>
                <a:cubicBezTo>
                  <a:pt x="1548288" y="1945063"/>
                  <a:pt x="1642598" y="1906644"/>
                  <a:pt x="1731425" y="1857570"/>
                </a:cubicBezTo>
                <a:cubicBezTo>
                  <a:pt x="1767846" y="1837798"/>
                  <a:pt x="1792404" y="1797839"/>
                  <a:pt x="1807598" y="1763916"/>
                </a:cubicBezTo>
                <a:cubicBezTo>
                  <a:pt x="1831738" y="1710532"/>
                  <a:pt x="1887099" y="1679314"/>
                  <a:pt x="1900211" y="1616877"/>
                </a:cubicBezTo>
                <a:cubicBezTo>
                  <a:pt x="1905934" y="1588989"/>
                  <a:pt x="1949328" y="1565576"/>
                  <a:pt x="1976592" y="1544763"/>
                </a:cubicBezTo>
                <a:cubicBezTo>
                  <a:pt x="2007810" y="1520413"/>
                  <a:pt x="2027998" y="1490339"/>
                  <a:pt x="2049434" y="1459954"/>
                </a:cubicBezTo>
                <a:cubicBezTo>
                  <a:pt x="2085573" y="1406852"/>
                  <a:pt x="2137209" y="1366185"/>
                  <a:pt x="2197303" y="1343510"/>
                </a:cubicBezTo>
                <a:cubicBezTo>
                  <a:pt x="2236639" y="1328421"/>
                  <a:pt x="2257138" y="1288254"/>
                  <a:pt x="2289709" y="1263384"/>
                </a:cubicBezTo>
                <a:cubicBezTo>
                  <a:pt x="2307191" y="1250064"/>
                  <a:pt x="2317598" y="1226962"/>
                  <a:pt x="2343509" y="1225713"/>
                </a:cubicBezTo>
                <a:cubicBezTo>
                  <a:pt x="2348879" y="1216576"/>
                  <a:pt x="2358837" y="1211135"/>
                  <a:pt x="2369420" y="1211561"/>
                </a:cubicBezTo>
                <a:lnTo>
                  <a:pt x="2392314" y="1190749"/>
                </a:lnTo>
                <a:cubicBezTo>
                  <a:pt x="2392574" y="1180166"/>
                  <a:pt x="2399578" y="1170946"/>
                  <a:pt x="2409692" y="1167855"/>
                </a:cubicBezTo>
                <a:cubicBezTo>
                  <a:pt x="2452669" y="1126960"/>
                  <a:pt x="2515521" y="1120716"/>
                  <a:pt x="2559747" y="1081381"/>
                </a:cubicBezTo>
                <a:cubicBezTo>
                  <a:pt x="2595752" y="1049330"/>
                  <a:pt x="2633943" y="1020922"/>
                  <a:pt x="2666722" y="984292"/>
                </a:cubicBezTo>
                <a:cubicBezTo>
                  <a:pt x="2738418" y="904166"/>
                  <a:pt x="2811782" y="825288"/>
                  <a:pt x="2888474" y="749324"/>
                </a:cubicBezTo>
                <a:cubicBezTo>
                  <a:pt x="2962878" y="676482"/>
                  <a:pt x="3048208" y="619352"/>
                  <a:pt x="3125629" y="551609"/>
                </a:cubicBezTo>
                <a:cubicBezTo>
                  <a:pt x="3154350" y="526114"/>
                  <a:pt x="3186088" y="495104"/>
                  <a:pt x="3198472" y="460243"/>
                </a:cubicBezTo>
                <a:cubicBezTo>
                  <a:pt x="3227920" y="377620"/>
                  <a:pt x="3299306" y="356287"/>
                  <a:pt x="3366841" y="327982"/>
                </a:cubicBezTo>
                <a:cubicBezTo>
                  <a:pt x="3443222" y="295932"/>
                  <a:pt x="3521163" y="267732"/>
                  <a:pt x="3597856" y="236514"/>
                </a:cubicBezTo>
                <a:cubicBezTo>
                  <a:pt x="3607950" y="232559"/>
                  <a:pt x="3614714" y="219968"/>
                  <a:pt x="3623246" y="211746"/>
                </a:cubicBezTo>
                <a:cubicBezTo>
                  <a:pt x="3701396" y="136719"/>
                  <a:pt x="3784541" y="75324"/>
                  <a:pt x="3902338" y="80422"/>
                </a:cubicBezTo>
                <a:cubicBezTo>
                  <a:pt x="3938759" y="81984"/>
                  <a:pt x="3976325" y="65229"/>
                  <a:pt x="4011601" y="52118"/>
                </a:cubicBezTo>
                <a:cubicBezTo>
                  <a:pt x="4026325" y="46654"/>
                  <a:pt x="4031529" y="36456"/>
                  <a:pt x="4033051" y="2473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74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8"/>
          <p:cNvGrpSpPr/>
          <p:nvPr/>
        </p:nvGrpSpPr>
        <p:grpSpPr>
          <a:xfrm>
            <a:off x="5514561" y="5391461"/>
            <a:ext cx="6677447" cy="1466527"/>
            <a:chOff x="-2474" y="4177944"/>
            <a:chExt cx="12202937" cy="2680057"/>
          </a:xfrm>
        </p:grpSpPr>
        <p:sp>
          <p:nvSpPr>
            <p:cNvPr id="392" name="Google Shape;392;p28"/>
            <p:cNvSpPr/>
            <p:nvPr/>
          </p:nvSpPr>
          <p:spPr>
            <a:xfrm>
              <a:off x="7648" y="4177944"/>
              <a:ext cx="12192815" cy="2612324"/>
            </a:xfrm>
            <a:custGeom>
              <a:avLst/>
              <a:gdLst/>
              <a:ahLst/>
              <a:cxnLst/>
              <a:rect l="l" t="t" r="r" b="b"/>
              <a:pathLst>
                <a:path w="12192815" h="2612324" extrusionOk="0">
                  <a:moveTo>
                    <a:pt x="8377369" y="2611819"/>
                  </a:moveTo>
                  <a:lnTo>
                    <a:pt x="6844815" y="2611819"/>
                  </a:lnTo>
                  <a:lnTo>
                    <a:pt x="6166878" y="2611819"/>
                  </a:lnTo>
                  <a:lnTo>
                    <a:pt x="5525418" y="2611819"/>
                  </a:lnTo>
                  <a:lnTo>
                    <a:pt x="4865674" y="2611819"/>
                  </a:lnTo>
                  <a:lnTo>
                    <a:pt x="4210275" y="2611819"/>
                  </a:lnTo>
                  <a:lnTo>
                    <a:pt x="3550622" y="2611819"/>
                  </a:lnTo>
                  <a:lnTo>
                    <a:pt x="2922648" y="2611819"/>
                  </a:lnTo>
                  <a:lnTo>
                    <a:pt x="2240366" y="2611819"/>
                  </a:lnTo>
                  <a:lnTo>
                    <a:pt x="1580713" y="2611819"/>
                  </a:lnTo>
                  <a:lnTo>
                    <a:pt x="926038" y="2609104"/>
                  </a:lnTo>
                  <a:lnTo>
                    <a:pt x="266385" y="2609104"/>
                  </a:lnTo>
                  <a:cubicBezTo>
                    <a:pt x="189902" y="2609104"/>
                    <a:pt x="113329" y="2609738"/>
                    <a:pt x="36846" y="2608199"/>
                  </a:cubicBezTo>
                  <a:cubicBezTo>
                    <a:pt x="24445" y="2608199"/>
                    <a:pt x="12226" y="2597518"/>
                    <a:pt x="7" y="2591816"/>
                  </a:cubicBezTo>
                  <a:cubicBezTo>
                    <a:pt x="6893" y="2581824"/>
                    <a:pt x="14326" y="2572211"/>
                    <a:pt x="22273" y="2563033"/>
                  </a:cubicBezTo>
                  <a:cubicBezTo>
                    <a:pt x="49427" y="2535065"/>
                    <a:pt x="75947" y="2507097"/>
                    <a:pt x="103734" y="2480486"/>
                  </a:cubicBezTo>
                  <a:cubicBezTo>
                    <a:pt x="112785" y="2471435"/>
                    <a:pt x="126091" y="2461117"/>
                    <a:pt x="137224" y="2461388"/>
                  </a:cubicBezTo>
                  <a:cubicBezTo>
                    <a:pt x="184471" y="2462383"/>
                    <a:pt x="231990" y="2472883"/>
                    <a:pt x="278513" y="2469263"/>
                  </a:cubicBezTo>
                  <a:cubicBezTo>
                    <a:pt x="345402" y="2464284"/>
                    <a:pt x="417812" y="2462565"/>
                    <a:pt x="476011" y="2435411"/>
                  </a:cubicBezTo>
                  <a:cubicBezTo>
                    <a:pt x="538736" y="2406266"/>
                    <a:pt x="596392" y="2406628"/>
                    <a:pt x="657036" y="2419481"/>
                  </a:cubicBezTo>
                  <a:cubicBezTo>
                    <a:pt x="711977" y="2431157"/>
                    <a:pt x="765650" y="2433601"/>
                    <a:pt x="818238" y="2417127"/>
                  </a:cubicBezTo>
                  <a:cubicBezTo>
                    <a:pt x="836340" y="2411425"/>
                    <a:pt x="850551" y="2391422"/>
                    <a:pt x="867929" y="2380289"/>
                  </a:cubicBezTo>
                  <a:cubicBezTo>
                    <a:pt x="888566" y="2366984"/>
                    <a:pt x="909474" y="2350601"/>
                    <a:pt x="932464" y="2345442"/>
                  </a:cubicBezTo>
                  <a:cubicBezTo>
                    <a:pt x="992565" y="2332046"/>
                    <a:pt x="1055199" y="2328516"/>
                    <a:pt x="1114303" y="2312133"/>
                  </a:cubicBezTo>
                  <a:cubicBezTo>
                    <a:pt x="1145349" y="2303082"/>
                    <a:pt x="1170421" y="2274842"/>
                    <a:pt x="1199657" y="2257826"/>
                  </a:cubicBezTo>
                  <a:cubicBezTo>
                    <a:pt x="1222448" y="2243081"/>
                    <a:pt x="1247393" y="2231967"/>
                    <a:pt x="1273605" y="2224879"/>
                  </a:cubicBezTo>
                  <a:cubicBezTo>
                    <a:pt x="1304017" y="2218453"/>
                    <a:pt x="1336964" y="2223069"/>
                    <a:pt x="1367828" y="2219449"/>
                  </a:cubicBezTo>
                  <a:cubicBezTo>
                    <a:pt x="1431187" y="2212117"/>
                    <a:pt x="1457888" y="2158444"/>
                    <a:pt x="1484408" y="2112463"/>
                  </a:cubicBezTo>
                  <a:cubicBezTo>
                    <a:pt x="1511562" y="2064673"/>
                    <a:pt x="1546228" y="2047023"/>
                    <a:pt x="1598544" y="2053269"/>
                  </a:cubicBezTo>
                  <a:cubicBezTo>
                    <a:pt x="1693138" y="2064591"/>
                    <a:pt x="1788891" y="2045575"/>
                    <a:pt x="1871982" y="1998961"/>
                  </a:cubicBezTo>
                  <a:cubicBezTo>
                    <a:pt x="1918776" y="1973346"/>
                    <a:pt x="1966205" y="1975428"/>
                    <a:pt x="2014991" y="1971807"/>
                  </a:cubicBezTo>
                  <a:cubicBezTo>
                    <a:pt x="2041185" y="1968766"/>
                    <a:pt x="2067162" y="1964014"/>
                    <a:pt x="2092741" y="1957597"/>
                  </a:cubicBezTo>
                  <a:cubicBezTo>
                    <a:pt x="2098534" y="1956511"/>
                    <a:pt x="2105594" y="1951170"/>
                    <a:pt x="2109486" y="1953071"/>
                  </a:cubicBezTo>
                  <a:cubicBezTo>
                    <a:pt x="2156733" y="1975518"/>
                    <a:pt x="2207058" y="1993802"/>
                    <a:pt x="2249418" y="2023490"/>
                  </a:cubicBezTo>
                  <a:cubicBezTo>
                    <a:pt x="2296937" y="2056798"/>
                    <a:pt x="2336672" y="2101149"/>
                    <a:pt x="2380570" y="2139798"/>
                  </a:cubicBezTo>
                  <a:cubicBezTo>
                    <a:pt x="2410439" y="2165956"/>
                    <a:pt x="2458682" y="2159620"/>
                    <a:pt x="2473164" y="2123416"/>
                  </a:cubicBezTo>
                  <a:cubicBezTo>
                    <a:pt x="2496697" y="2064220"/>
                    <a:pt x="2512899" y="2002129"/>
                    <a:pt x="2534531" y="1942391"/>
                  </a:cubicBezTo>
                  <a:cubicBezTo>
                    <a:pt x="2541501" y="1923021"/>
                    <a:pt x="2554263" y="1893333"/>
                    <a:pt x="2567387" y="1891704"/>
                  </a:cubicBezTo>
                  <a:cubicBezTo>
                    <a:pt x="2586304" y="1889260"/>
                    <a:pt x="2614725" y="1902565"/>
                    <a:pt x="2627487" y="1918857"/>
                  </a:cubicBezTo>
                  <a:cubicBezTo>
                    <a:pt x="2701164" y="2011062"/>
                    <a:pt x="2772732" y="2104951"/>
                    <a:pt x="2842182" y="2200532"/>
                  </a:cubicBezTo>
                  <a:cubicBezTo>
                    <a:pt x="2869336" y="2238094"/>
                    <a:pt x="2885990" y="2283803"/>
                    <a:pt x="2914592" y="2320460"/>
                  </a:cubicBezTo>
                  <a:cubicBezTo>
                    <a:pt x="2928893" y="2338563"/>
                    <a:pt x="2957948" y="2348157"/>
                    <a:pt x="2982205" y="2354312"/>
                  </a:cubicBezTo>
                  <a:cubicBezTo>
                    <a:pt x="2987636" y="2355670"/>
                    <a:pt x="3004561" y="2327158"/>
                    <a:pt x="3009359" y="2310957"/>
                  </a:cubicBezTo>
                  <a:cubicBezTo>
                    <a:pt x="3019948" y="2276743"/>
                    <a:pt x="3025922" y="2241081"/>
                    <a:pt x="3034159" y="2206053"/>
                  </a:cubicBezTo>
                  <a:cubicBezTo>
                    <a:pt x="3036512" y="2195825"/>
                    <a:pt x="3044387" y="2184511"/>
                    <a:pt x="3041943" y="2175913"/>
                  </a:cubicBezTo>
                  <a:cubicBezTo>
                    <a:pt x="3024836" y="2113549"/>
                    <a:pt x="3064300" y="2104951"/>
                    <a:pt x="3110189" y="2100968"/>
                  </a:cubicBezTo>
                  <a:cubicBezTo>
                    <a:pt x="3125214" y="2099701"/>
                    <a:pt x="3139968" y="2096171"/>
                    <a:pt x="3154993" y="2094813"/>
                  </a:cubicBezTo>
                  <a:cubicBezTo>
                    <a:pt x="3271301" y="2084767"/>
                    <a:pt x="3354120" y="1998508"/>
                    <a:pt x="3368602" y="1882562"/>
                  </a:cubicBezTo>
                  <a:cubicBezTo>
                    <a:pt x="3371408" y="1860477"/>
                    <a:pt x="3402544" y="1834952"/>
                    <a:pt x="3426620" y="1824091"/>
                  </a:cubicBezTo>
                  <a:cubicBezTo>
                    <a:pt x="3480384" y="1799472"/>
                    <a:pt x="3539036" y="1785624"/>
                    <a:pt x="3593434" y="1762181"/>
                  </a:cubicBezTo>
                  <a:cubicBezTo>
                    <a:pt x="3615791" y="1752587"/>
                    <a:pt x="3634346" y="1731316"/>
                    <a:pt x="3651271" y="1712308"/>
                  </a:cubicBezTo>
                  <a:cubicBezTo>
                    <a:pt x="3684942" y="1674474"/>
                    <a:pt x="3713997" y="1632205"/>
                    <a:pt x="3749930" y="1596634"/>
                  </a:cubicBezTo>
                  <a:cubicBezTo>
                    <a:pt x="3764231" y="1582605"/>
                    <a:pt x="3791203" y="1580704"/>
                    <a:pt x="3813288" y="1575092"/>
                  </a:cubicBezTo>
                  <a:cubicBezTo>
                    <a:pt x="3857096" y="1563688"/>
                    <a:pt x="3900995" y="1552464"/>
                    <a:pt x="3945346" y="1543232"/>
                  </a:cubicBezTo>
                  <a:cubicBezTo>
                    <a:pt x="3976754" y="1536715"/>
                    <a:pt x="4009428" y="1528026"/>
                    <a:pt x="4040655" y="1530560"/>
                  </a:cubicBezTo>
                  <a:cubicBezTo>
                    <a:pt x="4083196" y="1533909"/>
                    <a:pt x="4116233" y="1533094"/>
                    <a:pt x="4148636" y="1496075"/>
                  </a:cubicBezTo>
                  <a:cubicBezTo>
                    <a:pt x="4168458" y="1473266"/>
                    <a:pt x="4208012" y="1460413"/>
                    <a:pt x="4240144" y="1457154"/>
                  </a:cubicBezTo>
                  <a:cubicBezTo>
                    <a:pt x="4318609" y="1448719"/>
                    <a:pt x="4397509" y="1468586"/>
                    <a:pt x="4462623" y="1513182"/>
                  </a:cubicBezTo>
                  <a:cubicBezTo>
                    <a:pt x="4496475" y="1536443"/>
                    <a:pt x="4511591" y="1585591"/>
                    <a:pt x="4539649" y="1619081"/>
                  </a:cubicBezTo>
                  <a:cubicBezTo>
                    <a:pt x="4558204" y="1641347"/>
                    <a:pt x="4583910" y="1671850"/>
                    <a:pt x="4607534" y="1672936"/>
                  </a:cubicBezTo>
                  <a:cubicBezTo>
                    <a:pt x="4686913" y="1676375"/>
                    <a:pt x="4713976" y="1736294"/>
                    <a:pt x="4749004" y="1787977"/>
                  </a:cubicBezTo>
                  <a:cubicBezTo>
                    <a:pt x="4776158" y="1828074"/>
                    <a:pt x="4795708" y="1873692"/>
                    <a:pt x="4824220" y="1912793"/>
                  </a:cubicBezTo>
                  <a:cubicBezTo>
                    <a:pt x="4852731" y="1951895"/>
                    <a:pt x="4888665" y="1943115"/>
                    <a:pt x="4904142" y="1896772"/>
                  </a:cubicBezTo>
                  <a:cubicBezTo>
                    <a:pt x="4916543" y="1859934"/>
                    <a:pt x="4931296" y="1823729"/>
                    <a:pt x="4940347" y="1786167"/>
                  </a:cubicBezTo>
                  <a:cubicBezTo>
                    <a:pt x="4950303" y="1745708"/>
                    <a:pt x="4983793" y="1729868"/>
                    <a:pt x="5013390" y="1712942"/>
                  </a:cubicBezTo>
                  <a:cubicBezTo>
                    <a:pt x="5121009" y="1651303"/>
                    <a:pt x="5188169" y="1556537"/>
                    <a:pt x="5236322" y="1446746"/>
                  </a:cubicBezTo>
                  <a:cubicBezTo>
                    <a:pt x="5255510" y="1402847"/>
                    <a:pt x="5289000" y="1388275"/>
                    <a:pt x="5326834" y="1401490"/>
                  </a:cubicBezTo>
                  <a:cubicBezTo>
                    <a:pt x="5416532" y="1432626"/>
                    <a:pt x="5484507" y="1401490"/>
                    <a:pt x="5546508" y="1340485"/>
                  </a:cubicBezTo>
                  <a:cubicBezTo>
                    <a:pt x="5571580" y="1316046"/>
                    <a:pt x="5595474" y="1310525"/>
                    <a:pt x="5631046" y="1327179"/>
                  </a:cubicBezTo>
                  <a:cubicBezTo>
                    <a:pt x="5693861" y="1356595"/>
                    <a:pt x="5760659" y="1376870"/>
                    <a:pt x="5832345" y="1365285"/>
                  </a:cubicBezTo>
                  <a:cubicBezTo>
                    <a:pt x="5841360" y="1363303"/>
                    <a:pt x="5850729" y="1363773"/>
                    <a:pt x="5859499" y="1366642"/>
                  </a:cubicBezTo>
                  <a:cubicBezTo>
                    <a:pt x="5926387" y="1394701"/>
                    <a:pt x="5978342" y="1371621"/>
                    <a:pt x="6020520" y="1319214"/>
                  </a:cubicBezTo>
                  <a:cubicBezTo>
                    <a:pt x="6052290" y="1279660"/>
                    <a:pt x="6087952" y="1302017"/>
                    <a:pt x="6123071" y="1309529"/>
                  </a:cubicBezTo>
                  <a:cubicBezTo>
                    <a:pt x="6145065" y="1314236"/>
                    <a:pt x="6174482" y="1330166"/>
                    <a:pt x="6187425" y="1321477"/>
                  </a:cubicBezTo>
                  <a:cubicBezTo>
                    <a:pt x="6219738" y="1299573"/>
                    <a:pt x="6254585" y="1271242"/>
                    <a:pt x="6270244" y="1237210"/>
                  </a:cubicBezTo>
                  <a:cubicBezTo>
                    <a:pt x="6301380" y="1169416"/>
                    <a:pt x="6321835" y="1096463"/>
                    <a:pt x="6343740" y="1024778"/>
                  </a:cubicBezTo>
                  <a:cubicBezTo>
                    <a:pt x="6358312" y="977168"/>
                    <a:pt x="6384380" y="962324"/>
                    <a:pt x="6429907" y="982327"/>
                  </a:cubicBezTo>
                  <a:cubicBezTo>
                    <a:pt x="6468284" y="999163"/>
                    <a:pt x="6506028" y="1017899"/>
                    <a:pt x="6545219" y="1032562"/>
                  </a:cubicBezTo>
                  <a:cubicBezTo>
                    <a:pt x="6601428" y="1053651"/>
                    <a:pt x="6650033" y="1028127"/>
                    <a:pt x="6699090" y="1004503"/>
                  </a:cubicBezTo>
                  <a:cubicBezTo>
                    <a:pt x="6797387" y="957346"/>
                    <a:pt x="6813588" y="960695"/>
                    <a:pt x="6893239" y="1033919"/>
                  </a:cubicBezTo>
                  <a:cubicBezTo>
                    <a:pt x="6896588" y="1036997"/>
                    <a:pt x="6900209" y="1039803"/>
                    <a:pt x="6903196" y="1042970"/>
                  </a:cubicBezTo>
                  <a:cubicBezTo>
                    <a:pt x="6975606" y="1123798"/>
                    <a:pt x="6996605" y="1123708"/>
                    <a:pt x="7079152" y="1044057"/>
                  </a:cubicBezTo>
                  <a:cubicBezTo>
                    <a:pt x="7127757" y="997171"/>
                    <a:pt x="7173013" y="1013373"/>
                    <a:pt x="7222885" y="1013192"/>
                  </a:cubicBezTo>
                  <a:cubicBezTo>
                    <a:pt x="7250265" y="1013427"/>
                    <a:pt x="7277636" y="1011789"/>
                    <a:pt x="7304799" y="1008304"/>
                  </a:cubicBezTo>
                  <a:cubicBezTo>
                    <a:pt x="7347158" y="1002240"/>
                    <a:pt x="7389427" y="985495"/>
                    <a:pt x="7431516" y="987306"/>
                  </a:cubicBezTo>
                  <a:cubicBezTo>
                    <a:pt x="7493788" y="989930"/>
                    <a:pt x="7539316" y="966488"/>
                    <a:pt x="7567284" y="915982"/>
                  </a:cubicBezTo>
                  <a:cubicBezTo>
                    <a:pt x="7605299" y="846559"/>
                    <a:pt x="7642952" y="812979"/>
                    <a:pt x="7729482" y="852623"/>
                  </a:cubicBezTo>
                  <a:cubicBezTo>
                    <a:pt x="7790125" y="880592"/>
                    <a:pt x="7859457" y="852623"/>
                    <a:pt x="7915304" y="812979"/>
                  </a:cubicBezTo>
                  <a:cubicBezTo>
                    <a:pt x="7951509" y="787273"/>
                    <a:pt x="7984002" y="763650"/>
                    <a:pt x="8032336" y="787364"/>
                  </a:cubicBezTo>
                  <a:cubicBezTo>
                    <a:pt x="8047813" y="794967"/>
                    <a:pt x="8074786" y="788903"/>
                    <a:pt x="8092346" y="780485"/>
                  </a:cubicBezTo>
                  <a:cubicBezTo>
                    <a:pt x="8133800" y="760572"/>
                    <a:pt x="8170458" y="724548"/>
                    <a:pt x="8213451" y="715226"/>
                  </a:cubicBezTo>
                  <a:cubicBezTo>
                    <a:pt x="8273732" y="702101"/>
                    <a:pt x="8337906" y="707079"/>
                    <a:pt x="8400358" y="704726"/>
                  </a:cubicBezTo>
                  <a:cubicBezTo>
                    <a:pt x="8470867" y="702101"/>
                    <a:pt x="8539657" y="722829"/>
                    <a:pt x="8611886" y="683908"/>
                  </a:cubicBezTo>
                  <a:cubicBezTo>
                    <a:pt x="8664220" y="657597"/>
                    <a:pt x="8724157" y="650609"/>
                    <a:pt x="8781144" y="664177"/>
                  </a:cubicBezTo>
                  <a:cubicBezTo>
                    <a:pt x="8896275" y="689792"/>
                    <a:pt x="9012765" y="696761"/>
                    <a:pt x="9116039" y="616115"/>
                  </a:cubicBezTo>
                  <a:cubicBezTo>
                    <a:pt x="9168083" y="575565"/>
                    <a:pt x="9233705" y="594211"/>
                    <a:pt x="9291995" y="596021"/>
                  </a:cubicBezTo>
                  <a:cubicBezTo>
                    <a:pt x="9357435" y="598012"/>
                    <a:pt x="9413915" y="580543"/>
                    <a:pt x="9474467" y="559273"/>
                  </a:cubicBezTo>
                  <a:cubicBezTo>
                    <a:pt x="9520900" y="542890"/>
                    <a:pt x="9572945" y="528408"/>
                    <a:pt x="9631144" y="542709"/>
                  </a:cubicBezTo>
                  <a:cubicBezTo>
                    <a:pt x="9692783" y="557915"/>
                    <a:pt x="9761120" y="560812"/>
                    <a:pt x="9823302" y="521982"/>
                  </a:cubicBezTo>
                  <a:cubicBezTo>
                    <a:pt x="9891910" y="479441"/>
                    <a:pt x="9965587" y="485053"/>
                    <a:pt x="9987763" y="529042"/>
                  </a:cubicBezTo>
                  <a:cubicBezTo>
                    <a:pt x="10004598" y="562532"/>
                    <a:pt x="10018627" y="597379"/>
                    <a:pt x="10033019" y="632045"/>
                  </a:cubicBezTo>
                  <a:cubicBezTo>
                    <a:pt x="10058996" y="695404"/>
                    <a:pt x="10058181" y="694046"/>
                    <a:pt x="10118824" y="663724"/>
                  </a:cubicBezTo>
                  <a:cubicBezTo>
                    <a:pt x="10152223" y="647070"/>
                    <a:pt x="10188881" y="637023"/>
                    <a:pt x="10222461" y="620550"/>
                  </a:cubicBezTo>
                  <a:cubicBezTo>
                    <a:pt x="10277402" y="593396"/>
                    <a:pt x="10331075" y="563618"/>
                    <a:pt x="10385383" y="535378"/>
                  </a:cubicBezTo>
                  <a:cubicBezTo>
                    <a:pt x="10397240" y="529223"/>
                    <a:pt x="10410002" y="520624"/>
                    <a:pt x="10422492" y="520443"/>
                  </a:cubicBezTo>
                  <a:cubicBezTo>
                    <a:pt x="10524590" y="519448"/>
                    <a:pt x="10597000" y="455455"/>
                    <a:pt x="10675384" y="403863"/>
                  </a:cubicBezTo>
                  <a:cubicBezTo>
                    <a:pt x="10683349" y="397102"/>
                    <a:pt x="10692582" y="392079"/>
                    <a:pt x="10702538" y="389110"/>
                  </a:cubicBezTo>
                  <a:cubicBezTo>
                    <a:pt x="10795585" y="376619"/>
                    <a:pt x="10869261" y="322674"/>
                    <a:pt x="10931896" y="262393"/>
                  </a:cubicBezTo>
                  <a:cubicBezTo>
                    <a:pt x="10973712" y="221843"/>
                    <a:pt x="11020236" y="170613"/>
                    <a:pt x="11014443" y="99471"/>
                  </a:cubicBezTo>
                  <a:cubicBezTo>
                    <a:pt x="11013538" y="88338"/>
                    <a:pt x="11022589" y="76300"/>
                    <a:pt x="11026933" y="64624"/>
                  </a:cubicBezTo>
                  <a:cubicBezTo>
                    <a:pt x="11038429" y="72136"/>
                    <a:pt x="11052096" y="77567"/>
                    <a:pt x="11060876" y="87342"/>
                  </a:cubicBezTo>
                  <a:cubicBezTo>
                    <a:pt x="11103055" y="134318"/>
                    <a:pt x="11112378" y="194237"/>
                    <a:pt x="11119527" y="253342"/>
                  </a:cubicBezTo>
                  <a:cubicBezTo>
                    <a:pt x="11129755" y="337246"/>
                    <a:pt x="11165779" y="361142"/>
                    <a:pt x="11249051" y="354896"/>
                  </a:cubicBezTo>
                  <a:cubicBezTo>
                    <a:pt x="11298742" y="351185"/>
                    <a:pt x="11344631" y="348651"/>
                    <a:pt x="11387987" y="321226"/>
                  </a:cubicBezTo>
                  <a:cubicBezTo>
                    <a:pt x="11395952" y="316157"/>
                    <a:pt x="11419485" y="324122"/>
                    <a:pt x="11427813" y="333355"/>
                  </a:cubicBezTo>
                  <a:cubicBezTo>
                    <a:pt x="11454966" y="364129"/>
                    <a:pt x="11485469" y="364762"/>
                    <a:pt x="11516786" y="344669"/>
                  </a:cubicBezTo>
                  <a:cubicBezTo>
                    <a:pt x="11542853" y="328014"/>
                    <a:pt x="11565663" y="306110"/>
                    <a:pt x="11591096" y="288098"/>
                  </a:cubicBezTo>
                  <a:cubicBezTo>
                    <a:pt x="11601505" y="280767"/>
                    <a:pt x="11615987" y="271716"/>
                    <a:pt x="11626758" y="273707"/>
                  </a:cubicBezTo>
                  <a:cubicBezTo>
                    <a:pt x="11692198" y="285836"/>
                    <a:pt x="11714103" y="238679"/>
                    <a:pt x="11736278" y="194509"/>
                  </a:cubicBezTo>
                  <a:cubicBezTo>
                    <a:pt x="11760264" y="146537"/>
                    <a:pt x="11779181" y="95941"/>
                    <a:pt x="11802262" y="47426"/>
                  </a:cubicBezTo>
                  <a:cubicBezTo>
                    <a:pt x="11827604" y="-5795"/>
                    <a:pt x="11865620" y="-14756"/>
                    <a:pt x="11912596" y="21268"/>
                  </a:cubicBezTo>
                  <a:cubicBezTo>
                    <a:pt x="11940926" y="43082"/>
                    <a:pt x="11964912" y="71050"/>
                    <a:pt x="11994691" y="90148"/>
                  </a:cubicBezTo>
                  <a:cubicBezTo>
                    <a:pt x="12028180" y="110350"/>
                    <a:pt x="12063299" y="127502"/>
                    <a:pt x="12099866" y="141378"/>
                  </a:cubicBezTo>
                  <a:cubicBezTo>
                    <a:pt x="12113262" y="146673"/>
                    <a:pt x="12128287" y="146673"/>
                    <a:pt x="12141683" y="141378"/>
                  </a:cubicBezTo>
                  <a:cubicBezTo>
                    <a:pt x="12180602" y="122189"/>
                    <a:pt x="12185581" y="141378"/>
                    <a:pt x="12185581" y="173691"/>
                  </a:cubicBezTo>
                  <a:cubicBezTo>
                    <a:pt x="12185581" y="264203"/>
                    <a:pt x="12187662" y="354082"/>
                    <a:pt x="12187662" y="444232"/>
                  </a:cubicBezTo>
                  <a:cubicBezTo>
                    <a:pt x="12187662" y="619102"/>
                    <a:pt x="12185218" y="793971"/>
                    <a:pt x="12186123" y="969203"/>
                  </a:cubicBezTo>
                  <a:cubicBezTo>
                    <a:pt x="12187120" y="1162175"/>
                    <a:pt x="12192460" y="1355057"/>
                    <a:pt x="12192822" y="1548029"/>
                  </a:cubicBezTo>
                  <a:cubicBezTo>
                    <a:pt x="12192822" y="1784447"/>
                    <a:pt x="12190649" y="2020956"/>
                    <a:pt x="12189020" y="2257374"/>
                  </a:cubicBezTo>
                  <a:cubicBezTo>
                    <a:pt x="12188386" y="2361372"/>
                    <a:pt x="12186123" y="2465552"/>
                    <a:pt x="12186667" y="2569278"/>
                  </a:cubicBezTo>
                  <a:cubicBezTo>
                    <a:pt x="12186667" y="2599600"/>
                    <a:pt x="12179607" y="2611639"/>
                    <a:pt x="12146570" y="2611457"/>
                  </a:cubicBezTo>
                  <a:cubicBezTo>
                    <a:pt x="11891959" y="2610371"/>
                    <a:pt x="11637349" y="2611457"/>
                    <a:pt x="11382738" y="2611457"/>
                  </a:cubicBezTo>
                  <a:lnTo>
                    <a:pt x="10808890" y="2611910"/>
                  </a:lnTo>
                  <a:lnTo>
                    <a:pt x="10148965" y="2611910"/>
                  </a:lnTo>
                  <a:lnTo>
                    <a:pt x="9488949" y="2611910"/>
                  </a:lnTo>
                  <a:lnTo>
                    <a:pt x="8837986" y="26119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1254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-2474" y="4245677"/>
              <a:ext cx="12192815" cy="2612324"/>
            </a:xfrm>
            <a:custGeom>
              <a:avLst/>
              <a:gdLst/>
              <a:ahLst/>
              <a:cxnLst/>
              <a:rect l="l" t="t" r="r" b="b"/>
              <a:pathLst>
                <a:path w="12192815" h="2612324" extrusionOk="0">
                  <a:moveTo>
                    <a:pt x="8377369" y="2611819"/>
                  </a:moveTo>
                  <a:lnTo>
                    <a:pt x="6844815" y="2611819"/>
                  </a:lnTo>
                  <a:lnTo>
                    <a:pt x="6166878" y="2611819"/>
                  </a:lnTo>
                  <a:lnTo>
                    <a:pt x="5525418" y="2611819"/>
                  </a:lnTo>
                  <a:lnTo>
                    <a:pt x="4865674" y="2611819"/>
                  </a:lnTo>
                  <a:lnTo>
                    <a:pt x="4210275" y="2611819"/>
                  </a:lnTo>
                  <a:lnTo>
                    <a:pt x="3550622" y="2611819"/>
                  </a:lnTo>
                  <a:lnTo>
                    <a:pt x="2922648" y="2611819"/>
                  </a:lnTo>
                  <a:lnTo>
                    <a:pt x="2240366" y="2611819"/>
                  </a:lnTo>
                  <a:lnTo>
                    <a:pt x="1580713" y="2611819"/>
                  </a:lnTo>
                  <a:lnTo>
                    <a:pt x="926038" y="2609104"/>
                  </a:lnTo>
                  <a:lnTo>
                    <a:pt x="266385" y="2609104"/>
                  </a:lnTo>
                  <a:cubicBezTo>
                    <a:pt x="189902" y="2609104"/>
                    <a:pt x="113329" y="2609738"/>
                    <a:pt x="36846" y="2608199"/>
                  </a:cubicBezTo>
                  <a:cubicBezTo>
                    <a:pt x="24445" y="2608199"/>
                    <a:pt x="12226" y="2597518"/>
                    <a:pt x="7" y="2591816"/>
                  </a:cubicBezTo>
                  <a:cubicBezTo>
                    <a:pt x="6893" y="2581824"/>
                    <a:pt x="14326" y="2572211"/>
                    <a:pt x="22273" y="2563033"/>
                  </a:cubicBezTo>
                  <a:cubicBezTo>
                    <a:pt x="49427" y="2535065"/>
                    <a:pt x="75947" y="2507097"/>
                    <a:pt x="103734" y="2480486"/>
                  </a:cubicBezTo>
                  <a:cubicBezTo>
                    <a:pt x="112785" y="2471435"/>
                    <a:pt x="126091" y="2461117"/>
                    <a:pt x="137224" y="2461388"/>
                  </a:cubicBezTo>
                  <a:cubicBezTo>
                    <a:pt x="184471" y="2462383"/>
                    <a:pt x="231990" y="2472883"/>
                    <a:pt x="278513" y="2469263"/>
                  </a:cubicBezTo>
                  <a:cubicBezTo>
                    <a:pt x="345402" y="2464284"/>
                    <a:pt x="417812" y="2462565"/>
                    <a:pt x="476011" y="2435411"/>
                  </a:cubicBezTo>
                  <a:cubicBezTo>
                    <a:pt x="538736" y="2406266"/>
                    <a:pt x="596392" y="2406628"/>
                    <a:pt x="657036" y="2419481"/>
                  </a:cubicBezTo>
                  <a:cubicBezTo>
                    <a:pt x="711977" y="2431157"/>
                    <a:pt x="765650" y="2433601"/>
                    <a:pt x="818238" y="2417127"/>
                  </a:cubicBezTo>
                  <a:cubicBezTo>
                    <a:pt x="836340" y="2411425"/>
                    <a:pt x="850551" y="2391422"/>
                    <a:pt x="867929" y="2380289"/>
                  </a:cubicBezTo>
                  <a:cubicBezTo>
                    <a:pt x="888566" y="2366984"/>
                    <a:pt x="909474" y="2350601"/>
                    <a:pt x="932464" y="2345442"/>
                  </a:cubicBezTo>
                  <a:cubicBezTo>
                    <a:pt x="992565" y="2332046"/>
                    <a:pt x="1055199" y="2328516"/>
                    <a:pt x="1114303" y="2312133"/>
                  </a:cubicBezTo>
                  <a:cubicBezTo>
                    <a:pt x="1145349" y="2303082"/>
                    <a:pt x="1170421" y="2274842"/>
                    <a:pt x="1199657" y="2257826"/>
                  </a:cubicBezTo>
                  <a:cubicBezTo>
                    <a:pt x="1222448" y="2243081"/>
                    <a:pt x="1247393" y="2231967"/>
                    <a:pt x="1273605" y="2224879"/>
                  </a:cubicBezTo>
                  <a:cubicBezTo>
                    <a:pt x="1304017" y="2218453"/>
                    <a:pt x="1336964" y="2223069"/>
                    <a:pt x="1367828" y="2219449"/>
                  </a:cubicBezTo>
                  <a:cubicBezTo>
                    <a:pt x="1431187" y="2212117"/>
                    <a:pt x="1457888" y="2158444"/>
                    <a:pt x="1484408" y="2112463"/>
                  </a:cubicBezTo>
                  <a:cubicBezTo>
                    <a:pt x="1511562" y="2064673"/>
                    <a:pt x="1546228" y="2047023"/>
                    <a:pt x="1598544" y="2053269"/>
                  </a:cubicBezTo>
                  <a:cubicBezTo>
                    <a:pt x="1693138" y="2064591"/>
                    <a:pt x="1788891" y="2045575"/>
                    <a:pt x="1871982" y="1998961"/>
                  </a:cubicBezTo>
                  <a:cubicBezTo>
                    <a:pt x="1918776" y="1973346"/>
                    <a:pt x="1966205" y="1975428"/>
                    <a:pt x="2014991" y="1971807"/>
                  </a:cubicBezTo>
                  <a:cubicBezTo>
                    <a:pt x="2041185" y="1968766"/>
                    <a:pt x="2067162" y="1964014"/>
                    <a:pt x="2092741" y="1957597"/>
                  </a:cubicBezTo>
                  <a:cubicBezTo>
                    <a:pt x="2098534" y="1956511"/>
                    <a:pt x="2105594" y="1951170"/>
                    <a:pt x="2109486" y="1953071"/>
                  </a:cubicBezTo>
                  <a:cubicBezTo>
                    <a:pt x="2156733" y="1975518"/>
                    <a:pt x="2207058" y="1993802"/>
                    <a:pt x="2249418" y="2023490"/>
                  </a:cubicBezTo>
                  <a:cubicBezTo>
                    <a:pt x="2296937" y="2056798"/>
                    <a:pt x="2336672" y="2101149"/>
                    <a:pt x="2380570" y="2139798"/>
                  </a:cubicBezTo>
                  <a:cubicBezTo>
                    <a:pt x="2410439" y="2165956"/>
                    <a:pt x="2458682" y="2159620"/>
                    <a:pt x="2473164" y="2123416"/>
                  </a:cubicBezTo>
                  <a:cubicBezTo>
                    <a:pt x="2496697" y="2064220"/>
                    <a:pt x="2512899" y="2002129"/>
                    <a:pt x="2534531" y="1942391"/>
                  </a:cubicBezTo>
                  <a:cubicBezTo>
                    <a:pt x="2541501" y="1923021"/>
                    <a:pt x="2554263" y="1893333"/>
                    <a:pt x="2567387" y="1891704"/>
                  </a:cubicBezTo>
                  <a:cubicBezTo>
                    <a:pt x="2586304" y="1889260"/>
                    <a:pt x="2614725" y="1902565"/>
                    <a:pt x="2627487" y="1918857"/>
                  </a:cubicBezTo>
                  <a:cubicBezTo>
                    <a:pt x="2701164" y="2011062"/>
                    <a:pt x="2772732" y="2104951"/>
                    <a:pt x="2842182" y="2200532"/>
                  </a:cubicBezTo>
                  <a:cubicBezTo>
                    <a:pt x="2869336" y="2238094"/>
                    <a:pt x="2885990" y="2283803"/>
                    <a:pt x="2914592" y="2320460"/>
                  </a:cubicBezTo>
                  <a:cubicBezTo>
                    <a:pt x="2928893" y="2338563"/>
                    <a:pt x="2957948" y="2348157"/>
                    <a:pt x="2982205" y="2354312"/>
                  </a:cubicBezTo>
                  <a:cubicBezTo>
                    <a:pt x="2987636" y="2355670"/>
                    <a:pt x="3004561" y="2327158"/>
                    <a:pt x="3009359" y="2310957"/>
                  </a:cubicBezTo>
                  <a:cubicBezTo>
                    <a:pt x="3019948" y="2276743"/>
                    <a:pt x="3025922" y="2241081"/>
                    <a:pt x="3034159" y="2206053"/>
                  </a:cubicBezTo>
                  <a:cubicBezTo>
                    <a:pt x="3036512" y="2195825"/>
                    <a:pt x="3044387" y="2184511"/>
                    <a:pt x="3041943" y="2175913"/>
                  </a:cubicBezTo>
                  <a:cubicBezTo>
                    <a:pt x="3024836" y="2113549"/>
                    <a:pt x="3064300" y="2104951"/>
                    <a:pt x="3110189" y="2100968"/>
                  </a:cubicBezTo>
                  <a:cubicBezTo>
                    <a:pt x="3125214" y="2099701"/>
                    <a:pt x="3139968" y="2096171"/>
                    <a:pt x="3154993" y="2094813"/>
                  </a:cubicBezTo>
                  <a:cubicBezTo>
                    <a:pt x="3271301" y="2084767"/>
                    <a:pt x="3354120" y="1998508"/>
                    <a:pt x="3368602" y="1882562"/>
                  </a:cubicBezTo>
                  <a:cubicBezTo>
                    <a:pt x="3371408" y="1860477"/>
                    <a:pt x="3402544" y="1834952"/>
                    <a:pt x="3426620" y="1824091"/>
                  </a:cubicBezTo>
                  <a:cubicBezTo>
                    <a:pt x="3480384" y="1799472"/>
                    <a:pt x="3539036" y="1785624"/>
                    <a:pt x="3593434" y="1762181"/>
                  </a:cubicBezTo>
                  <a:cubicBezTo>
                    <a:pt x="3615791" y="1752587"/>
                    <a:pt x="3634346" y="1731316"/>
                    <a:pt x="3651271" y="1712308"/>
                  </a:cubicBezTo>
                  <a:cubicBezTo>
                    <a:pt x="3684942" y="1674474"/>
                    <a:pt x="3713997" y="1632205"/>
                    <a:pt x="3749930" y="1596634"/>
                  </a:cubicBezTo>
                  <a:cubicBezTo>
                    <a:pt x="3764231" y="1582605"/>
                    <a:pt x="3791203" y="1580704"/>
                    <a:pt x="3813288" y="1575092"/>
                  </a:cubicBezTo>
                  <a:cubicBezTo>
                    <a:pt x="3857096" y="1563688"/>
                    <a:pt x="3900995" y="1552464"/>
                    <a:pt x="3945346" y="1543232"/>
                  </a:cubicBezTo>
                  <a:cubicBezTo>
                    <a:pt x="3976754" y="1536715"/>
                    <a:pt x="4009428" y="1528026"/>
                    <a:pt x="4040655" y="1530560"/>
                  </a:cubicBezTo>
                  <a:cubicBezTo>
                    <a:pt x="4083196" y="1533909"/>
                    <a:pt x="4116233" y="1533094"/>
                    <a:pt x="4148636" y="1496075"/>
                  </a:cubicBezTo>
                  <a:cubicBezTo>
                    <a:pt x="4168458" y="1473266"/>
                    <a:pt x="4208012" y="1460413"/>
                    <a:pt x="4240144" y="1457154"/>
                  </a:cubicBezTo>
                  <a:cubicBezTo>
                    <a:pt x="4318609" y="1448719"/>
                    <a:pt x="4397509" y="1468586"/>
                    <a:pt x="4462623" y="1513182"/>
                  </a:cubicBezTo>
                  <a:cubicBezTo>
                    <a:pt x="4496475" y="1536443"/>
                    <a:pt x="4511591" y="1585591"/>
                    <a:pt x="4539649" y="1619081"/>
                  </a:cubicBezTo>
                  <a:cubicBezTo>
                    <a:pt x="4558204" y="1641347"/>
                    <a:pt x="4583910" y="1671850"/>
                    <a:pt x="4607534" y="1672936"/>
                  </a:cubicBezTo>
                  <a:cubicBezTo>
                    <a:pt x="4686913" y="1676375"/>
                    <a:pt x="4713976" y="1736294"/>
                    <a:pt x="4749004" y="1787977"/>
                  </a:cubicBezTo>
                  <a:cubicBezTo>
                    <a:pt x="4776158" y="1828074"/>
                    <a:pt x="4795708" y="1873692"/>
                    <a:pt x="4824220" y="1912793"/>
                  </a:cubicBezTo>
                  <a:cubicBezTo>
                    <a:pt x="4852731" y="1951895"/>
                    <a:pt x="4888665" y="1943115"/>
                    <a:pt x="4904142" y="1896772"/>
                  </a:cubicBezTo>
                  <a:cubicBezTo>
                    <a:pt x="4916543" y="1859934"/>
                    <a:pt x="4931296" y="1823729"/>
                    <a:pt x="4940347" y="1786167"/>
                  </a:cubicBezTo>
                  <a:cubicBezTo>
                    <a:pt x="4950303" y="1745708"/>
                    <a:pt x="4983793" y="1729868"/>
                    <a:pt x="5013390" y="1712942"/>
                  </a:cubicBezTo>
                  <a:cubicBezTo>
                    <a:pt x="5121009" y="1651303"/>
                    <a:pt x="5188169" y="1556537"/>
                    <a:pt x="5236322" y="1446746"/>
                  </a:cubicBezTo>
                  <a:cubicBezTo>
                    <a:pt x="5255510" y="1402847"/>
                    <a:pt x="5289000" y="1388275"/>
                    <a:pt x="5326834" y="1401490"/>
                  </a:cubicBezTo>
                  <a:cubicBezTo>
                    <a:pt x="5416532" y="1432626"/>
                    <a:pt x="5484507" y="1401490"/>
                    <a:pt x="5546508" y="1340485"/>
                  </a:cubicBezTo>
                  <a:cubicBezTo>
                    <a:pt x="5571580" y="1316046"/>
                    <a:pt x="5595474" y="1310525"/>
                    <a:pt x="5631046" y="1327179"/>
                  </a:cubicBezTo>
                  <a:cubicBezTo>
                    <a:pt x="5693861" y="1356595"/>
                    <a:pt x="5760659" y="1376870"/>
                    <a:pt x="5832345" y="1365285"/>
                  </a:cubicBezTo>
                  <a:cubicBezTo>
                    <a:pt x="5841360" y="1363303"/>
                    <a:pt x="5850729" y="1363773"/>
                    <a:pt x="5859499" y="1366642"/>
                  </a:cubicBezTo>
                  <a:cubicBezTo>
                    <a:pt x="5926387" y="1394701"/>
                    <a:pt x="5978342" y="1371621"/>
                    <a:pt x="6020520" y="1319214"/>
                  </a:cubicBezTo>
                  <a:cubicBezTo>
                    <a:pt x="6052290" y="1279660"/>
                    <a:pt x="6087952" y="1302017"/>
                    <a:pt x="6123071" y="1309529"/>
                  </a:cubicBezTo>
                  <a:cubicBezTo>
                    <a:pt x="6145065" y="1314236"/>
                    <a:pt x="6174482" y="1330166"/>
                    <a:pt x="6187425" y="1321477"/>
                  </a:cubicBezTo>
                  <a:cubicBezTo>
                    <a:pt x="6219738" y="1299573"/>
                    <a:pt x="6254585" y="1271242"/>
                    <a:pt x="6270244" y="1237210"/>
                  </a:cubicBezTo>
                  <a:cubicBezTo>
                    <a:pt x="6301380" y="1169416"/>
                    <a:pt x="6321835" y="1096463"/>
                    <a:pt x="6343740" y="1024778"/>
                  </a:cubicBezTo>
                  <a:cubicBezTo>
                    <a:pt x="6358312" y="977168"/>
                    <a:pt x="6384380" y="962324"/>
                    <a:pt x="6429907" y="982327"/>
                  </a:cubicBezTo>
                  <a:cubicBezTo>
                    <a:pt x="6468284" y="999163"/>
                    <a:pt x="6506028" y="1017899"/>
                    <a:pt x="6545219" y="1032562"/>
                  </a:cubicBezTo>
                  <a:cubicBezTo>
                    <a:pt x="6601428" y="1053651"/>
                    <a:pt x="6650033" y="1028127"/>
                    <a:pt x="6699090" y="1004503"/>
                  </a:cubicBezTo>
                  <a:cubicBezTo>
                    <a:pt x="6797387" y="957346"/>
                    <a:pt x="6813588" y="960695"/>
                    <a:pt x="6893239" y="1033919"/>
                  </a:cubicBezTo>
                  <a:cubicBezTo>
                    <a:pt x="6896588" y="1036997"/>
                    <a:pt x="6900209" y="1039803"/>
                    <a:pt x="6903196" y="1042970"/>
                  </a:cubicBezTo>
                  <a:cubicBezTo>
                    <a:pt x="6975606" y="1123798"/>
                    <a:pt x="6996605" y="1123708"/>
                    <a:pt x="7079152" y="1044057"/>
                  </a:cubicBezTo>
                  <a:cubicBezTo>
                    <a:pt x="7127757" y="997171"/>
                    <a:pt x="7173013" y="1013373"/>
                    <a:pt x="7222885" y="1013192"/>
                  </a:cubicBezTo>
                  <a:cubicBezTo>
                    <a:pt x="7250265" y="1013427"/>
                    <a:pt x="7277636" y="1011789"/>
                    <a:pt x="7304799" y="1008304"/>
                  </a:cubicBezTo>
                  <a:cubicBezTo>
                    <a:pt x="7347158" y="1002240"/>
                    <a:pt x="7389427" y="985495"/>
                    <a:pt x="7431516" y="987306"/>
                  </a:cubicBezTo>
                  <a:cubicBezTo>
                    <a:pt x="7493788" y="989930"/>
                    <a:pt x="7539316" y="966488"/>
                    <a:pt x="7567284" y="915982"/>
                  </a:cubicBezTo>
                  <a:cubicBezTo>
                    <a:pt x="7605299" y="846559"/>
                    <a:pt x="7642952" y="812979"/>
                    <a:pt x="7729482" y="852623"/>
                  </a:cubicBezTo>
                  <a:cubicBezTo>
                    <a:pt x="7790125" y="880592"/>
                    <a:pt x="7859457" y="852623"/>
                    <a:pt x="7915304" y="812979"/>
                  </a:cubicBezTo>
                  <a:cubicBezTo>
                    <a:pt x="7951509" y="787273"/>
                    <a:pt x="7984002" y="763650"/>
                    <a:pt x="8032336" y="787364"/>
                  </a:cubicBezTo>
                  <a:cubicBezTo>
                    <a:pt x="8047813" y="794967"/>
                    <a:pt x="8074786" y="788903"/>
                    <a:pt x="8092346" y="780485"/>
                  </a:cubicBezTo>
                  <a:cubicBezTo>
                    <a:pt x="8133800" y="760572"/>
                    <a:pt x="8170458" y="724548"/>
                    <a:pt x="8213451" y="715226"/>
                  </a:cubicBezTo>
                  <a:cubicBezTo>
                    <a:pt x="8273732" y="702101"/>
                    <a:pt x="8337906" y="707079"/>
                    <a:pt x="8400358" y="704726"/>
                  </a:cubicBezTo>
                  <a:cubicBezTo>
                    <a:pt x="8470867" y="702101"/>
                    <a:pt x="8539657" y="722829"/>
                    <a:pt x="8611886" y="683908"/>
                  </a:cubicBezTo>
                  <a:cubicBezTo>
                    <a:pt x="8664220" y="657597"/>
                    <a:pt x="8724157" y="650609"/>
                    <a:pt x="8781144" y="664177"/>
                  </a:cubicBezTo>
                  <a:cubicBezTo>
                    <a:pt x="8896275" y="689792"/>
                    <a:pt x="9012765" y="696761"/>
                    <a:pt x="9116039" y="616115"/>
                  </a:cubicBezTo>
                  <a:cubicBezTo>
                    <a:pt x="9168083" y="575565"/>
                    <a:pt x="9233705" y="594211"/>
                    <a:pt x="9291995" y="596021"/>
                  </a:cubicBezTo>
                  <a:cubicBezTo>
                    <a:pt x="9357435" y="598012"/>
                    <a:pt x="9413915" y="580543"/>
                    <a:pt x="9474467" y="559273"/>
                  </a:cubicBezTo>
                  <a:cubicBezTo>
                    <a:pt x="9520900" y="542890"/>
                    <a:pt x="9572945" y="528408"/>
                    <a:pt x="9631144" y="542709"/>
                  </a:cubicBezTo>
                  <a:cubicBezTo>
                    <a:pt x="9692783" y="557915"/>
                    <a:pt x="9761120" y="560812"/>
                    <a:pt x="9823302" y="521982"/>
                  </a:cubicBezTo>
                  <a:cubicBezTo>
                    <a:pt x="9891910" y="479441"/>
                    <a:pt x="9965587" y="485053"/>
                    <a:pt x="9987763" y="529042"/>
                  </a:cubicBezTo>
                  <a:cubicBezTo>
                    <a:pt x="10004598" y="562532"/>
                    <a:pt x="10018627" y="597379"/>
                    <a:pt x="10033019" y="632045"/>
                  </a:cubicBezTo>
                  <a:cubicBezTo>
                    <a:pt x="10058996" y="695404"/>
                    <a:pt x="10058181" y="694046"/>
                    <a:pt x="10118824" y="663724"/>
                  </a:cubicBezTo>
                  <a:cubicBezTo>
                    <a:pt x="10152223" y="647070"/>
                    <a:pt x="10188881" y="637023"/>
                    <a:pt x="10222461" y="620550"/>
                  </a:cubicBezTo>
                  <a:cubicBezTo>
                    <a:pt x="10277402" y="593396"/>
                    <a:pt x="10331075" y="563618"/>
                    <a:pt x="10385383" y="535378"/>
                  </a:cubicBezTo>
                  <a:cubicBezTo>
                    <a:pt x="10397240" y="529223"/>
                    <a:pt x="10410002" y="520624"/>
                    <a:pt x="10422492" y="520443"/>
                  </a:cubicBezTo>
                  <a:cubicBezTo>
                    <a:pt x="10524590" y="519448"/>
                    <a:pt x="10597000" y="455455"/>
                    <a:pt x="10675384" y="403863"/>
                  </a:cubicBezTo>
                  <a:cubicBezTo>
                    <a:pt x="10683349" y="397102"/>
                    <a:pt x="10692582" y="392079"/>
                    <a:pt x="10702538" y="389110"/>
                  </a:cubicBezTo>
                  <a:cubicBezTo>
                    <a:pt x="10795585" y="376619"/>
                    <a:pt x="10869261" y="322674"/>
                    <a:pt x="10931896" y="262393"/>
                  </a:cubicBezTo>
                  <a:cubicBezTo>
                    <a:pt x="10973712" y="221843"/>
                    <a:pt x="11020236" y="170613"/>
                    <a:pt x="11014443" y="99471"/>
                  </a:cubicBezTo>
                  <a:cubicBezTo>
                    <a:pt x="11013538" y="88338"/>
                    <a:pt x="11022589" y="76300"/>
                    <a:pt x="11026933" y="64624"/>
                  </a:cubicBezTo>
                  <a:cubicBezTo>
                    <a:pt x="11038429" y="72136"/>
                    <a:pt x="11052096" y="77567"/>
                    <a:pt x="11060876" y="87342"/>
                  </a:cubicBezTo>
                  <a:cubicBezTo>
                    <a:pt x="11103055" y="134318"/>
                    <a:pt x="11112378" y="194237"/>
                    <a:pt x="11119527" y="253342"/>
                  </a:cubicBezTo>
                  <a:cubicBezTo>
                    <a:pt x="11129755" y="337246"/>
                    <a:pt x="11165779" y="361142"/>
                    <a:pt x="11249051" y="354896"/>
                  </a:cubicBezTo>
                  <a:cubicBezTo>
                    <a:pt x="11298742" y="351185"/>
                    <a:pt x="11344631" y="348651"/>
                    <a:pt x="11387987" y="321226"/>
                  </a:cubicBezTo>
                  <a:cubicBezTo>
                    <a:pt x="11395952" y="316157"/>
                    <a:pt x="11419485" y="324122"/>
                    <a:pt x="11427813" y="333355"/>
                  </a:cubicBezTo>
                  <a:cubicBezTo>
                    <a:pt x="11454966" y="364129"/>
                    <a:pt x="11485469" y="364762"/>
                    <a:pt x="11516786" y="344669"/>
                  </a:cubicBezTo>
                  <a:cubicBezTo>
                    <a:pt x="11542853" y="328014"/>
                    <a:pt x="11565663" y="306110"/>
                    <a:pt x="11591096" y="288098"/>
                  </a:cubicBezTo>
                  <a:cubicBezTo>
                    <a:pt x="11601505" y="280767"/>
                    <a:pt x="11615987" y="271716"/>
                    <a:pt x="11626758" y="273707"/>
                  </a:cubicBezTo>
                  <a:cubicBezTo>
                    <a:pt x="11692198" y="285836"/>
                    <a:pt x="11714103" y="238679"/>
                    <a:pt x="11736278" y="194509"/>
                  </a:cubicBezTo>
                  <a:cubicBezTo>
                    <a:pt x="11760264" y="146537"/>
                    <a:pt x="11779181" y="95941"/>
                    <a:pt x="11802262" y="47426"/>
                  </a:cubicBezTo>
                  <a:cubicBezTo>
                    <a:pt x="11827604" y="-5795"/>
                    <a:pt x="11865620" y="-14756"/>
                    <a:pt x="11912596" y="21268"/>
                  </a:cubicBezTo>
                  <a:cubicBezTo>
                    <a:pt x="11940926" y="43082"/>
                    <a:pt x="11964912" y="71050"/>
                    <a:pt x="11994691" y="90148"/>
                  </a:cubicBezTo>
                  <a:cubicBezTo>
                    <a:pt x="12028180" y="110350"/>
                    <a:pt x="12063299" y="127502"/>
                    <a:pt x="12099866" y="141378"/>
                  </a:cubicBezTo>
                  <a:cubicBezTo>
                    <a:pt x="12113262" y="146673"/>
                    <a:pt x="12128287" y="146673"/>
                    <a:pt x="12141683" y="141378"/>
                  </a:cubicBezTo>
                  <a:cubicBezTo>
                    <a:pt x="12180602" y="122189"/>
                    <a:pt x="12185581" y="141378"/>
                    <a:pt x="12185581" y="173691"/>
                  </a:cubicBezTo>
                  <a:cubicBezTo>
                    <a:pt x="12185581" y="264203"/>
                    <a:pt x="12187662" y="354082"/>
                    <a:pt x="12187662" y="444232"/>
                  </a:cubicBezTo>
                  <a:cubicBezTo>
                    <a:pt x="12187662" y="619102"/>
                    <a:pt x="12185218" y="793971"/>
                    <a:pt x="12186123" y="969203"/>
                  </a:cubicBezTo>
                  <a:cubicBezTo>
                    <a:pt x="12187120" y="1162175"/>
                    <a:pt x="12192460" y="1355057"/>
                    <a:pt x="12192822" y="1548029"/>
                  </a:cubicBezTo>
                  <a:cubicBezTo>
                    <a:pt x="12192822" y="1784447"/>
                    <a:pt x="12190649" y="2020956"/>
                    <a:pt x="12189020" y="2257374"/>
                  </a:cubicBezTo>
                  <a:cubicBezTo>
                    <a:pt x="12188386" y="2361372"/>
                    <a:pt x="12186123" y="2465552"/>
                    <a:pt x="12186667" y="2569278"/>
                  </a:cubicBezTo>
                  <a:cubicBezTo>
                    <a:pt x="12186667" y="2599600"/>
                    <a:pt x="12179607" y="2611639"/>
                    <a:pt x="12146570" y="2611457"/>
                  </a:cubicBezTo>
                  <a:cubicBezTo>
                    <a:pt x="11891959" y="2610371"/>
                    <a:pt x="11637349" y="2611457"/>
                    <a:pt x="11382738" y="2611457"/>
                  </a:cubicBezTo>
                  <a:lnTo>
                    <a:pt x="10808890" y="2611910"/>
                  </a:lnTo>
                  <a:lnTo>
                    <a:pt x="10148965" y="2611910"/>
                  </a:lnTo>
                  <a:lnTo>
                    <a:pt x="9488949" y="2611910"/>
                  </a:lnTo>
                  <a:lnTo>
                    <a:pt x="8837986" y="261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8"/>
          <p:cNvSpPr txBox="1">
            <a:spLocks noGrp="1"/>
          </p:cNvSpPr>
          <p:nvPr>
            <p:ph type="body" idx="4294967295"/>
          </p:nvPr>
        </p:nvSpPr>
        <p:spPr>
          <a:xfrm>
            <a:off x="817721" y="6069819"/>
            <a:ext cx="2789767" cy="4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Lược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</a:t>
            </a:r>
            <a:r>
              <a:rPr lang="en-US" sz="2400" dirty="0" err="1">
                <a:latin typeface="SVN-Aguda Black" pitchFamily="50" charset="0"/>
                <a:cs typeface="SVN-Aguda Black" pitchFamily="50" charset="0"/>
              </a:rPr>
              <a:t>đồ</a:t>
            </a: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 ERD</a:t>
            </a:r>
            <a:endParaRPr sz="2400"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97" name="Google Shape;397;p28"/>
          <p:cNvSpPr/>
          <p:nvPr/>
        </p:nvSpPr>
        <p:spPr>
          <a:xfrm rot="-2322151" flipH="1">
            <a:off x="-43746" y="789157"/>
            <a:ext cx="1939748" cy="539965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047" t="-54042" r="-8316" b="-40124"/>
            </a:stretch>
          </a:blip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8"/>
          <p:cNvSpPr/>
          <p:nvPr/>
        </p:nvSpPr>
        <p:spPr>
          <a:xfrm flipH="1">
            <a:off x="9275685" y="1350"/>
            <a:ext cx="2916315" cy="2382769"/>
          </a:xfrm>
          <a:custGeom>
            <a:avLst/>
            <a:gdLst/>
            <a:ahLst/>
            <a:cxnLst/>
            <a:rect l="l" t="t" r="r" b="b"/>
            <a:pathLst>
              <a:path w="2916315" h="2382769" extrusionOk="0">
                <a:moveTo>
                  <a:pt x="2916315" y="0"/>
                </a:moveTo>
                <a:lnTo>
                  <a:pt x="0" y="0"/>
                </a:lnTo>
                <a:lnTo>
                  <a:pt x="0" y="2382769"/>
                </a:lnTo>
                <a:lnTo>
                  <a:pt x="36804" y="2362414"/>
                </a:lnTo>
                <a:cubicBezTo>
                  <a:pt x="92269" y="2333070"/>
                  <a:pt x="122446" y="2286867"/>
                  <a:pt x="149189" y="2239415"/>
                </a:cubicBezTo>
                <a:cubicBezTo>
                  <a:pt x="183842" y="2178124"/>
                  <a:pt x="235353" y="2160433"/>
                  <a:pt x="296123" y="2161162"/>
                </a:cubicBezTo>
                <a:cubicBezTo>
                  <a:pt x="367613" y="2161890"/>
                  <a:pt x="404971" y="2134938"/>
                  <a:pt x="436189" y="2066049"/>
                </a:cubicBezTo>
                <a:cubicBezTo>
                  <a:pt x="462725" y="2006423"/>
                  <a:pt x="520582" y="1959700"/>
                  <a:pt x="568867" y="1911520"/>
                </a:cubicBezTo>
                <a:cubicBezTo>
                  <a:pt x="583123" y="1897680"/>
                  <a:pt x="600916" y="1889979"/>
                  <a:pt x="610491" y="1869167"/>
                </a:cubicBezTo>
                <a:cubicBezTo>
                  <a:pt x="625787" y="1836492"/>
                  <a:pt x="654300" y="1817345"/>
                  <a:pt x="689890" y="1807564"/>
                </a:cubicBezTo>
                <a:cubicBezTo>
                  <a:pt x="787716" y="1780590"/>
                  <a:pt x="882026" y="1742171"/>
                  <a:pt x="970853" y="1693097"/>
                </a:cubicBezTo>
                <a:cubicBezTo>
                  <a:pt x="1007274" y="1673325"/>
                  <a:pt x="1031832" y="1633366"/>
                  <a:pt x="1047026" y="1599443"/>
                </a:cubicBezTo>
                <a:cubicBezTo>
                  <a:pt x="1071166" y="1546059"/>
                  <a:pt x="1126527" y="1514841"/>
                  <a:pt x="1139639" y="1452404"/>
                </a:cubicBezTo>
                <a:cubicBezTo>
                  <a:pt x="1145362" y="1424516"/>
                  <a:pt x="1188756" y="1401103"/>
                  <a:pt x="1216020" y="1380290"/>
                </a:cubicBezTo>
                <a:cubicBezTo>
                  <a:pt x="1247238" y="1355940"/>
                  <a:pt x="1267426" y="1325866"/>
                  <a:pt x="1288862" y="1295481"/>
                </a:cubicBezTo>
                <a:cubicBezTo>
                  <a:pt x="1325001" y="1242379"/>
                  <a:pt x="1376637" y="1201712"/>
                  <a:pt x="1436731" y="1179037"/>
                </a:cubicBezTo>
                <a:cubicBezTo>
                  <a:pt x="1476067" y="1163948"/>
                  <a:pt x="1496566" y="1123781"/>
                  <a:pt x="1529137" y="1098911"/>
                </a:cubicBezTo>
                <a:cubicBezTo>
                  <a:pt x="1546619" y="1085591"/>
                  <a:pt x="1557026" y="1062489"/>
                  <a:pt x="1582937" y="1061240"/>
                </a:cubicBezTo>
                <a:cubicBezTo>
                  <a:pt x="1588307" y="1052103"/>
                  <a:pt x="1598265" y="1046662"/>
                  <a:pt x="1608848" y="1047088"/>
                </a:cubicBezTo>
                <a:lnTo>
                  <a:pt x="1631742" y="1026276"/>
                </a:lnTo>
                <a:cubicBezTo>
                  <a:pt x="1632002" y="1015693"/>
                  <a:pt x="1639006" y="1006473"/>
                  <a:pt x="1649120" y="1003382"/>
                </a:cubicBezTo>
                <a:cubicBezTo>
                  <a:pt x="1692097" y="962487"/>
                  <a:pt x="1754949" y="956243"/>
                  <a:pt x="1799175" y="916908"/>
                </a:cubicBezTo>
                <a:cubicBezTo>
                  <a:pt x="1835180" y="884857"/>
                  <a:pt x="1873371" y="856449"/>
                  <a:pt x="1906150" y="819820"/>
                </a:cubicBezTo>
                <a:cubicBezTo>
                  <a:pt x="1977846" y="739693"/>
                  <a:pt x="2051210" y="660815"/>
                  <a:pt x="2127902" y="584851"/>
                </a:cubicBezTo>
                <a:cubicBezTo>
                  <a:pt x="2202306" y="512009"/>
                  <a:pt x="2287636" y="454879"/>
                  <a:pt x="2365057" y="387136"/>
                </a:cubicBezTo>
                <a:cubicBezTo>
                  <a:pt x="2393778" y="361641"/>
                  <a:pt x="2425516" y="330631"/>
                  <a:pt x="2437900" y="295770"/>
                </a:cubicBezTo>
                <a:cubicBezTo>
                  <a:pt x="2467348" y="213147"/>
                  <a:pt x="2538734" y="191814"/>
                  <a:pt x="2606269" y="163509"/>
                </a:cubicBezTo>
                <a:cubicBezTo>
                  <a:pt x="2682650" y="131459"/>
                  <a:pt x="2760591" y="103258"/>
                  <a:pt x="2837284" y="72040"/>
                </a:cubicBezTo>
                <a:cubicBezTo>
                  <a:pt x="2847378" y="68086"/>
                  <a:pt x="2854142" y="55494"/>
                  <a:pt x="2862674" y="47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8"/>
          <p:cNvSpPr/>
          <p:nvPr/>
        </p:nvSpPr>
        <p:spPr>
          <a:xfrm flipH="1">
            <a:off x="9358066" y="1350"/>
            <a:ext cx="2833934" cy="2325178"/>
          </a:xfrm>
          <a:custGeom>
            <a:avLst/>
            <a:gdLst/>
            <a:ahLst/>
            <a:cxnLst/>
            <a:rect l="l" t="t" r="r" b="b"/>
            <a:pathLst>
              <a:path w="2833934" h="2325178" extrusionOk="0">
                <a:moveTo>
                  <a:pt x="2833934" y="0"/>
                </a:moveTo>
                <a:lnTo>
                  <a:pt x="0" y="0"/>
                </a:lnTo>
                <a:lnTo>
                  <a:pt x="0" y="2325178"/>
                </a:lnTo>
                <a:lnTo>
                  <a:pt x="21389" y="2307703"/>
                </a:lnTo>
                <a:cubicBezTo>
                  <a:pt x="39209" y="2286553"/>
                  <a:pt x="53439" y="2263139"/>
                  <a:pt x="66811" y="2239413"/>
                </a:cubicBezTo>
                <a:cubicBezTo>
                  <a:pt x="101464" y="2178122"/>
                  <a:pt x="152975" y="2160431"/>
                  <a:pt x="213745" y="2161160"/>
                </a:cubicBezTo>
                <a:cubicBezTo>
                  <a:pt x="285235" y="2161888"/>
                  <a:pt x="322593" y="2134936"/>
                  <a:pt x="353811" y="2066047"/>
                </a:cubicBezTo>
                <a:cubicBezTo>
                  <a:pt x="380347" y="2006421"/>
                  <a:pt x="438204" y="1959698"/>
                  <a:pt x="486489" y="1911518"/>
                </a:cubicBezTo>
                <a:cubicBezTo>
                  <a:pt x="500745" y="1897678"/>
                  <a:pt x="518538" y="1889977"/>
                  <a:pt x="528113" y="1869165"/>
                </a:cubicBezTo>
                <a:cubicBezTo>
                  <a:pt x="543409" y="1836490"/>
                  <a:pt x="571922" y="1817343"/>
                  <a:pt x="607512" y="1807562"/>
                </a:cubicBezTo>
                <a:cubicBezTo>
                  <a:pt x="705338" y="1780588"/>
                  <a:pt x="799648" y="1742169"/>
                  <a:pt x="888475" y="1693095"/>
                </a:cubicBezTo>
                <a:cubicBezTo>
                  <a:pt x="924896" y="1673323"/>
                  <a:pt x="949454" y="1633364"/>
                  <a:pt x="964648" y="1599441"/>
                </a:cubicBezTo>
                <a:cubicBezTo>
                  <a:pt x="988788" y="1546057"/>
                  <a:pt x="1044149" y="1514839"/>
                  <a:pt x="1057261" y="1452402"/>
                </a:cubicBezTo>
                <a:cubicBezTo>
                  <a:pt x="1062984" y="1424514"/>
                  <a:pt x="1106378" y="1401101"/>
                  <a:pt x="1133642" y="1380289"/>
                </a:cubicBezTo>
                <a:cubicBezTo>
                  <a:pt x="1164860" y="1355938"/>
                  <a:pt x="1185048" y="1325865"/>
                  <a:pt x="1206484" y="1295479"/>
                </a:cubicBezTo>
                <a:cubicBezTo>
                  <a:pt x="1242623" y="1242377"/>
                  <a:pt x="1294259" y="1201710"/>
                  <a:pt x="1354353" y="1179035"/>
                </a:cubicBezTo>
                <a:cubicBezTo>
                  <a:pt x="1393689" y="1163946"/>
                  <a:pt x="1414188" y="1123780"/>
                  <a:pt x="1446759" y="1098909"/>
                </a:cubicBezTo>
                <a:cubicBezTo>
                  <a:pt x="1464241" y="1085589"/>
                  <a:pt x="1474648" y="1062487"/>
                  <a:pt x="1500559" y="1061238"/>
                </a:cubicBezTo>
                <a:cubicBezTo>
                  <a:pt x="1505929" y="1052102"/>
                  <a:pt x="1515887" y="1046660"/>
                  <a:pt x="1526470" y="1047086"/>
                </a:cubicBezTo>
                <a:lnTo>
                  <a:pt x="1549364" y="1026274"/>
                </a:lnTo>
                <a:cubicBezTo>
                  <a:pt x="1549624" y="1015691"/>
                  <a:pt x="1556628" y="1006471"/>
                  <a:pt x="1566742" y="1003380"/>
                </a:cubicBezTo>
                <a:cubicBezTo>
                  <a:pt x="1609719" y="962485"/>
                  <a:pt x="1672571" y="956241"/>
                  <a:pt x="1716797" y="916906"/>
                </a:cubicBezTo>
                <a:cubicBezTo>
                  <a:pt x="1752802" y="884855"/>
                  <a:pt x="1790993" y="856447"/>
                  <a:pt x="1823772" y="819817"/>
                </a:cubicBezTo>
                <a:cubicBezTo>
                  <a:pt x="1895468" y="739691"/>
                  <a:pt x="1968832" y="660813"/>
                  <a:pt x="2045524" y="584849"/>
                </a:cubicBezTo>
                <a:cubicBezTo>
                  <a:pt x="2119928" y="512007"/>
                  <a:pt x="2205258" y="454877"/>
                  <a:pt x="2282679" y="387134"/>
                </a:cubicBezTo>
                <a:cubicBezTo>
                  <a:pt x="2311400" y="361639"/>
                  <a:pt x="2343138" y="330629"/>
                  <a:pt x="2355522" y="295768"/>
                </a:cubicBezTo>
                <a:cubicBezTo>
                  <a:pt x="2384970" y="213145"/>
                  <a:pt x="2456356" y="191812"/>
                  <a:pt x="2523891" y="163507"/>
                </a:cubicBezTo>
                <a:cubicBezTo>
                  <a:pt x="2600272" y="131457"/>
                  <a:pt x="2678213" y="103257"/>
                  <a:pt x="2754906" y="72038"/>
                </a:cubicBezTo>
                <a:cubicBezTo>
                  <a:pt x="2765000" y="68084"/>
                  <a:pt x="2771764" y="55492"/>
                  <a:pt x="2780296" y="47272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4931254" y="344150"/>
            <a:ext cx="1937666" cy="535604"/>
          </a:xfrm>
          <a:custGeom>
            <a:avLst/>
            <a:gdLst/>
            <a:ahLst/>
            <a:cxnLst/>
            <a:rect l="l" t="t" r="r" b="b"/>
            <a:pathLst>
              <a:path w="5345286" h="1477528" extrusionOk="0">
                <a:moveTo>
                  <a:pt x="2669417" y="1476421"/>
                </a:moveTo>
                <a:cubicBezTo>
                  <a:pt x="1810167" y="1476421"/>
                  <a:pt x="950917" y="1476678"/>
                  <a:pt x="91667" y="1477183"/>
                </a:cubicBezTo>
                <a:cubicBezTo>
                  <a:pt x="26610" y="1477183"/>
                  <a:pt x="-4251" y="1475850"/>
                  <a:pt x="13372" y="1389458"/>
                </a:cubicBezTo>
                <a:cubicBezTo>
                  <a:pt x="34898" y="1284016"/>
                  <a:pt x="79570" y="1174860"/>
                  <a:pt x="8514" y="1062370"/>
                </a:cubicBezTo>
                <a:cubicBezTo>
                  <a:pt x="-23110" y="1012173"/>
                  <a:pt x="22992" y="942926"/>
                  <a:pt x="22992" y="880632"/>
                </a:cubicBezTo>
                <a:cubicBezTo>
                  <a:pt x="22992" y="758236"/>
                  <a:pt x="14513" y="637364"/>
                  <a:pt x="56139" y="514872"/>
                </a:cubicBezTo>
                <a:cubicBezTo>
                  <a:pt x="82618" y="436958"/>
                  <a:pt x="32994" y="348375"/>
                  <a:pt x="14134" y="266461"/>
                </a:cubicBezTo>
                <a:cubicBezTo>
                  <a:pt x="-6060" y="178545"/>
                  <a:pt x="55662" y="107869"/>
                  <a:pt x="42709" y="24049"/>
                </a:cubicBezTo>
                <a:cubicBezTo>
                  <a:pt x="38898" y="-335"/>
                  <a:pt x="73854" y="237"/>
                  <a:pt x="94811" y="-49"/>
                </a:cubicBezTo>
                <a:cubicBezTo>
                  <a:pt x="148626" y="-716"/>
                  <a:pt x="202537" y="-49"/>
                  <a:pt x="256736" y="-49"/>
                </a:cubicBezTo>
                <a:cubicBezTo>
                  <a:pt x="1889034" y="-49"/>
                  <a:pt x="3521334" y="-49"/>
                  <a:pt x="5153632" y="-49"/>
                </a:cubicBezTo>
                <a:cubicBezTo>
                  <a:pt x="5274030" y="-49"/>
                  <a:pt x="5277457" y="4809"/>
                  <a:pt x="5241453" y="116156"/>
                </a:cubicBezTo>
                <a:cubicBezTo>
                  <a:pt x="5215926" y="194356"/>
                  <a:pt x="5217449" y="270937"/>
                  <a:pt x="5254598" y="343422"/>
                </a:cubicBezTo>
                <a:cubicBezTo>
                  <a:pt x="5289650" y="412003"/>
                  <a:pt x="5304128" y="482773"/>
                  <a:pt x="5273648" y="552972"/>
                </a:cubicBezTo>
                <a:cubicBezTo>
                  <a:pt x="5236690" y="638697"/>
                  <a:pt x="5256503" y="720803"/>
                  <a:pt x="5271076" y="804813"/>
                </a:cubicBezTo>
                <a:cubicBezTo>
                  <a:pt x="5276602" y="836817"/>
                  <a:pt x="5284220" y="870822"/>
                  <a:pt x="5269458" y="900063"/>
                </a:cubicBezTo>
                <a:cubicBezTo>
                  <a:pt x="5235834" y="967405"/>
                  <a:pt x="5231358" y="1027317"/>
                  <a:pt x="5293745" y="1081515"/>
                </a:cubicBezTo>
                <a:cubicBezTo>
                  <a:pt x="5312225" y="1097707"/>
                  <a:pt x="5305842" y="1120758"/>
                  <a:pt x="5296317" y="1141617"/>
                </a:cubicBezTo>
                <a:cubicBezTo>
                  <a:pt x="5265647" y="1208292"/>
                  <a:pt x="5270695" y="1271348"/>
                  <a:pt x="5315367" y="1331641"/>
                </a:cubicBezTo>
                <a:cubicBezTo>
                  <a:pt x="5325178" y="1347796"/>
                  <a:pt x="5331845" y="1365617"/>
                  <a:pt x="5335179" y="1384219"/>
                </a:cubicBezTo>
                <a:cubicBezTo>
                  <a:pt x="5354229" y="1457276"/>
                  <a:pt x="5339561" y="1476136"/>
                  <a:pt x="5263551" y="1476326"/>
                </a:cubicBezTo>
                <a:cubicBezTo>
                  <a:pt x="5045334" y="1476897"/>
                  <a:pt x="4827211" y="1476897"/>
                  <a:pt x="4608994" y="1476326"/>
                </a:cubicBezTo>
                <a:lnTo>
                  <a:pt x="2669703" y="14763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42863" dist="1905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8"/>
          <p:cNvSpPr/>
          <p:nvPr/>
        </p:nvSpPr>
        <p:spPr>
          <a:xfrm rot="-5400000">
            <a:off x="5633527" y="-349273"/>
            <a:ext cx="536487" cy="1923428"/>
          </a:xfrm>
          <a:custGeom>
            <a:avLst/>
            <a:gdLst/>
            <a:ahLst/>
            <a:cxnLst/>
            <a:rect l="l" t="t" r="r" b="b"/>
            <a:pathLst>
              <a:path w="395202" h="1416890" extrusionOk="0">
                <a:moveTo>
                  <a:pt x="145726" y="1242542"/>
                </a:moveTo>
                <a:lnTo>
                  <a:pt x="64671" y="1242542"/>
                </a:lnTo>
                <a:lnTo>
                  <a:pt x="64671" y="1331058"/>
                </a:lnTo>
                <a:lnTo>
                  <a:pt x="145726" y="1331058"/>
                </a:lnTo>
                <a:close/>
                <a:moveTo>
                  <a:pt x="145726" y="1146344"/>
                </a:moveTo>
                <a:lnTo>
                  <a:pt x="64671" y="1146344"/>
                </a:lnTo>
                <a:lnTo>
                  <a:pt x="64671" y="1234859"/>
                </a:lnTo>
                <a:lnTo>
                  <a:pt x="145726" y="1234859"/>
                </a:lnTo>
                <a:close/>
                <a:moveTo>
                  <a:pt x="145726" y="1050145"/>
                </a:moveTo>
                <a:lnTo>
                  <a:pt x="64671" y="1050145"/>
                </a:lnTo>
                <a:lnTo>
                  <a:pt x="64671" y="1138661"/>
                </a:lnTo>
                <a:lnTo>
                  <a:pt x="145726" y="1138661"/>
                </a:lnTo>
                <a:close/>
                <a:moveTo>
                  <a:pt x="145726" y="953947"/>
                </a:moveTo>
                <a:lnTo>
                  <a:pt x="64671" y="953947"/>
                </a:lnTo>
                <a:lnTo>
                  <a:pt x="64671" y="1042463"/>
                </a:lnTo>
                <a:lnTo>
                  <a:pt x="145726" y="1042463"/>
                </a:lnTo>
                <a:close/>
                <a:moveTo>
                  <a:pt x="145726" y="857749"/>
                </a:moveTo>
                <a:lnTo>
                  <a:pt x="64671" y="857749"/>
                </a:lnTo>
                <a:lnTo>
                  <a:pt x="64671" y="946264"/>
                </a:lnTo>
                <a:lnTo>
                  <a:pt x="145726" y="946264"/>
                </a:lnTo>
                <a:close/>
                <a:moveTo>
                  <a:pt x="145726" y="761550"/>
                </a:moveTo>
                <a:lnTo>
                  <a:pt x="64671" y="761550"/>
                </a:lnTo>
                <a:lnTo>
                  <a:pt x="64671" y="850066"/>
                </a:lnTo>
                <a:lnTo>
                  <a:pt x="145726" y="850066"/>
                </a:lnTo>
                <a:close/>
                <a:moveTo>
                  <a:pt x="145726" y="665352"/>
                </a:moveTo>
                <a:lnTo>
                  <a:pt x="64671" y="665352"/>
                </a:lnTo>
                <a:lnTo>
                  <a:pt x="64671" y="753868"/>
                </a:lnTo>
                <a:lnTo>
                  <a:pt x="145726" y="753868"/>
                </a:lnTo>
                <a:close/>
                <a:moveTo>
                  <a:pt x="145726" y="569155"/>
                </a:moveTo>
                <a:lnTo>
                  <a:pt x="64671" y="569155"/>
                </a:lnTo>
                <a:lnTo>
                  <a:pt x="64671" y="657669"/>
                </a:lnTo>
                <a:lnTo>
                  <a:pt x="145726" y="657669"/>
                </a:lnTo>
                <a:close/>
                <a:moveTo>
                  <a:pt x="145726" y="472956"/>
                </a:moveTo>
                <a:lnTo>
                  <a:pt x="64671" y="472956"/>
                </a:lnTo>
                <a:lnTo>
                  <a:pt x="64671" y="561472"/>
                </a:lnTo>
                <a:lnTo>
                  <a:pt x="145726" y="561472"/>
                </a:lnTo>
                <a:close/>
                <a:moveTo>
                  <a:pt x="145726" y="376758"/>
                </a:moveTo>
                <a:lnTo>
                  <a:pt x="64671" y="376758"/>
                </a:lnTo>
                <a:lnTo>
                  <a:pt x="64671" y="465274"/>
                </a:lnTo>
                <a:lnTo>
                  <a:pt x="145726" y="465274"/>
                </a:lnTo>
                <a:close/>
                <a:moveTo>
                  <a:pt x="145727" y="280560"/>
                </a:moveTo>
                <a:lnTo>
                  <a:pt x="64671" y="280560"/>
                </a:lnTo>
                <a:lnTo>
                  <a:pt x="64671" y="369075"/>
                </a:lnTo>
                <a:lnTo>
                  <a:pt x="145726" y="369075"/>
                </a:lnTo>
                <a:close/>
                <a:moveTo>
                  <a:pt x="145727" y="184362"/>
                </a:moveTo>
                <a:lnTo>
                  <a:pt x="64671" y="184362"/>
                </a:lnTo>
                <a:lnTo>
                  <a:pt x="64671" y="272877"/>
                </a:lnTo>
                <a:lnTo>
                  <a:pt x="145727" y="272877"/>
                </a:lnTo>
                <a:close/>
                <a:moveTo>
                  <a:pt x="145727" y="88163"/>
                </a:moveTo>
                <a:lnTo>
                  <a:pt x="64671" y="88163"/>
                </a:lnTo>
                <a:lnTo>
                  <a:pt x="64671" y="176678"/>
                </a:lnTo>
                <a:lnTo>
                  <a:pt x="145727" y="176678"/>
                </a:lnTo>
                <a:close/>
                <a:moveTo>
                  <a:pt x="234464" y="1242542"/>
                </a:moveTo>
                <a:lnTo>
                  <a:pt x="153409" y="1242542"/>
                </a:lnTo>
                <a:lnTo>
                  <a:pt x="153409" y="1331058"/>
                </a:lnTo>
                <a:lnTo>
                  <a:pt x="234464" y="1331058"/>
                </a:lnTo>
                <a:close/>
                <a:moveTo>
                  <a:pt x="234464" y="1146344"/>
                </a:moveTo>
                <a:lnTo>
                  <a:pt x="153409" y="1146344"/>
                </a:lnTo>
                <a:lnTo>
                  <a:pt x="153409" y="1234859"/>
                </a:lnTo>
                <a:lnTo>
                  <a:pt x="234464" y="1234859"/>
                </a:lnTo>
                <a:close/>
                <a:moveTo>
                  <a:pt x="234464" y="1050145"/>
                </a:moveTo>
                <a:lnTo>
                  <a:pt x="153409" y="1050145"/>
                </a:lnTo>
                <a:lnTo>
                  <a:pt x="153409" y="1138661"/>
                </a:lnTo>
                <a:lnTo>
                  <a:pt x="234464" y="1138661"/>
                </a:lnTo>
                <a:close/>
                <a:moveTo>
                  <a:pt x="234464" y="953947"/>
                </a:moveTo>
                <a:lnTo>
                  <a:pt x="153409" y="953947"/>
                </a:lnTo>
                <a:lnTo>
                  <a:pt x="153409" y="1042463"/>
                </a:lnTo>
                <a:lnTo>
                  <a:pt x="234464" y="1042463"/>
                </a:lnTo>
                <a:close/>
                <a:moveTo>
                  <a:pt x="234464" y="857749"/>
                </a:moveTo>
                <a:lnTo>
                  <a:pt x="153409" y="857749"/>
                </a:lnTo>
                <a:lnTo>
                  <a:pt x="153409" y="946264"/>
                </a:lnTo>
                <a:lnTo>
                  <a:pt x="234464" y="946264"/>
                </a:lnTo>
                <a:close/>
                <a:moveTo>
                  <a:pt x="234464" y="761550"/>
                </a:moveTo>
                <a:lnTo>
                  <a:pt x="153409" y="761550"/>
                </a:lnTo>
                <a:lnTo>
                  <a:pt x="153409" y="850066"/>
                </a:lnTo>
                <a:lnTo>
                  <a:pt x="234464" y="850066"/>
                </a:lnTo>
                <a:close/>
                <a:moveTo>
                  <a:pt x="234464" y="665352"/>
                </a:moveTo>
                <a:lnTo>
                  <a:pt x="153409" y="665352"/>
                </a:lnTo>
                <a:lnTo>
                  <a:pt x="153409" y="753868"/>
                </a:lnTo>
                <a:lnTo>
                  <a:pt x="234464" y="753868"/>
                </a:lnTo>
                <a:close/>
                <a:moveTo>
                  <a:pt x="234464" y="569155"/>
                </a:moveTo>
                <a:lnTo>
                  <a:pt x="153409" y="569155"/>
                </a:lnTo>
                <a:lnTo>
                  <a:pt x="153409" y="657669"/>
                </a:lnTo>
                <a:lnTo>
                  <a:pt x="234464" y="657669"/>
                </a:lnTo>
                <a:close/>
                <a:moveTo>
                  <a:pt x="234464" y="472956"/>
                </a:moveTo>
                <a:lnTo>
                  <a:pt x="153409" y="472956"/>
                </a:lnTo>
                <a:lnTo>
                  <a:pt x="153409" y="561472"/>
                </a:lnTo>
                <a:lnTo>
                  <a:pt x="234464" y="561472"/>
                </a:lnTo>
                <a:close/>
                <a:moveTo>
                  <a:pt x="234464" y="376758"/>
                </a:moveTo>
                <a:lnTo>
                  <a:pt x="153409" y="376758"/>
                </a:lnTo>
                <a:lnTo>
                  <a:pt x="153409" y="465274"/>
                </a:lnTo>
                <a:lnTo>
                  <a:pt x="234464" y="465274"/>
                </a:lnTo>
                <a:close/>
                <a:moveTo>
                  <a:pt x="234464" y="280560"/>
                </a:moveTo>
                <a:lnTo>
                  <a:pt x="153409" y="280560"/>
                </a:lnTo>
                <a:lnTo>
                  <a:pt x="153409" y="369075"/>
                </a:lnTo>
                <a:lnTo>
                  <a:pt x="234464" y="369075"/>
                </a:lnTo>
                <a:close/>
                <a:moveTo>
                  <a:pt x="234464" y="184362"/>
                </a:moveTo>
                <a:lnTo>
                  <a:pt x="153409" y="184362"/>
                </a:lnTo>
                <a:lnTo>
                  <a:pt x="153409" y="272877"/>
                </a:lnTo>
                <a:lnTo>
                  <a:pt x="234464" y="272877"/>
                </a:lnTo>
                <a:close/>
                <a:moveTo>
                  <a:pt x="234464" y="88163"/>
                </a:moveTo>
                <a:lnTo>
                  <a:pt x="153409" y="88163"/>
                </a:lnTo>
                <a:lnTo>
                  <a:pt x="153409" y="176678"/>
                </a:lnTo>
                <a:lnTo>
                  <a:pt x="234464" y="176678"/>
                </a:lnTo>
                <a:close/>
                <a:moveTo>
                  <a:pt x="323202" y="1242542"/>
                </a:moveTo>
                <a:lnTo>
                  <a:pt x="242147" y="1242542"/>
                </a:lnTo>
                <a:lnTo>
                  <a:pt x="242147" y="1331058"/>
                </a:lnTo>
                <a:lnTo>
                  <a:pt x="323202" y="1331058"/>
                </a:lnTo>
                <a:close/>
                <a:moveTo>
                  <a:pt x="323202" y="1146344"/>
                </a:moveTo>
                <a:lnTo>
                  <a:pt x="242147" y="1146344"/>
                </a:lnTo>
                <a:lnTo>
                  <a:pt x="242147" y="1234859"/>
                </a:lnTo>
                <a:lnTo>
                  <a:pt x="323202" y="1234859"/>
                </a:lnTo>
                <a:close/>
                <a:moveTo>
                  <a:pt x="323202" y="1050145"/>
                </a:moveTo>
                <a:lnTo>
                  <a:pt x="242147" y="1050145"/>
                </a:lnTo>
                <a:lnTo>
                  <a:pt x="242147" y="1138661"/>
                </a:lnTo>
                <a:lnTo>
                  <a:pt x="323202" y="1138661"/>
                </a:lnTo>
                <a:close/>
                <a:moveTo>
                  <a:pt x="323202" y="953947"/>
                </a:moveTo>
                <a:lnTo>
                  <a:pt x="242147" y="953947"/>
                </a:lnTo>
                <a:lnTo>
                  <a:pt x="242147" y="1042463"/>
                </a:lnTo>
                <a:lnTo>
                  <a:pt x="323202" y="1042463"/>
                </a:lnTo>
                <a:close/>
                <a:moveTo>
                  <a:pt x="323202" y="857749"/>
                </a:moveTo>
                <a:lnTo>
                  <a:pt x="242147" y="857749"/>
                </a:lnTo>
                <a:lnTo>
                  <a:pt x="242147" y="946264"/>
                </a:lnTo>
                <a:lnTo>
                  <a:pt x="323202" y="946264"/>
                </a:lnTo>
                <a:close/>
                <a:moveTo>
                  <a:pt x="323202" y="761550"/>
                </a:moveTo>
                <a:lnTo>
                  <a:pt x="242147" y="761550"/>
                </a:lnTo>
                <a:lnTo>
                  <a:pt x="242147" y="850066"/>
                </a:lnTo>
                <a:lnTo>
                  <a:pt x="323202" y="850066"/>
                </a:lnTo>
                <a:close/>
                <a:moveTo>
                  <a:pt x="323202" y="665352"/>
                </a:moveTo>
                <a:lnTo>
                  <a:pt x="242147" y="665352"/>
                </a:lnTo>
                <a:lnTo>
                  <a:pt x="242147" y="753868"/>
                </a:lnTo>
                <a:lnTo>
                  <a:pt x="323202" y="753868"/>
                </a:lnTo>
                <a:close/>
                <a:moveTo>
                  <a:pt x="323202" y="569155"/>
                </a:moveTo>
                <a:lnTo>
                  <a:pt x="242147" y="569155"/>
                </a:lnTo>
                <a:lnTo>
                  <a:pt x="242147" y="657669"/>
                </a:lnTo>
                <a:lnTo>
                  <a:pt x="323202" y="657669"/>
                </a:lnTo>
                <a:close/>
                <a:moveTo>
                  <a:pt x="323202" y="472956"/>
                </a:moveTo>
                <a:lnTo>
                  <a:pt x="242147" y="472956"/>
                </a:lnTo>
                <a:lnTo>
                  <a:pt x="242147" y="561472"/>
                </a:lnTo>
                <a:lnTo>
                  <a:pt x="323202" y="561472"/>
                </a:lnTo>
                <a:close/>
                <a:moveTo>
                  <a:pt x="323202" y="376758"/>
                </a:moveTo>
                <a:lnTo>
                  <a:pt x="242147" y="376758"/>
                </a:lnTo>
                <a:lnTo>
                  <a:pt x="242147" y="465274"/>
                </a:lnTo>
                <a:lnTo>
                  <a:pt x="323202" y="465274"/>
                </a:lnTo>
                <a:close/>
                <a:moveTo>
                  <a:pt x="323203" y="280560"/>
                </a:moveTo>
                <a:lnTo>
                  <a:pt x="242147" y="280560"/>
                </a:lnTo>
                <a:lnTo>
                  <a:pt x="242147" y="369075"/>
                </a:lnTo>
                <a:lnTo>
                  <a:pt x="323202" y="369075"/>
                </a:lnTo>
                <a:close/>
                <a:moveTo>
                  <a:pt x="323203" y="184362"/>
                </a:moveTo>
                <a:lnTo>
                  <a:pt x="242147" y="184362"/>
                </a:lnTo>
                <a:lnTo>
                  <a:pt x="242147" y="272877"/>
                </a:lnTo>
                <a:lnTo>
                  <a:pt x="323203" y="272877"/>
                </a:lnTo>
                <a:close/>
                <a:moveTo>
                  <a:pt x="323203" y="88163"/>
                </a:moveTo>
                <a:lnTo>
                  <a:pt x="242147" y="88163"/>
                </a:lnTo>
                <a:lnTo>
                  <a:pt x="242147" y="176678"/>
                </a:lnTo>
                <a:lnTo>
                  <a:pt x="323203" y="176678"/>
                </a:lnTo>
                <a:close/>
                <a:moveTo>
                  <a:pt x="395202" y="80480"/>
                </a:moveTo>
                <a:lnTo>
                  <a:pt x="395202" y="88163"/>
                </a:lnTo>
                <a:lnTo>
                  <a:pt x="330885" y="88163"/>
                </a:lnTo>
                <a:lnTo>
                  <a:pt x="330885" y="176678"/>
                </a:lnTo>
                <a:lnTo>
                  <a:pt x="395202" y="176678"/>
                </a:lnTo>
                <a:lnTo>
                  <a:pt x="395202" y="184362"/>
                </a:lnTo>
                <a:lnTo>
                  <a:pt x="330885" y="184362"/>
                </a:lnTo>
                <a:lnTo>
                  <a:pt x="330885" y="272877"/>
                </a:lnTo>
                <a:lnTo>
                  <a:pt x="395202" y="272877"/>
                </a:lnTo>
                <a:lnTo>
                  <a:pt x="395202" y="280560"/>
                </a:lnTo>
                <a:lnTo>
                  <a:pt x="330885" y="280560"/>
                </a:lnTo>
                <a:lnTo>
                  <a:pt x="330885" y="369075"/>
                </a:lnTo>
                <a:lnTo>
                  <a:pt x="395202" y="369075"/>
                </a:lnTo>
                <a:lnTo>
                  <a:pt x="395202" y="376758"/>
                </a:lnTo>
                <a:lnTo>
                  <a:pt x="330885" y="376758"/>
                </a:lnTo>
                <a:lnTo>
                  <a:pt x="330885" y="465274"/>
                </a:lnTo>
                <a:lnTo>
                  <a:pt x="395202" y="465274"/>
                </a:lnTo>
                <a:lnTo>
                  <a:pt x="395202" y="472956"/>
                </a:lnTo>
                <a:lnTo>
                  <a:pt x="330885" y="472956"/>
                </a:lnTo>
                <a:lnTo>
                  <a:pt x="330885" y="561472"/>
                </a:lnTo>
                <a:lnTo>
                  <a:pt x="395202" y="561472"/>
                </a:lnTo>
                <a:lnTo>
                  <a:pt x="395202" y="569155"/>
                </a:lnTo>
                <a:lnTo>
                  <a:pt x="330885" y="569155"/>
                </a:lnTo>
                <a:lnTo>
                  <a:pt x="330885" y="657669"/>
                </a:lnTo>
                <a:lnTo>
                  <a:pt x="395202" y="657669"/>
                </a:lnTo>
                <a:lnTo>
                  <a:pt x="395202" y="665352"/>
                </a:lnTo>
                <a:lnTo>
                  <a:pt x="330885" y="665352"/>
                </a:lnTo>
                <a:lnTo>
                  <a:pt x="330885" y="753868"/>
                </a:lnTo>
                <a:lnTo>
                  <a:pt x="395202" y="753868"/>
                </a:lnTo>
                <a:lnTo>
                  <a:pt x="395202" y="761550"/>
                </a:lnTo>
                <a:lnTo>
                  <a:pt x="330885" y="761550"/>
                </a:lnTo>
                <a:lnTo>
                  <a:pt x="330885" y="850066"/>
                </a:lnTo>
                <a:lnTo>
                  <a:pt x="395202" y="850066"/>
                </a:lnTo>
                <a:lnTo>
                  <a:pt x="395202" y="857749"/>
                </a:lnTo>
                <a:lnTo>
                  <a:pt x="330885" y="857749"/>
                </a:lnTo>
                <a:lnTo>
                  <a:pt x="330885" y="946264"/>
                </a:lnTo>
                <a:lnTo>
                  <a:pt x="395202" y="946264"/>
                </a:lnTo>
                <a:lnTo>
                  <a:pt x="395202" y="953947"/>
                </a:lnTo>
                <a:lnTo>
                  <a:pt x="330885" y="953947"/>
                </a:lnTo>
                <a:lnTo>
                  <a:pt x="330885" y="1042463"/>
                </a:lnTo>
                <a:lnTo>
                  <a:pt x="395202" y="1042463"/>
                </a:lnTo>
                <a:lnTo>
                  <a:pt x="395202" y="1050145"/>
                </a:lnTo>
                <a:lnTo>
                  <a:pt x="330885" y="1050145"/>
                </a:lnTo>
                <a:lnTo>
                  <a:pt x="330885" y="1138661"/>
                </a:lnTo>
                <a:lnTo>
                  <a:pt x="395202" y="1138661"/>
                </a:lnTo>
                <a:lnTo>
                  <a:pt x="395202" y="1146344"/>
                </a:lnTo>
                <a:lnTo>
                  <a:pt x="330885" y="1146344"/>
                </a:lnTo>
                <a:lnTo>
                  <a:pt x="330885" y="1234859"/>
                </a:lnTo>
                <a:lnTo>
                  <a:pt x="395202" y="1234859"/>
                </a:lnTo>
                <a:lnTo>
                  <a:pt x="395202" y="1242542"/>
                </a:lnTo>
                <a:lnTo>
                  <a:pt x="330885" y="1242542"/>
                </a:lnTo>
                <a:lnTo>
                  <a:pt x="330885" y="1331058"/>
                </a:lnTo>
                <a:lnTo>
                  <a:pt x="395202" y="1331058"/>
                </a:lnTo>
                <a:lnTo>
                  <a:pt x="395202" y="1338740"/>
                </a:lnTo>
                <a:lnTo>
                  <a:pt x="330885" y="1338740"/>
                </a:lnTo>
                <a:lnTo>
                  <a:pt x="330885" y="1400847"/>
                </a:lnTo>
                <a:lnTo>
                  <a:pt x="323202" y="1401292"/>
                </a:lnTo>
                <a:lnTo>
                  <a:pt x="323202" y="1338740"/>
                </a:lnTo>
                <a:lnTo>
                  <a:pt x="242147" y="1338740"/>
                </a:lnTo>
                <a:lnTo>
                  <a:pt x="242147" y="1406709"/>
                </a:lnTo>
                <a:lnTo>
                  <a:pt x="234464" y="1405458"/>
                </a:lnTo>
                <a:lnTo>
                  <a:pt x="234464" y="1338740"/>
                </a:lnTo>
                <a:lnTo>
                  <a:pt x="153409" y="1338740"/>
                </a:lnTo>
                <a:lnTo>
                  <a:pt x="153409" y="1406175"/>
                </a:lnTo>
                <a:lnTo>
                  <a:pt x="145726" y="1404258"/>
                </a:lnTo>
                <a:lnTo>
                  <a:pt x="145726" y="1338740"/>
                </a:lnTo>
                <a:lnTo>
                  <a:pt x="64671" y="1338740"/>
                </a:lnTo>
                <a:lnTo>
                  <a:pt x="64671" y="1416119"/>
                </a:lnTo>
                <a:lnTo>
                  <a:pt x="56988" y="1416890"/>
                </a:lnTo>
                <a:lnTo>
                  <a:pt x="56988" y="1338740"/>
                </a:lnTo>
                <a:lnTo>
                  <a:pt x="212" y="1338740"/>
                </a:lnTo>
                <a:lnTo>
                  <a:pt x="212" y="1331058"/>
                </a:lnTo>
                <a:lnTo>
                  <a:pt x="56988" y="1331058"/>
                </a:lnTo>
                <a:lnTo>
                  <a:pt x="56988" y="1242542"/>
                </a:lnTo>
                <a:lnTo>
                  <a:pt x="212" y="1242542"/>
                </a:lnTo>
                <a:lnTo>
                  <a:pt x="212" y="1234859"/>
                </a:lnTo>
                <a:lnTo>
                  <a:pt x="56988" y="1234859"/>
                </a:lnTo>
                <a:lnTo>
                  <a:pt x="56988" y="1146344"/>
                </a:lnTo>
                <a:lnTo>
                  <a:pt x="212" y="1146344"/>
                </a:lnTo>
                <a:lnTo>
                  <a:pt x="212" y="1138661"/>
                </a:lnTo>
                <a:lnTo>
                  <a:pt x="56988" y="1138661"/>
                </a:lnTo>
                <a:lnTo>
                  <a:pt x="56988" y="1050145"/>
                </a:lnTo>
                <a:lnTo>
                  <a:pt x="212" y="1050145"/>
                </a:lnTo>
                <a:lnTo>
                  <a:pt x="212" y="1042463"/>
                </a:lnTo>
                <a:lnTo>
                  <a:pt x="56988" y="1042463"/>
                </a:lnTo>
                <a:lnTo>
                  <a:pt x="56988" y="953947"/>
                </a:lnTo>
                <a:lnTo>
                  <a:pt x="212" y="953947"/>
                </a:lnTo>
                <a:lnTo>
                  <a:pt x="212" y="946264"/>
                </a:lnTo>
                <a:lnTo>
                  <a:pt x="56988" y="946264"/>
                </a:lnTo>
                <a:lnTo>
                  <a:pt x="56988" y="857749"/>
                </a:lnTo>
                <a:lnTo>
                  <a:pt x="212" y="857749"/>
                </a:lnTo>
                <a:lnTo>
                  <a:pt x="212" y="850066"/>
                </a:lnTo>
                <a:lnTo>
                  <a:pt x="56988" y="850066"/>
                </a:lnTo>
                <a:lnTo>
                  <a:pt x="56988" y="761550"/>
                </a:lnTo>
                <a:lnTo>
                  <a:pt x="212" y="761550"/>
                </a:lnTo>
                <a:lnTo>
                  <a:pt x="212" y="753868"/>
                </a:lnTo>
                <a:lnTo>
                  <a:pt x="56988" y="753868"/>
                </a:lnTo>
                <a:lnTo>
                  <a:pt x="56988" y="665352"/>
                </a:lnTo>
                <a:lnTo>
                  <a:pt x="173" y="665352"/>
                </a:lnTo>
                <a:lnTo>
                  <a:pt x="170" y="657669"/>
                </a:lnTo>
                <a:lnTo>
                  <a:pt x="56988" y="657669"/>
                </a:lnTo>
                <a:lnTo>
                  <a:pt x="56988" y="569155"/>
                </a:lnTo>
                <a:lnTo>
                  <a:pt x="144" y="569155"/>
                </a:lnTo>
                <a:lnTo>
                  <a:pt x="142" y="561472"/>
                </a:lnTo>
                <a:lnTo>
                  <a:pt x="56988" y="561472"/>
                </a:lnTo>
                <a:lnTo>
                  <a:pt x="56988" y="472956"/>
                </a:lnTo>
                <a:lnTo>
                  <a:pt x="116" y="472956"/>
                </a:lnTo>
                <a:lnTo>
                  <a:pt x="113" y="465274"/>
                </a:lnTo>
                <a:lnTo>
                  <a:pt x="56988" y="465274"/>
                </a:lnTo>
                <a:lnTo>
                  <a:pt x="56988" y="376758"/>
                </a:lnTo>
                <a:lnTo>
                  <a:pt x="87" y="376758"/>
                </a:lnTo>
                <a:lnTo>
                  <a:pt x="85" y="369075"/>
                </a:lnTo>
                <a:lnTo>
                  <a:pt x="56988" y="369075"/>
                </a:lnTo>
                <a:lnTo>
                  <a:pt x="56989" y="280560"/>
                </a:lnTo>
                <a:lnTo>
                  <a:pt x="59" y="280560"/>
                </a:lnTo>
                <a:lnTo>
                  <a:pt x="57" y="272877"/>
                </a:lnTo>
                <a:lnTo>
                  <a:pt x="56989" y="272877"/>
                </a:lnTo>
                <a:lnTo>
                  <a:pt x="56989" y="184362"/>
                </a:lnTo>
                <a:lnTo>
                  <a:pt x="31" y="184361"/>
                </a:lnTo>
                <a:lnTo>
                  <a:pt x="28" y="176678"/>
                </a:lnTo>
                <a:lnTo>
                  <a:pt x="56989" y="176678"/>
                </a:lnTo>
                <a:lnTo>
                  <a:pt x="56989" y="88163"/>
                </a:lnTo>
                <a:lnTo>
                  <a:pt x="2" y="88163"/>
                </a:lnTo>
                <a:lnTo>
                  <a:pt x="0" y="80480"/>
                </a:lnTo>
                <a:lnTo>
                  <a:pt x="56989" y="80480"/>
                </a:lnTo>
                <a:lnTo>
                  <a:pt x="56989" y="6931"/>
                </a:lnTo>
                <a:lnTo>
                  <a:pt x="64671" y="8472"/>
                </a:lnTo>
                <a:lnTo>
                  <a:pt x="64671" y="80480"/>
                </a:lnTo>
                <a:lnTo>
                  <a:pt x="145727" y="80480"/>
                </a:lnTo>
                <a:lnTo>
                  <a:pt x="145727" y="0"/>
                </a:lnTo>
                <a:lnTo>
                  <a:pt x="153409" y="1538"/>
                </a:lnTo>
                <a:lnTo>
                  <a:pt x="153409" y="80480"/>
                </a:lnTo>
                <a:lnTo>
                  <a:pt x="234464" y="80480"/>
                </a:lnTo>
                <a:lnTo>
                  <a:pt x="234464" y="9561"/>
                </a:lnTo>
                <a:lnTo>
                  <a:pt x="242147" y="10257"/>
                </a:lnTo>
                <a:lnTo>
                  <a:pt x="242147" y="80480"/>
                </a:lnTo>
                <a:lnTo>
                  <a:pt x="323203" y="80480"/>
                </a:lnTo>
                <a:lnTo>
                  <a:pt x="323203" y="615"/>
                </a:lnTo>
                <a:lnTo>
                  <a:pt x="323900" y="405"/>
                </a:lnTo>
                <a:lnTo>
                  <a:pt x="330885" y="1063"/>
                </a:lnTo>
                <a:lnTo>
                  <a:pt x="330885" y="80480"/>
                </a:lnTo>
                <a:close/>
              </a:path>
            </a:pathLst>
          </a:custGeom>
          <a:solidFill>
            <a:srgbClr val="E6E1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70D66-1C32-46C1-BD5C-08BD7B6B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117" y="663480"/>
            <a:ext cx="5899369" cy="5406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8"/>
          <p:cNvGrpSpPr/>
          <p:nvPr/>
        </p:nvGrpSpPr>
        <p:grpSpPr>
          <a:xfrm>
            <a:off x="5514561" y="5391461"/>
            <a:ext cx="6677447" cy="1466527"/>
            <a:chOff x="-2474" y="4177944"/>
            <a:chExt cx="12202937" cy="2680057"/>
          </a:xfrm>
        </p:grpSpPr>
        <p:sp>
          <p:nvSpPr>
            <p:cNvPr id="392" name="Google Shape;392;p28"/>
            <p:cNvSpPr/>
            <p:nvPr/>
          </p:nvSpPr>
          <p:spPr>
            <a:xfrm>
              <a:off x="7648" y="4177944"/>
              <a:ext cx="12192815" cy="2612324"/>
            </a:xfrm>
            <a:custGeom>
              <a:avLst/>
              <a:gdLst/>
              <a:ahLst/>
              <a:cxnLst/>
              <a:rect l="l" t="t" r="r" b="b"/>
              <a:pathLst>
                <a:path w="12192815" h="2612324" extrusionOk="0">
                  <a:moveTo>
                    <a:pt x="8377369" y="2611819"/>
                  </a:moveTo>
                  <a:lnTo>
                    <a:pt x="6844815" y="2611819"/>
                  </a:lnTo>
                  <a:lnTo>
                    <a:pt x="6166878" y="2611819"/>
                  </a:lnTo>
                  <a:lnTo>
                    <a:pt x="5525418" y="2611819"/>
                  </a:lnTo>
                  <a:lnTo>
                    <a:pt x="4865674" y="2611819"/>
                  </a:lnTo>
                  <a:lnTo>
                    <a:pt x="4210275" y="2611819"/>
                  </a:lnTo>
                  <a:lnTo>
                    <a:pt x="3550622" y="2611819"/>
                  </a:lnTo>
                  <a:lnTo>
                    <a:pt x="2922648" y="2611819"/>
                  </a:lnTo>
                  <a:lnTo>
                    <a:pt x="2240366" y="2611819"/>
                  </a:lnTo>
                  <a:lnTo>
                    <a:pt x="1580713" y="2611819"/>
                  </a:lnTo>
                  <a:lnTo>
                    <a:pt x="926038" y="2609104"/>
                  </a:lnTo>
                  <a:lnTo>
                    <a:pt x="266385" y="2609104"/>
                  </a:lnTo>
                  <a:cubicBezTo>
                    <a:pt x="189902" y="2609104"/>
                    <a:pt x="113329" y="2609738"/>
                    <a:pt x="36846" y="2608199"/>
                  </a:cubicBezTo>
                  <a:cubicBezTo>
                    <a:pt x="24445" y="2608199"/>
                    <a:pt x="12226" y="2597518"/>
                    <a:pt x="7" y="2591816"/>
                  </a:cubicBezTo>
                  <a:cubicBezTo>
                    <a:pt x="6893" y="2581824"/>
                    <a:pt x="14326" y="2572211"/>
                    <a:pt x="22273" y="2563033"/>
                  </a:cubicBezTo>
                  <a:cubicBezTo>
                    <a:pt x="49427" y="2535065"/>
                    <a:pt x="75947" y="2507097"/>
                    <a:pt x="103734" y="2480486"/>
                  </a:cubicBezTo>
                  <a:cubicBezTo>
                    <a:pt x="112785" y="2471435"/>
                    <a:pt x="126091" y="2461117"/>
                    <a:pt x="137224" y="2461388"/>
                  </a:cubicBezTo>
                  <a:cubicBezTo>
                    <a:pt x="184471" y="2462383"/>
                    <a:pt x="231990" y="2472883"/>
                    <a:pt x="278513" y="2469263"/>
                  </a:cubicBezTo>
                  <a:cubicBezTo>
                    <a:pt x="345402" y="2464284"/>
                    <a:pt x="417812" y="2462565"/>
                    <a:pt x="476011" y="2435411"/>
                  </a:cubicBezTo>
                  <a:cubicBezTo>
                    <a:pt x="538736" y="2406266"/>
                    <a:pt x="596392" y="2406628"/>
                    <a:pt x="657036" y="2419481"/>
                  </a:cubicBezTo>
                  <a:cubicBezTo>
                    <a:pt x="711977" y="2431157"/>
                    <a:pt x="765650" y="2433601"/>
                    <a:pt x="818238" y="2417127"/>
                  </a:cubicBezTo>
                  <a:cubicBezTo>
                    <a:pt x="836340" y="2411425"/>
                    <a:pt x="850551" y="2391422"/>
                    <a:pt x="867929" y="2380289"/>
                  </a:cubicBezTo>
                  <a:cubicBezTo>
                    <a:pt x="888566" y="2366984"/>
                    <a:pt x="909474" y="2350601"/>
                    <a:pt x="932464" y="2345442"/>
                  </a:cubicBezTo>
                  <a:cubicBezTo>
                    <a:pt x="992565" y="2332046"/>
                    <a:pt x="1055199" y="2328516"/>
                    <a:pt x="1114303" y="2312133"/>
                  </a:cubicBezTo>
                  <a:cubicBezTo>
                    <a:pt x="1145349" y="2303082"/>
                    <a:pt x="1170421" y="2274842"/>
                    <a:pt x="1199657" y="2257826"/>
                  </a:cubicBezTo>
                  <a:cubicBezTo>
                    <a:pt x="1222448" y="2243081"/>
                    <a:pt x="1247393" y="2231967"/>
                    <a:pt x="1273605" y="2224879"/>
                  </a:cubicBezTo>
                  <a:cubicBezTo>
                    <a:pt x="1304017" y="2218453"/>
                    <a:pt x="1336964" y="2223069"/>
                    <a:pt x="1367828" y="2219449"/>
                  </a:cubicBezTo>
                  <a:cubicBezTo>
                    <a:pt x="1431187" y="2212117"/>
                    <a:pt x="1457888" y="2158444"/>
                    <a:pt x="1484408" y="2112463"/>
                  </a:cubicBezTo>
                  <a:cubicBezTo>
                    <a:pt x="1511562" y="2064673"/>
                    <a:pt x="1546228" y="2047023"/>
                    <a:pt x="1598544" y="2053269"/>
                  </a:cubicBezTo>
                  <a:cubicBezTo>
                    <a:pt x="1693138" y="2064591"/>
                    <a:pt x="1788891" y="2045575"/>
                    <a:pt x="1871982" y="1998961"/>
                  </a:cubicBezTo>
                  <a:cubicBezTo>
                    <a:pt x="1918776" y="1973346"/>
                    <a:pt x="1966205" y="1975428"/>
                    <a:pt x="2014991" y="1971807"/>
                  </a:cubicBezTo>
                  <a:cubicBezTo>
                    <a:pt x="2041185" y="1968766"/>
                    <a:pt x="2067162" y="1964014"/>
                    <a:pt x="2092741" y="1957597"/>
                  </a:cubicBezTo>
                  <a:cubicBezTo>
                    <a:pt x="2098534" y="1956511"/>
                    <a:pt x="2105594" y="1951170"/>
                    <a:pt x="2109486" y="1953071"/>
                  </a:cubicBezTo>
                  <a:cubicBezTo>
                    <a:pt x="2156733" y="1975518"/>
                    <a:pt x="2207058" y="1993802"/>
                    <a:pt x="2249418" y="2023490"/>
                  </a:cubicBezTo>
                  <a:cubicBezTo>
                    <a:pt x="2296937" y="2056798"/>
                    <a:pt x="2336672" y="2101149"/>
                    <a:pt x="2380570" y="2139798"/>
                  </a:cubicBezTo>
                  <a:cubicBezTo>
                    <a:pt x="2410439" y="2165956"/>
                    <a:pt x="2458682" y="2159620"/>
                    <a:pt x="2473164" y="2123416"/>
                  </a:cubicBezTo>
                  <a:cubicBezTo>
                    <a:pt x="2496697" y="2064220"/>
                    <a:pt x="2512899" y="2002129"/>
                    <a:pt x="2534531" y="1942391"/>
                  </a:cubicBezTo>
                  <a:cubicBezTo>
                    <a:pt x="2541501" y="1923021"/>
                    <a:pt x="2554263" y="1893333"/>
                    <a:pt x="2567387" y="1891704"/>
                  </a:cubicBezTo>
                  <a:cubicBezTo>
                    <a:pt x="2586304" y="1889260"/>
                    <a:pt x="2614725" y="1902565"/>
                    <a:pt x="2627487" y="1918857"/>
                  </a:cubicBezTo>
                  <a:cubicBezTo>
                    <a:pt x="2701164" y="2011062"/>
                    <a:pt x="2772732" y="2104951"/>
                    <a:pt x="2842182" y="2200532"/>
                  </a:cubicBezTo>
                  <a:cubicBezTo>
                    <a:pt x="2869336" y="2238094"/>
                    <a:pt x="2885990" y="2283803"/>
                    <a:pt x="2914592" y="2320460"/>
                  </a:cubicBezTo>
                  <a:cubicBezTo>
                    <a:pt x="2928893" y="2338563"/>
                    <a:pt x="2957948" y="2348157"/>
                    <a:pt x="2982205" y="2354312"/>
                  </a:cubicBezTo>
                  <a:cubicBezTo>
                    <a:pt x="2987636" y="2355670"/>
                    <a:pt x="3004561" y="2327158"/>
                    <a:pt x="3009359" y="2310957"/>
                  </a:cubicBezTo>
                  <a:cubicBezTo>
                    <a:pt x="3019948" y="2276743"/>
                    <a:pt x="3025922" y="2241081"/>
                    <a:pt x="3034159" y="2206053"/>
                  </a:cubicBezTo>
                  <a:cubicBezTo>
                    <a:pt x="3036512" y="2195825"/>
                    <a:pt x="3044387" y="2184511"/>
                    <a:pt x="3041943" y="2175913"/>
                  </a:cubicBezTo>
                  <a:cubicBezTo>
                    <a:pt x="3024836" y="2113549"/>
                    <a:pt x="3064300" y="2104951"/>
                    <a:pt x="3110189" y="2100968"/>
                  </a:cubicBezTo>
                  <a:cubicBezTo>
                    <a:pt x="3125214" y="2099701"/>
                    <a:pt x="3139968" y="2096171"/>
                    <a:pt x="3154993" y="2094813"/>
                  </a:cubicBezTo>
                  <a:cubicBezTo>
                    <a:pt x="3271301" y="2084767"/>
                    <a:pt x="3354120" y="1998508"/>
                    <a:pt x="3368602" y="1882562"/>
                  </a:cubicBezTo>
                  <a:cubicBezTo>
                    <a:pt x="3371408" y="1860477"/>
                    <a:pt x="3402544" y="1834952"/>
                    <a:pt x="3426620" y="1824091"/>
                  </a:cubicBezTo>
                  <a:cubicBezTo>
                    <a:pt x="3480384" y="1799472"/>
                    <a:pt x="3539036" y="1785624"/>
                    <a:pt x="3593434" y="1762181"/>
                  </a:cubicBezTo>
                  <a:cubicBezTo>
                    <a:pt x="3615791" y="1752587"/>
                    <a:pt x="3634346" y="1731316"/>
                    <a:pt x="3651271" y="1712308"/>
                  </a:cubicBezTo>
                  <a:cubicBezTo>
                    <a:pt x="3684942" y="1674474"/>
                    <a:pt x="3713997" y="1632205"/>
                    <a:pt x="3749930" y="1596634"/>
                  </a:cubicBezTo>
                  <a:cubicBezTo>
                    <a:pt x="3764231" y="1582605"/>
                    <a:pt x="3791203" y="1580704"/>
                    <a:pt x="3813288" y="1575092"/>
                  </a:cubicBezTo>
                  <a:cubicBezTo>
                    <a:pt x="3857096" y="1563688"/>
                    <a:pt x="3900995" y="1552464"/>
                    <a:pt x="3945346" y="1543232"/>
                  </a:cubicBezTo>
                  <a:cubicBezTo>
                    <a:pt x="3976754" y="1536715"/>
                    <a:pt x="4009428" y="1528026"/>
                    <a:pt x="4040655" y="1530560"/>
                  </a:cubicBezTo>
                  <a:cubicBezTo>
                    <a:pt x="4083196" y="1533909"/>
                    <a:pt x="4116233" y="1533094"/>
                    <a:pt x="4148636" y="1496075"/>
                  </a:cubicBezTo>
                  <a:cubicBezTo>
                    <a:pt x="4168458" y="1473266"/>
                    <a:pt x="4208012" y="1460413"/>
                    <a:pt x="4240144" y="1457154"/>
                  </a:cubicBezTo>
                  <a:cubicBezTo>
                    <a:pt x="4318609" y="1448719"/>
                    <a:pt x="4397509" y="1468586"/>
                    <a:pt x="4462623" y="1513182"/>
                  </a:cubicBezTo>
                  <a:cubicBezTo>
                    <a:pt x="4496475" y="1536443"/>
                    <a:pt x="4511591" y="1585591"/>
                    <a:pt x="4539649" y="1619081"/>
                  </a:cubicBezTo>
                  <a:cubicBezTo>
                    <a:pt x="4558204" y="1641347"/>
                    <a:pt x="4583910" y="1671850"/>
                    <a:pt x="4607534" y="1672936"/>
                  </a:cubicBezTo>
                  <a:cubicBezTo>
                    <a:pt x="4686913" y="1676375"/>
                    <a:pt x="4713976" y="1736294"/>
                    <a:pt x="4749004" y="1787977"/>
                  </a:cubicBezTo>
                  <a:cubicBezTo>
                    <a:pt x="4776158" y="1828074"/>
                    <a:pt x="4795708" y="1873692"/>
                    <a:pt x="4824220" y="1912793"/>
                  </a:cubicBezTo>
                  <a:cubicBezTo>
                    <a:pt x="4852731" y="1951895"/>
                    <a:pt x="4888665" y="1943115"/>
                    <a:pt x="4904142" y="1896772"/>
                  </a:cubicBezTo>
                  <a:cubicBezTo>
                    <a:pt x="4916543" y="1859934"/>
                    <a:pt x="4931296" y="1823729"/>
                    <a:pt x="4940347" y="1786167"/>
                  </a:cubicBezTo>
                  <a:cubicBezTo>
                    <a:pt x="4950303" y="1745708"/>
                    <a:pt x="4983793" y="1729868"/>
                    <a:pt x="5013390" y="1712942"/>
                  </a:cubicBezTo>
                  <a:cubicBezTo>
                    <a:pt x="5121009" y="1651303"/>
                    <a:pt x="5188169" y="1556537"/>
                    <a:pt x="5236322" y="1446746"/>
                  </a:cubicBezTo>
                  <a:cubicBezTo>
                    <a:pt x="5255510" y="1402847"/>
                    <a:pt x="5289000" y="1388275"/>
                    <a:pt x="5326834" y="1401490"/>
                  </a:cubicBezTo>
                  <a:cubicBezTo>
                    <a:pt x="5416532" y="1432626"/>
                    <a:pt x="5484507" y="1401490"/>
                    <a:pt x="5546508" y="1340485"/>
                  </a:cubicBezTo>
                  <a:cubicBezTo>
                    <a:pt x="5571580" y="1316046"/>
                    <a:pt x="5595474" y="1310525"/>
                    <a:pt x="5631046" y="1327179"/>
                  </a:cubicBezTo>
                  <a:cubicBezTo>
                    <a:pt x="5693861" y="1356595"/>
                    <a:pt x="5760659" y="1376870"/>
                    <a:pt x="5832345" y="1365285"/>
                  </a:cubicBezTo>
                  <a:cubicBezTo>
                    <a:pt x="5841360" y="1363303"/>
                    <a:pt x="5850729" y="1363773"/>
                    <a:pt x="5859499" y="1366642"/>
                  </a:cubicBezTo>
                  <a:cubicBezTo>
                    <a:pt x="5926387" y="1394701"/>
                    <a:pt x="5978342" y="1371621"/>
                    <a:pt x="6020520" y="1319214"/>
                  </a:cubicBezTo>
                  <a:cubicBezTo>
                    <a:pt x="6052290" y="1279660"/>
                    <a:pt x="6087952" y="1302017"/>
                    <a:pt x="6123071" y="1309529"/>
                  </a:cubicBezTo>
                  <a:cubicBezTo>
                    <a:pt x="6145065" y="1314236"/>
                    <a:pt x="6174482" y="1330166"/>
                    <a:pt x="6187425" y="1321477"/>
                  </a:cubicBezTo>
                  <a:cubicBezTo>
                    <a:pt x="6219738" y="1299573"/>
                    <a:pt x="6254585" y="1271242"/>
                    <a:pt x="6270244" y="1237210"/>
                  </a:cubicBezTo>
                  <a:cubicBezTo>
                    <a:pt x="6301380" y="1169416"/>
                    <a:pt x="6321835" y="1096463"/>
                    <a:pt x="6343740" y="1024778"/>
                  </a:cubicBezTo>
                  <a:cubicBezTo>
                    <a:pt x="6358312" y="977168"/>
                    <a:pt x="6384380" y="962324"/>
                    <a:pt x="6429907" y="982327"/>
                  </a:cubicBezTo>
                  <a:cubicBezTo>
                    <a:pt x="6468284" y="999163"/>
                    <a:pt x="6506028" y="1017899"/>
                    <a:pt x="6545219" y="1032562"/>
                  </a:cubicBezTo>
                  <a:cubicBezTo>
                    <a:pt x="6601428" y="1053651"/>
                    <a:pt x="6650033" y="1028127"/>
                    <a:pt x="6699090" y="1004503"/>
                  </a:cubicBezTo>
                  <a:cubicBezTo>
                    <a:pt x="6797387" y="957346"/>
                    <a:pt x="6813588" y="960695"/>
                    <a:pt x="6893239" y="1033919"/>
                  </a:cubicBezTo>
                  <a:cubicBezTo>
                    <a:pt x="6896588" y="1036997"/>
                    <a:pt x="6900209" y="1039803"/>
                    <a:pt x="6903196" y="1042970"/>
                  </a:cubicBezTo>
                  <a:cubicBezTo>
                    <a:pt x="6975606" y="1123798"/>
                    <a:pt x="6996605" y="1123708"/>
                    <a:pt x="7079152" y="1044057"/>
                  </a:cubicBezTo>
                  <a:cubicBezTo>
                    <a:pt x="7127757" y="997171"/>
                    <a:pt x="7173013" y="1013373"/>
                    <a:pt x="7222885" y="1013192"/>
                  </a:cubicBezTo>
                  <a:cubicBezTo>
                    <a:pt x="7250265" y="1013427"/>
                    <a:pt x="7277636" y="1011789"/>
                    <a:pt x="7304799" y="1008304"/>
                  </a:cubicBezTo>
                  <a:cubicBezTo>
                    <a:pt x="7347158" y="1002240"/>
                    <a:pt x="7389427" y="985495"/>
                    <a:pt x="7431516" y="987306"/>
                  </a:cubicBezTo>
                  <a:cubicBezTo>
                    <a:pt x="7493788" y="989930"/>
                    <a:pt x="7539316" y="966488"/>
                    <a:pt x="7567284" y="915982"/>
                  </a:cubicBezTo>
                  <a:cubicBezTo>
                    <a:pt x="7605299" y="846559"/>
                    <a:pt x="7642952" y="812979"/>
                    <a:pt x="7729482" y="852623"/>
                  </a:cubicBezTo>
                  <a:cubicBezTo>
                    <a:pt x="7790125" y="880592"/>
                    <a:pt x="7859457" y="852623"/>
                    <a:pt x="7915304" y="812979"/>
                  </a:cubicBezTo>
                  <a:cubicBezTo>
                    <a:pt x="7951509" y="787273"/>
                    <a:pt x="7984002" y="763650"/>
                    <a:pt x="8032336" y="787364"/>
                  </a:cubicBezTo>
                  <a:cubicBezTo>
                    <a:pt x="8047813" y="794967"/>
                    <a:pt x="8074786" y="788903"/>
                    <a:pt x="8092346" y="780485"/>
                  </a:cubicBezTo>
                  <a:cubicBezTo>
                    <a:pt x="8133800" y="760572"/>
                    <a:pt x="8170458" y="724548"/>
                    <a:pt x="8213451" y="715226"/>
                  </a:cubicBezTo>
                  <a:cubicBezTo>
                    <a:pt x="8273732" y="702101"/>
                    <a:pt x="8337906" y="707079"/>
                    <a:pt x="8400358" y="704726"/>
                  </a:cubicBezTo>
                  <a:cubicBezTo>
                    <a:pt x="8470867" y="702101"/>
                    <a:pt x="8539657" y="722829"/>
                    <a:pt x="8611886" y="683908"/>
                  </a:cubicBezTo>
                  <a:cubicBezTo>
                    <a:pt x="8664220" y="657597"/>
                    <a:pt x="8724157" y="650609"/>
                    <a:pt x="8781144" y="664177"/>
                  </a:cubicBezTo>
                  <a:cubicBezTo>
                    <a:pt x="8896275" y="689792"/>
                    <a:pt x="9012765" y="696761"/>
                    <a:pt x="9116039" y="616115"/>
                  </a:cubicBezTo>
                  <a:cubicBezTo>
                    <a:pt x="9168083" y="575565"/>
                    <a:pt x="9233705" y="594211"/>
                    <a:pt x="9291995" y="596021"/>
                  </a:cubicBezTo>
                  <a:cubicBezTo>
                    <a:pt x="9357435" y="598012"/>
                    <a:pt x="9413915" y="580543"/>
                    <a:pt x="9474467" y="559273"/>
                  </a:cubicBezTo>
                  <a:cubicBezTo>
                    <a:pt x="9520900" y="542890"/>
                    <a:pt x="9572945" y="528408"/>
                    <a:pt x="9631144" y="542709"/>
                  </a:cubicBezTo>
                  <a:cubicBezTo>
                    <a:pt x="9692783" y="557915"/>
                    <a:pt x="9761120" y="560812"/>
                    <a:pt x="9823302" y="521982"/>
                  </a:cubicBezTo>
                  <a:cubicBezTo>
                    <a:pt x="9891910" y="479441"/>
                    <a:pt x="9965587" y="485053"/>
                    <a:pt x="9987763" y="529042"/>
                  </a:cubicBezTo>
                  <a:cubicBezTo>
                    <a:pt x="10004598" y="562532"/>
                    <a:pt x="10018627" y="597379"/>
                    <a:pt x="10033019" y="632045"/>
                  </a:cubicBezTo>
                  <a:cubicBezTo>
                    <a:pt x="10058996" y="695404"/>
                    <a:pt x="10058181" y="694046"/>
                    <a:pt x="10118824" y="663724"/>
                  </a:cubicBezTo>
                  <a:cubicBezTo>
                    <a:pt x="10152223" y="647070"/>
                    <a:pt x="10188881" y="637023"/>
                    <a:pt x="10222461" y="620550"/>
                  </a:cubicBezTo>
                  <a:cubicBezTo>
                    <a:pt x="10277402" y="593396"/>
                    <a:pt x="10331075" y="563618"/>
                    <a:pt x="10385383" y="535378"/>
                  </a:cubicBezTo>
                  <a:cubicBezTo>
                    <a:pt x="10397240" y="529223"/>
                    <a:pt x="10410002" y="520624"/>
                    <a:pt x="10422492" y="520443"/>
                  </a:cubicBezTo>
                  <a:cubicBezTo>
                    <a:pt x="10524590" y="519448"/>
                    <a:pt x="10597000" y="455455"/>
                    <a:pt x="10675384" y="403863"/>
                  </a:cubicBezTo>
                  <a:cubicBezTo>
                    <a:pt x="10683349" y="397102"/>
                    <a:pt x="10692582" y="392079"/>
                    <a:pt x="10702538" y="389110"/>
                  </a:cubicBezTo>
                  <a:cubicBezTo>
                    <a:pt x="10795585" y="376619"/>
                    <a:pt x="10869261" y="322674"/>
                    <a:pt x="10931896" y="262393"/>
                  </a:cubicBezTo>
                  <a:cubicBezTo>
                    <a:pt x="10973712" y="221843"/>
                    <a:pt x="11020236" y="170613"/>
                    <a:pt x="11014443" y="99471"/>
                  </a:cubicBezTo>
                  <a:cubicBezTo>
                    <a:pt x="11013538" y="88338"/>
                    <a:pt x="11022589" y="76300"/>
                    <a:pt x="11026933" y="64624"/>
                  </a:cubicBezTo>
                  <a:cubicBezTo>
                    <a:pt x="11038429" y="72136"/>
                    <a:pt x="11052096" y="77567"/>
                    <a:pt x="11060876" y="87342"/>
                  </a:cubicBezTo>
                  <a:cubicBezTo>
                    <a:pt x="11103055" y="134318"/>
                    <a:pt x="11112378" y="194237"/>
                    <a:pt x="11119527" y="253342"/>
                  </a:cubicBezTo>
                  <a:cubicBezTo>
                    <a:pt x="11129755" y="337246"/>
                    <a:pt x="11165779" y="361142"/>
                    <a:pt x="11249051" y="354896"/>
                  </a:cubicBezTo>
                  <a:cubicBezTo>
                    <a:pt x="11298742" y="351185"/>
                    <a:pt x="11344631" y="348651"/>
                    <a:pt x="11387987" y="321226"/>
                  </a:cubicBezTo>
                  <a:cubicBezTo>
                    <a:pt x="11395952" y="316157"/>
                    <a:pt x="11419485" y="324122"/>
                    <a:pt x="11427813" y="333355"/>
                  </a:cubicBezTo>
                  <a:cubicBezTo>
                    <a:pt x="11454966" y="364129"/>
                    <a:pt x="11485469" y="364762"/>
                    <a:pt x="11516786" y="344669"/>
                  </a:cubicBezTo>
                  <a:cubicBezTo>
                    <a:pt x="11542853" y="328014"/>
                    <a:pt x="11565663" y="306110"/>
                    <a:pt x="11591096" y="288098"/>
                  </a:cubicBezTo>
                  <a:cubicBezTo>
                    <a:pt x="11601505" y="280767"/>
                    <a:pt x="11615987" y="271716"/>
                    <a:pt x="11626758" y="273707"/>
                  </a:cubicBezTo>
                  <a:cubicBezTo>
                    <a:pt x="11692198" y="285836"/>
                    <a:pt x="11714103" y="238679"/>
                    <a:pt x="11736278" y="194509"/>
                  </a:cubicBezTo>
                  <a:cubicBezTo>
                    <a:pt x="11760264" y="146537"/>
                    <a:pt x="11779181" y="95941"/>
                    <a:pt x="11802262" y="47426"/>
                  </a:cubicBezTo>
                  <a:cubicBezTo>
                    <a:pt x="11827604" y="-5795"/>
                    <a:pt x="11865620" y="-14756"/>
                    <a:pt x="11912596" y="21268"/>
                  </a:cubicBezTo>
                  <a:cubicBezTo>
                    <a:pt x="11940926" y="43082"/>
                    <a:pt x="11964912" y="71050"/>
                    <a:pt x="11994691" y="90148"/>
                  </a:cubicBezTo>
                  <a:cubicBezTo>
                    <a:pt x="12028180" y="110350"/>
                    <a:pt x="12063299" y="127502"/>
                    <a:pt x="12099866" y="141378"/>
                  </a:cubicBezTo>
                  <a:cubicBezTo>
                    <a:pt x="12113262" y="146673"/>
                    <a:pt x="12128287" y="146673"/>
                    <a:pt x="12141683" y="141378"/>
                  </a:cubicBezTo>
                  <a:cubicBezTo>
                    <a:pt x="12180602" y="122189"/>
                    <a:pt x="12185581" y="141378"/>
                    <a:pt x="12185581" y="173691"/>
                  </a:cubicBezTo>
                  <a:cubicBezTo>
                    <a:pt x="12185581" y="264203"/>
                    <a:pt x="12187662" y="354082"/>
                    <a:pt x="12187662" y="444232"/>
                  </a:cubicBezTo>
                  <a:cubicBezTo>
                    <a:pt x="12187662" y="619102"/>
                    <a:pt x="12185218" y="793971"/>
                    <a:pt x="12186123" y="969203"/>
                  </a:cubicBezTo>
                  <a:cubicBezTo>
                    <a:pt x="12187120" y="1162175"/>
                    <a:pt x="12192460" y="1355057"/>
                    <a:pt x="12192822" y="1548029"/>
                  </a:cubicBezTo>
                  <a:cubicBezTo>
                    <a:pt x="12192822" y="1784447"/>
                    <a:pt x="12190649" y="2020956"/>
                    <a:pt x="12189020" y="2257374"/>
                  </a:cubicBezTo>
                  <a:cubicBezTo>
                    <a:pt x="12188386" y="2361372"/>
                    <a:pt x="12186123" y="2465552"/>
                    <a:pt x="12186667" y="2569278"/>
                  </a:cubicBezTo>
                  <a:cubicBezTo>
                    <a:pt x="12186667" y="2599600"/>
                    <a:pt x="12179607" y="2611639"/>
                    <a:pt x="12146570" y="2611457"/>
                  </a:cubicBezTo>
                  <a:cubicBezTo>
                    <a:pt x="11891959" y="2610371"/>
                    <a:pt x="11637349" y="2611457"/>
                    <a:pt x="11382738" y="2611457"/>
                  </a:cubicBezTo>
                  <a:lnTo>
                    <a:pt x="10808890" y="2611910"/>
                  </a:lnTo>
                  <a:lnTo>
                    <a:pt x="10148965" y="2611910"/>
                  </a:lnTo>
                  <a:lnTo>
                    <a:pt x="9488949" y="2611910"/>
                  </a:lnTo>
                  <a:lnTo>
                    <a:pt x="8837986" y="261191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1254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-2474" y="4245677"/>
              <a:ext cx="12192815" cy="2612324"/>
            </a:xfrm>
            <a:custGeom>
              <a:avLst/>
              <a:gdLst/>
              <a:ahLst/>
              <a:cxnLst/>
              <a:rect l="l" t="t" r="r" b="b"/>
              <a:pathLst>
                <a:path w="12192815" h="2612324" extrusionOk="0">
                  <a:moveTo>
                    <a:pt x="8377369" y="2611819"/>
                  </a:moveTo>
                  <a:lnTo>
                    <a:pt x="6844815" y="2611819"/>
                  </a:lnTo>
                  <a:lnTo>
                    <a:pt x="6166878" y="2611819"/>
                  </a:lnTo>
                  <a:lnTo>
                    <a:pt x="5525418" y="2611819"/>
                  </a:lnTo>
                  <a:lnTo>
                    <a:pt x="4865674" y="2611819"/>
                  </a:lnTo>
                  <a:lnTo>
                    <a:pt x="4210275" y="2611819"/>
                  </a:lnTo>
                  <a:lnTo>
                    <a:pt x="3550622" y="2611819"/>
                  </a:lnTo>
                  <a:lnTo>
                    <a:pt x="2922648" y="2611819"/>
                  </a:lnTo>
                  <a:lnTo>
                    <a:pt x="2240366" y="2611819"/>
                  </a:lnTo>
                  <a:lnTo>
                    <a:pt x="1580713" y="2611819"/>
                  </a:lnTo>
                  <a:lnTo>
                    <a:pt x="926038" y="2609104"/>
                  </a:lnTo>
                  <a:lnTo>
                    <a:pt x="266385" y="2609104"/>
                  </a:lnTo>
                  <a:cubicBezTo>
                    <a:pt x="189902" y="2609104"/>
                    <a:pt x="113329" y="2609738"/>
                    <a:pt x="36846" y="2608199"/>
                  </a:cubicBezTo>
                  <a:cubicBezTo>
                    <a:pt x="24445" y="2608199"/>
                    <a:pt x="12226" y="2597518"/>
                    <a:pt x="7" y="2591816"/>
                  </a:cubicBezTo>
                  <a:cubicBezTo>
                    <a:pt x="6893" y="2581824"/>
                    <a:pt x="14326" y="2572211"/>
                    <a:pt x="22273" y="2563033"/>
                  </a:cubicBezTo>
                  <a:cubicBezTo>
                    <a:pt x="49427" y="2535065"/>
                    <a:pt x="75947" y="2507097"/>
                    <a:pt x="103734" y="2480486"/>
                  </a:cubicBezTo>
                  <a:cubicBezTo>
                    <a:pt x="112785" y="2471435"/>
                    <a:pt x="126091" y="2461117"/>
                    <a:pt x="137224" y="2461388"/>
                  </a:cubicBezTo>
                  <a:cubicBezTo>
                    <a:pt x="184471" y="2462383"/>
                    <a:pt x="231990" y="2472883"/>
                    <a:pt x="278513" y="2469263"/>
                  </a:cubicBezTo>
                  <a:cubicBezTo>
                    <a:pt x="345402" y="2464284"/>
                    <a:pt x="417812" y="2462565"/>
                    <a:pt x="476011" y="2435411"/>
                  </a:cubicBezTo>
                  <a:cubicBezTo>
                    <a:pt x="538736" y="2406266"/>
                    <a:pt x="596392" y="2406628"/>
                    <a:pt x="657036" y="2419481"/>
                  </a:cubicBezTo>
                  <a:cubicBezTo>
                    <a:pt x="711977" y="2431157"/>
                    <a:pt x="765650" y="2433601"/>
                    <a:pt x="818238" y="2417127"/>
                  </a:cubicBezTo>
                  <a:cubicBezTo>
                    <a:pt x="836340" y="2411425"/>
                    <a:pt x="850551" y="2391422"/>
                    <a:pt x="867929" y="2380289"/>
                  </a:cubicBezTo>
                  <a:cubicBezTo>
                    <a:pt x="888566" y="2366984"/>
                    <a:pt x="909474" y="2350601"/>
                    <a:pt x="932464" y="2345442"/>
                  </a:cubicBezTo>
                  <a:cubicBezTo>
                    <a:pt x="992565" y="2332046"/>
                    <a:pt x="1055199" y="2328516"/>
                    <a:pt x="1114303" y="2312133"/>
                  </a:cubicBezTo>
                  <a:cubicBezTo>
                    <a:pt x="1145349" y="2303082"/>
                    <a:pt x="1170421" y="2274842"/>
                    <a:pt x="1199657" y="2257826"/>
                  </a:cubicBezTo>
                  <a:cubicBezTo>
                    <a:pt x="1222448" y="2243081"/>
                    <a:pt x="1247393" y="2231967"/>
                    <a:pt x="1273605" y="2224879"/>
                  </a:cubicBezTo>
                  <a:cubicBezTo>
                    <a:pt x="1304017" y="2218453"/>
                    <a:pt x="1336964" y="2223069"/>
                    <a:pt x="1367828" y="2219449"/>
                  </a:cubicBezTo>
                  <a:cubicBezTo>
                    <a:pt x="1431187" y="2212117"/>
                    <a:pt x="1457888" y="2158444"/>
                    <a:pt x="1484408" y="2112463"/>
                  </a:cubicBezTo>
                  <a:cubicBezTo>
                    <a:pt x="1511562" y="2064673"/>
                    <a:pt x="1546228" y="2047023"/>
                    <a:pt x="1598544" y="2053269"/>
                  </a:cubicBezTo>
                  <a:cubicBezTo>
                    <a:pt x="1693138" y="2064591"/>
                    <a:pt x="1788891" y="2045575"/>
                    <a:pt x="1871982" y="1998961"/>
                  </a:cubicBezTo>
                  <a:cubicBezTo>
                    <a:pt x="1918776" y="1973346"/>
                    <a:pt x="1966205" y="1975428"/>
                    <a:pt x="2014991" y="1971807"/>
                  </a:cubicBezTo>
                  <a:cubicBezTo>
                    <a:pt x="2041185" y="1968766"/>
                    <a:pt x="2067162" y="1964014"/>
                    <a:pt x="2092741" y="1957597"/>
                  </a:cubicBezTo>
                  <a:cubicBezTo>
                    <a:pt x="2098534" y="1956511"/>
                    <a:pt x="2105594" y="1951170"/>
                    <a:pt x="2109486" y="1953071"/>
                  </a:cubicBezTo>
                  <a:cubicBezTo>
                    <a:pt x="2156733" y="1975518"/>
                    <a:pt x="2207058" y="1993802"/>
                    <a:pt x="2249418" y="2023490"/>
                  </a:cubicBezTo>
                  <a:cubicBezTo>
                    <a:pt x="2296937" y="2056798"/>
                    <a:pt x="2336672" y="2101149"/>
                    <a:pt x="2380570" y="2139798"/>
                  </a:cubicBezTo>
                  <a:cubicBezTo>
                    <a:pt x="2410439" y="2165956"/>
                    <a:pt x="2458682" y="2159620"/>
                    <a:pt x="2473164" y="2123416"/>
                  </a:cubicBezTo>
                  <a:cubicBezTo>
                    <a:pt x="2496697" y="2064220"/>
                    <a:pt x="2512899" y="2002129"/>
                    <a:pt x="2534531" y="1942391"/>
                  </a:cubicBezTo>
                  <a:cubicBezTo>
                    <a:pt x="2541501" y="1923021"/>
                    <a:pt x="2554263" y="1893333"/>
                    <a:pt x="2567387" y="1891704"/>
                  </a:cubicBezTo>
                  <a:cubicBezTo>
                    <a:pt x="2586304" y="1889260"/>
                    <a:pt x="2614725" y="1902565"/>
                    <a:pt x="2627487" y="1918857"/>
                  </a:cubicBezTo>
                  <a:cubicBezTo>
                    <a:pt x="2701164" y="2011062"/>
                    <a:pt x="2772732" y="2104951"/>
                    <a:pt x="2842182" y="2200532"/>
                  </a:cubicBezTo>
                  <a:cubicBezTo>
                    <a:pt x="2869336" y="2238094"/>
                    <a:pt x="2885990" y="2283803"/>
                    <a:pt x="2914592" y="2320460"/>
                  </a:cubicBezTo>
                  <a:cubicBezTo>
                    <a:pt x="2928893" y="2338563"/>
                    <a:pt x="2957948" y="2348157"/>
                    <a:pt x="2982205" y="2354312"/>
                  </a:cubicBezTo>
                  <a:cubicBezTo>
                    <a:pt x="2987636" y="2355670"/>
                    <a:pt x="3004561" y="2327158"/>
                    <a:pt x="3009359" y="2310957"/>
                  </a:cubicBezTo>
                  <a:cubicBezTo>
                    <a:pt x="3019948" y="2276743"/>
                    <a:pt x="3025922" y="2241081"/>
                    <a:pt x="3034159" y="2206053"/>
                  </a:cubicBezTo>
                  <a:cubicBezTo>
                    <a:pt x="3036512" y="2195825"/>
                    <a:pt x="3044387" y="2184511"/>
                    <a:pt x="3041943" y="2175913"/>
                  </a:cubicBezTo>
                  <a:cubicBezTo>
                    <a:pt x="3024836" y="2113549"/>
                    <a:pt x="3064300" y="2104951"/>
                    <a:pt x="3110189" y="2100968"/>
                  </a:cubicBezTo>
                  <a:cubicBezTo>
                    <a:pt x="3125214" y="2099701"/>
                    <a:pt x="3139968" y="2096171"/>
                    <a:pt x="3154993" y="2094813"/>
                  </a:cubicBezTo>
                  <a:cubicBezTo>
                    <a:pt x="3271301" y="2084767"/>
                    <a:pt x="3354120" y="1998508"/>
                    <a:pt x="3368602" y="1882562"/>
                  </a:cubicBezTo>
                  <a:cubicBezTo>
                    <a:pt x="3371408" y="1860477"/>
                    <a:pt x="3402544" y="1834952"/>
                    <a:pt x="3426620" y="1824091"/>
                  </a:cubicBezTo>
                  <a:cubicBezTo>
                    <a:pt x="3480384" y="1799472"/>
                    <a:pt x="3539036" y="1785624"/>
                    <a:pt x="3593434" y="1762181"/>
                  </a:cubicBezTo>
                  <a:cubicBezTo>
                    <a:pt x="3615791" y="1752587"/>
                    <a:pt x="3634346" y="1731316"/>
                    <a:pt x="3651271" y="1712308"/>
                  </a:cubicBezTo>
                  <a:cubicBezTo>
                    <a:pt x="3684942" y="1674474"/>
                    <a:pt x="3713997" y="1632205"/>
                    <a:pt x="3749930" y="1596634"/>
                  </a:cubicBezTo>
                  <a:cubicBezTo>
                    <a:pt x="3764231" y="1582605"/>
                    <a:pt x="3791203" y="1580704"/>
                    <a:pt x="3813288" y="1575092"/>
                  </a:cubicBezTo>
                  <a:cubicBezTo>
                    <a:pt x="3857096" y="1563688"/>
                    <a:pt x="3900995" y="1552464"/>
                    <a:pt x="3945346" y="1543232"/>
                  </a:cubicBezTo>
                  <a:cubicBezTo>
                    <a:pt x="3976754" y="1536715"/>
                    <a:pt x="4009428" y="1528026"/>
                    <a:pt x="4040655" y="1530560"/>
                  </a:cubicBezTo>
                  <a:cubicBezTo>
                    <a:pt x="4083196" y="1533909"/>
                    <a:pt x="4116233" y="1533094"/>
                    <a:pt x="4148636" y="1496075"/>
                  </a:cubicBezTo>
                  <a:cubicBezTo>
                    <a:pt x="4168458" y="1473266"/>
                    <a:pt x="4208012" y="1460413"/>
                    <a:pt x="4240144" y="1457154"/>
                  </a:cubicBezTo>
                  <a:cubicBezTo>
                    <a:pt x="4318609" y="1448719"/>
                    <a:pt x="4397509" y="1468586"/>
                    <a:pt x="4462623" y="1513182"/>
                  </a:cubicBezTo>
                  <a:cubicBezTo>
                    <a:pt x="4496475" y="1536443"/>
                    <a:pt x="4511591" y="1585591"/>
                    <a:pt x="4539649" y="1619081"/>
                  </a:cubicBezTo>
                  <a:cubicBezTo>
                    <a:pt x="4558204" y="1641347"/>
                    <a:pt x="4583910" y="1671850"/>
                    <a:pt x="4607534" y="1672936"/>
                  </a:cubicBezTo>
                  <a:cubicBezTo>
                    <a:pt x="4686913" y="1676375"/>
                    <a:pt x="4713976" y="1736294"/>
                    <a:pt x="4749004" y="1787977"/>
                  </a:cubicBezTo>
                  <a:cubicBezTo>
                    <a:pt x="4776158" y="1828074"/>
                    <a:pt x="4795708" y="1873692"/>
                    <a:pt x="4824220" y="1912793"/>
                  </a:cubicBezTo>
                  <a:cubicBezTo>
                    <a:pt x="4852731" y="1951895"/>
                    <a:pt x="4888665" y="1943115"/>
                    <a:pt x="4904142" y="1896772"/>
                  </a:cubicBezTo>
                  <a:cubicBezTo>
                    <a:pt x="4916543" y="1859934"/>
                    <a:pt x="4931296" y="1823729"/>
                    <a:pt x="4940347" y="1786167"/>
                  </a:cubicBezTo>
                  <a:cubicBezTo>
                    <a:pt x="4950303" y="1745708"/>
                    <a:pt x="4983793" y="1729868"/>
                    <a:pt x="5013390" y="1712942"/>
                  </a:cubicBezTo>
                  <a:cubicBezTo>
                    <a:pt x="5121009" y="1651303"/>
                    <a:pt x="5188169" y="1556537"/>
                    <a:pt x="5236322" y="1446746"/>
                  </a:cubicBezTo>
                  <a:cubicBezTo>
                    <a:pt x="5255510" y="1402847"/>
                    <a:pt x="5289000" y="1388275"/>
                    <a:pt x="5326834" y="1401490"/>
                  </a:cubicBezTo>
                  <a:cubicBezTo>
                    <a:pt x="5416532" y="1432626"/>
                    <a:pt x="5484507" y="1401490"/>
                    <a:pt x="5546508" y="1340485"/>
                  </a:cubicBezTo>
                  <a:cubicBezTo>
                    <a:pt x="5571580" y="1316046"/>
                    <a:pt x="5595474" y="1310525"/>
                    <a:pt x="5631046" y="1327179"/>
                  </a:cubicBezTo>
                  <a:cubicBezTo>
                    <a:pt x="5693861" y="1356595"/>
                    <a:pt x="5760659" y="1376870"/>
                    <a:pt x="5832345" y="1365285"/>
                  </a:cubicBezTo>
                  <a:cubicBezTo>
                    <a:pt x="5841360" y="1363303"/>
                    <a:pt x="5850729" y="1363773"/>
                    <a:pt x="5859499" y="1366642"/>
                  </a:cubicBezTo>
                  <a:cubicBezTo>
                    <a:pt x="5926387" y="1394701"/>
                    <a:pt x="5978342" y="1371621"/>
                    <a:pt x="6020520" y="1319214"/>
                  </a:cubicBezTo>
                  <a:cubicBezTo>
                    <a:pt x="6052290" y="1279660"/>
                    <a:pt x="6087952" y="1302017"/>
                    <a:pt x="6123071" y="1309529"/>
                  </a:cubicBezTo>
                  <a:cubicBezTo>
                    <a:pt x="6145065" y="1314236"/>
                    <a:pt x="6174482" y="1330166"/>
                    <a:pt x="6187425" y="1321477"/>
                  </a:cubicBezTo>
                  <a:cubicBezTo>
                    <a:pt x="6219738" y="1299573"/>
                    <a:pt x="6254585" y="1271242"/>
                    <a:pt x="6270244" y="1237210"/>
                  </a:cubicBezTo>
                  <a:cubicBezTo>
                    <a:pt x="6301380" y="1169416"/>
                    <a:pt x="6321835" y="1096463"/>
                    <a:pt x="6343740" y="1024778"/>
                  </a:cubicBezTo>
                  <a:cubicBezTo>
                    <a:pt x="6358312" y="977168"/>
                    <a:pt x="6384380" y="962324"/>
                    <a:pt x="6429907" y="982327"/>
                  </a:cubicBezTo>
                  <a:cubicBezTo>
                    <a:pt x="6468284" y="999163"/>
                    <a:pt x="6506028" y="1017899"/>
                    <a:pt x="6545219" y="1032562"/>
                  </a:cubicBezTo>
                  <a:cubicBezTo>
                    <a:pt x="6601428" y="1053651"/>
                    <a:pt x="6650033" y="1028127"/>
                    <a:pt x="6699090" y="1004503"/>
                  </a:cubicBezTo>
                  <a:cubicBezTo>
                    <a:pt x="6797387" y="957346"/>
                    <a:pt x="6813588" y="960695"/>
                    <a:pt x="6893239" y="1033919"/>
                  </a:cubicBezTo>
                  <a:cubicBezTo>
                    <a:pt x="6896588" y="1036997"/>
                    <a:pt x="6900209" y="1039803"/>
                    <a:pt x="6903196" y="1042970"/>
                  </a:cubicBezTo>
                  <a:cubicBezTo>
                    <a:pt x="6975606" y="1123798"/>
                    <a:pt x="6996605" y="1123708"/>
                    <a:pt x="7079152" y="1044057"/>
                  </a:cubicBezTo>
                  <a:cubicBezTo>
                    <a:pt x="7127757" y="997171"/>
                    <a:pt x="7173013" y="1013373"/>
                    <a:pt x="7222885" y="1013192"/>
                  </a:cubicBezTo>
                  <a:cubicBezTo>
                    <a:pt x="7250265" y="1013427"/>
                    <a:pt x="7277636" y="1011789"/>
                    <a:pt x="7304799" y="1008304"/>
                  </a:cubicBezTo>
                  <a:cubicBezTo>
                    <a:pt x="7347158" y="1002240"/>
                    <a:pt x="7389427" y="985495"/>
                    <a:pt x="7431516" y="987306"/>
                  </a:cubicBezTo>
                  <a:cubicBezTo>
                    <a:pt x="7493788" y="989930"/>
                    <a:pt x="7539316" y="966488"/>
                    <a:pt x="7567284" y="915982"/>
                  </a:cubicBezTo>
                  <a:cubicBezTo>
                    <a:pt x="7605299" y="846559"/>
                    <a:pt x="7642952" y="812979"/>
                    <a:pt x="7729482" y="852623"/>
                  </a:cubicBezTo>
                  <a:cubicBezTo>
                    <a:pt x="7790125" y="880592"/>
                    <a:pt x="7859457" y="852623"/>
                    <a:pt x="7915304" y="812979"/>
                  </a:cubicBezTo>
                  <a:cubicBezTo>
                    <a:pt x="7951509" y="787273"/>
                    <a:pt x="7984002" y="763650"/>
                    <a:pt x="8032336" y="787364"/>
                  </a:cubicBezTo>
                  <a:cubicBezTo>
                    <a:pt x="8047813" y="794967"/>
                    <a:pt x="8074786" y="788903"/>
                    <a:pt x="8092346" y="780485"/>
                  </a:cubicBezTo>
                  <a:cubicBezTo>
                    <a:pt x="8133800" y="760572"/>
                    <a:pt x="8170458" y="724548"/>
                    <a:pt x="8213451" y="715226"/>
                  </a:cubicBezTo>
                  <a:cubicBezTo>
                    <a:pt x="8273732" y="702101"/>
                    <a:pt x="8337906" y="707079"/>
                    <a:pt x="8400358" y="704726"/>
                  </a:cubicBezTo>
                  <a:cubicBezTo>
                    <a:pt x="8470867" y="702101"/>
                    <a:pt x="8539657" y="722829"/>
                    <a:pt x="8611886" y="683908"/>
                  </a:cubicBezTo>
                  <a:cubicBezTo>
                    <a:pt x="8664220" y="657597"/>
                    <a:pt x="8724157" y="650609"/>
                    <a:pt x="8781144" y="664177"/>
                  </a:cubicBezTo>
                  <a:cubicBezTo>
                    <a:pt x="8896275" y="689792"/>
                    <a:pt x="9012765" y="696761"/>
                    <a:pt x="9116039" y="616115"/>
                  </a:cubicBezTo>
                  <a:cubicBezTo>
                    <a:pt x="9168083" y="575565"/>
                    <a:pt x="9233705" y="594211"/>
                    <a:pt x="9291995" y="596021"/>
                  </a:cubicBezTo>
                  <a:cubicBezTo>
                    <a:pt x="9357435" y="598012"/>
                    <a:pt x="9413915" y="580543"/>
                    <a:pt x="9474467" y="559273"/>
                  </a:cubicBezTo>
                  <a:cubicBezTo>
                    <a:pt x="9520900" y="542890"/>
                    <a:pt x="9572945" y="528408"/>
                    <a:pt x="9631144" y="542709"/>
                  </a:cubicBezTo>
                  <a:cubicBezTo>
                    <a:pt x="9692783" y="557915"/>
                    <a:pt x="9761120" y="560812"/>
                    <a:pt x="9823302" y="521982"/>
                  </a:cubicBezTo>
                  <a:cubicBezTo>
                    <a:pt x="9891910" y="479441"/>
                    <a:pt x="9965587" y="485053"/>
                    <a:pt x="9987763" y="529042"/>
                  </a:cubicBezTo>
                  <a:cubicBezTo>
                    <a:pt x="10004598" y="562532"/>
                    <a:pt x="10018627" y="597379"/>
                    <a:pt x="10033019" y="632045"/>
                  </a:cubicBezTo>
                  <a:cubicBezTo>
                    <a:pt x="10058996" y="695404"/>
                    <a:pt x="10058181" y="694046"/>
                    <a:pt x="10118824" y="663724"/>
                  </a:cubicBezTo>
                  <a:cubicBezTo>
                    <a:pt x="10152223" y="647070"/>
                    <a:pt x="10188881" y="637023"/>
                    <a:pt x="10222461" y="620550"/>
                  </a:cubicBezTo>
                  <a:cubicBezTo>
                    <a:pt x="10277402" y="593396"/>
                    <a:pt x="10331075" y="563618"/>
                    <a:pt x="10385383" y="535378"/>
                  </a:cubicBezTo>
                  <a:cubicBezTo>
                    <a:pt x="10397240" y="529223"/>
                    <a:pt x="10410002" y="520624"/>
                    <a:pt x="10422492" y="520443"/>
                  </a:cubicBezTo>
                  <a:cubicBezTo>
                    <a:pt x="10524590" y="519448"/>
                    <a:pt x="10597000" y="455455"/>
                    <a:pt x="10675384" y="403863"/>
                  </a:cubicBezTo>
                  <a:cubicBezTo>
                    <a:pt x="10683349" y="397102"/>
                    <a:pt x="10692582" y="392079"/>
                    <a:pt x="10702538" y="389110"/>
                  </a:cubicBezTo>
                  <a:cubicBezTo>
                    <a:pt x="10795585" y="376619"/>
                    <a:pt x="10869261" y="322674"/>
                    <a:pt x="10931896" y="262393"/>
                  </a:cubicBezTo>
                  <a:cubicBezTo>
                    <a:pt x="10973712" y="221843"/>
                    <a:pt x="11020236" y="170613"/>
                    <a:pt x="11014443" y="99471"/>
                  </a:cubicBezTo>
                  <a:cubicBezTo>
                    <a:pt x="11013538" y="88338"/>
                    <a:pt x="11022589" y="76300"/>
                    <a:pt x="11026933" y="64624"/>
                  </a:cubicBezTo>
                  <a:cubicBezTo>
                    <a:pt x="11038429" y="72136"/>
                    <a:pt x="11052096" y="77567"/>
                    <a:pt x="11060876" y="87342"/>
                  </a:cubicBezTo>
                  <a:cubicBezTo>
                    <a:pt x="11103055" y="134318"/>
                    <a:pt x="11112378" y="194237"/>
                    <a:pt x="11119527" y="253342"/>
                  </a:cubicBezTo>
                  <a:cubicBezTo>
                    <a:pt x="11129755" y="337246"/>
                    <a:pt x="11165779" y="361142"/>
                    <a:pt x="11249051" y="354896"/>
                  </a:cubicBezTo>
                  <a:cubicBezTo>
                    <a:pt x="11298742" y="351185"/>
                    <a:pt x="11344631" y="348651"/>
                    <a:pt x="11387987" y="321226"/>
                  </a:cubicBezTo>
                  <a:cubicBezTo>
                    <a:pt x="11395952" y="316157"/>
                    <a:pt x="11419485" y="324122"/>
                    <a:pt x="11427813" y="333355"/>
                  </a:cubicBezTo>
                  <a:cubicBezTo>
                    <a:pt x="11454966" y="364129"/>
                    <a:pt x="11485469" y="364762"/>
                    <a:pt x="11516786" y="344669"/>
                  </a:cubicBezTo>
                  <a:cubicBezTo>
                    <a:pt x="11542853" y="328014"/>
                    <a:pt x="11565663" y="306110"/>
                    <a:pt x="11591096" y="288098"/>
                  </a:cubicBezTo>
                  <a:cubicBezTo>
                    <a:pt x="11601505" y="280767"/>
                    <a:pt x="11615987" y="271716"/>
                    <a:pt x="11626758" y="273707"/>
                  </a:cubicBezTo>
                  <a:cubicBezTo>
                    <a:pt x="11692198" y="285836"/>
                    <a:pt x="11714103" y="238679"/>
                    <a:pt x="11736278" y="194509"/>
                  </a:cubicBezTo>
                  <a:cubicBezTo>
                    <a:pt x="11760264" y="146537"/>
                    <a:pt x="11779181" y="95941"/>
                    <a:pt x="11802262" y="47426"/>
                  </a:cubicBezTo>
                  <a:cubicBezTo>
                    <a:pt x="11827604" y="-5795"/>
                    <a:pt x="11865620" y="-14756"/>
                    <a:pt x="11912596" y="21268"/>
                  </a:cubicBezTo>
                  <a:cubicBezTo>
                    <a:pt x="11940926" y="43082"/>
                    <a:pt x="11964912" y="71050"/>
                    <a:pt x="11994691" y="90148"/>
                  </a:cubicBezTo>
                  <a:cubicBezTo>
                    <a:pt x="12028180" y="110350"/>
                    <a:pt x="12063299" y="127502"/>
                    <a:pt x="12099866" y="141378"/>
                  </a:cubicBezTo>
                  <a:cubicBezTo>
                    <a:pt x="12113262" y="146673"/>
                    <a:pt x="12128287" y="146673"/>
                    <a:pt x="12141683" y="141378"/>
                  </a:cubicBezTo>
                  <a:cubicBezTo>
                    <a:pt x="12180602" y="122189"/>
                    <a:pt x="12185581" y="141378"/>
                    <a:pt x="12185581" y="173691"/>
                  </a:cubicBezTo>
                  <a:cubicBezTo>
                    <a:pt x="12185581" y="264203"/>
                    <a:pt x="12187662" y="354082"/>
                    <a:pt x="12187662" y="444232"/>
                  </a:cubicBezTo>
                  <a:cubicBezTo>
                    <a:pt x="12187662" y="619102"/>
                    <a:pt x="12185218" y="793971"/>
                    <a:pt x="12186123" y="969203"/>
                  </a:cubicBezTo>
                  <a:cubicBezTo>
                    <a:pt x="12187120" y="1162175"/>
                    <a:pt x="12192460" y="1355057"/>
                    <a:pt x="12192822" y="1548029"/>
                  </a:cubicBezTo>
                  <a:cubicBezTo>
                    <a:pt x="12192822" y="1784447"/>
                    <a:pt x="12190649" y="2020956"/>
                    <a:pt x="12189020" y="2257374"/>
                  </a:cubicBezTo>
                  <a:cubicBezTo>
                    <a:pt x="12188386" y="2361372"/>
                    <a:pt x="12186123" y="2465552"/>
                    <a:pt x="12186667" y="2569278"/>
                  </a:cubicBezTo>
                  <a:cubicBezTo>
                    <a:pt x="12186667" y="2599600"/>
                    <a:pt x="12179607" y="2611639"/>
                    <a:pt x="12146570" y="2611457"/>
                  </a:cubicBezTo>
                  <a:cubicBezTo>
                    <a:pt x="11891959" y="2610371"/>
                    <a:pt x="11637349" y="2611457"/>
                    <a:pt x="11382738" y="2611457"/>
                  </a:cubicBezTo>
                  <a:lnTo>
                    <a:pt x="10808890" y="2611910"/>
                  </a:lnTo>
                  <a:lnTo>
                    <a:pt x="10148965" y="2611910"/>
                  </a:lnTo>
                  <a:lnTo>
                    <a:pt x="9488949" y="2611910"/>
                  </a:lnTo>
                  <a:lnTo>
                    <a:pt x="8837986" y="261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8"/>
          <p:cNvSpPr txBox="1">
            <a:spLocks noGrp="1"/>
          </p:cNvSpPr>
          <p:nvPr>
            <p:ph type="body" idx="4294967295"/>
          </p:nvPr>
        </p:nvSpPr>
        <p:spPr>
          <a:xfrm>
            <a:off x="817721" y="6069819"/>
            <a:ext cx="2789767" cy="4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400" dirty="0">
                <a:latin typeface="SVN-Aguda Black" pitchFamily="50" charset="0"/>
                <a:cs typeface="SVN-Aguda Black" pitchFamily="50" charset="0"/>
              </a:rPr>
              <a:t>Diagram</a:t>
            </a:r>
            <a:endParaRPr sz="2400" dirty="0">
              <a:latin typeface="SVN-Aguda Black" pitchFamily="50" charset="0"/>
              <a:cs typeface="SVN-Aguda Black" pitchFamily="50" charset="0"/>
            </a:endParaRPr>
          </a:p>
        </p:txBody>
      </p:sp>
      <p:sp>
        <p:nvSpPr>
          <p:cNvPr id="397" name="Google Shape;397;p28"/>
          <p:cNvSpPr/>
          <p:nvPr/>
        </p:nvSpPr>
        <p:spPr>
          <a:xfrm rot="-2322151" flipH="1">
            <a:off x="-43746" y="789157"/>
            <a:ext cx="1939748" cy="539965"/>
          </a:xfrm>
          <a:custGeom>
            <a:avLst/>
            <a:gdLst/>
            <a:ahLst/>
            <a:cxnLst/>
            <a:rect l="l" t="t" r="r" b="b"/>
            <a:pathLst>
              <a:path w="1851725" h="251177" extrusionOk="0">
                <a:moveTo>
                  <a:pt x="44313" y="967"/>
                </a:moveTo>
                <a:lnTo>
                  <a:pt x="1822220" y="967"/>
                </a:lnTo>
                <a:cubicBezTo>
                  <a:pt x="1825725" y="976"/>
                  <a:pt x="1828549" y="3819"/>
                  <a:pt x="1828540" y="7324"/>
                </a:cubicBezTo>
                <a:cubicBezTo>
                  <a:pt x="1828540" y="8992"/>
                  <a:pt x="1827878" y="10595"/>
                  <a:pt x="1826694" y="11779"/>
                </a:cubicBezTo>
                <a:lnTo>
                  <a:pt x="1794909" y="43564"/>
                </a:lnTo>
                <a:cubicBezTo>
                  <a:pt x="1791824" y="46668"/>
                  <a:pt x="1791852" y="51683"/>
                  <a:pt x="1794956" y="54768"/>
                </a:cubicBezTo>
                <a:cubicBezTo>
                  <a:pt x="1795851" y="55663"/>
                  <a:pt x="1796960" y="56325"/>
                  <a:pt x="1798171" y="56707"/>
                </a:cubicBezTo>
                <a:lnTo>
                  <a:pt x="1844777" y="71248"/>
                </a:lnTo>
                <a:cubicBezTo>
                  <a:pt x="1848962" y="72534"/>
                  <a:pt x="1851302" y="76971"/>
                  <a:pt x="1850015" y="81156"/>
                </a:cubicBezTo>
                <a:cubicBezTo>
                  <a:pt x="1849568" y="82591"/>
                  <a:pt x="1848720" y="83878"/>
                  <a:pt x="1847574" y="84857"/>
                </a:cubicBezTo>
                <a:lnTo>
                  <a:pt x="1808611" y="118226"/>
                </a:lnTo>
                <a:cubicBezTo>
                  <a:pt x="1805423" y="120994"/>
                  <a:pt x="1805088" y="125823"/>
                  <a:pt x="1807856" y="129011"/>
                </a:cubicBezTo>
                <a:cubicBezTo>
                  <a:pt x="1808415" y="129654"/>
                  <a:pt x="1809086" y="130194"/>
                  <a:pt x="1809823" y="130623"/>
                </a:cubicBezTo>
                <a:lnTo>
                  <a:pt x="1847760" y="152341"/>
                </a:lnTo>
                <a:cubicBezTo>
                  <a:pt x="1851535" y="154560"/>
                  <a:pt x="1852793" y="159416"/>
                  <a:pt x="1850575" y="163182"/>
                </a:cubicBezTo>
                <a:cubicBezTo>
                  <a:pt x="1850025" y="164123"/>
                  <a:pt x="1849288" y="164934"/>
                  <a:pt x="1848412" y="165577"/>
                </a:cubicBezTo>
                <a:lnTo>
                  <a:pt x="1809637" y="193541"/>
                </a:lnTo>
                <a:cubicBezTo>
                  <a:pt x="1805544" y="196673"/>
                  <a:pt x="1804771" y="202517"/>
                  <a:pt x="1807902" y="206609"/>
                </a:cubicBezTo>
                <a:cubicBezTo>
                  <a:pt x="1808201" y="207000"/>
                  <a:pt x="1808536" y="207373"/>
                  <a:pt x="1808891" y="207709"/>
                </a:cubicBezTo>
                <a:lnTo>
                  <a:pt x="1846175" y="241265"/>
                </a:lnTo>
                <a:cubicBezTo>
                  <a:pt x="1848645" y="243595"/>
                  <a:pt x="1848757" y="247491"/>
                  <a:pt x="1846427" y="249961"/>
                </a:cubicBezTo>
                <a:cubicBezTo>
                  <a:pt x="1845299" y="251163"/>
                  <a:pt x="1843724" y="251863"/>
                  <a:pt x="1842074" y="251891"/>
                </a:cubicBezTo>
                <a:lnTo>
                  <a:pt x="99774" y="251891"/>
                </a:lnTo>
                <a:cubicBezTo>
                  <a:pt x="90079" y="251919"/>
                  <a:pt x="80451" y="250371"/>
                  <a:pt x="71251" y="247323"/>
                </a:cubicBezTo>
                <a:lnTo>
                  <a:pt x="28001" y="232876"/>
                </a:lnTo>
                <a:cubicBezTo>
                  <a:pt x="23946" y="231533"/>
                  <a:pt x="21746" y="227152"/>
                  <a:pt x="23098" y="223098"/>
                </a:cubicBezTo>
                <a:cubicBezTo>
                  <a:pt x="23742" y="221150"/>
                  <a:pt x="25139" y="219537"/>
                  <a:pt x="26976" y="218614"/>
                </a:cubicBezTo>
                <a:lnTo>
                  <a:pt x="63608" y="199972"/>
                </a:lnTo>
                <a:cubicBezTo>
                  <a:pt x="67215" y="198220"/>
                  <a:pt x="68725" y="193867"/>
                  <a:pt x="66963" y="190250"/>
                </a:cubicBezTo>
                <a:cubicBezTo>
                  <a:pt x="66115" y="188507"/>
                  <a:pt x="64605" y="187174"/>
                  <a:pt x="62769" y="186550"/>
                </a:cubicBezTo>
                <a:cubicBezTo>
                  <a:pt x="44872" y="180305"/>
                  <a:pt x="5071" y="172102"/>
                  <a:pt x="6842" y="160358"/>
                </a:cubicBezTo>
                <a:cubicBezTo>
                  <a:pt x="8613" y="150291"/>
                  <a:pt x="44779" y="138266"/>
                  <a:pt x="67243" y="131742"/>
                </a:cubicBezTo>
                <a:cubicBezTo>
                  <a:pt x="71205" y="130623"/>
                  <a:pt x="73516" y="126503"/>
                  <a:pt x="72398" y="122542"/>
                </a:cubicBezTo>
                <a:cubicBezTo>
                  <a:pt x="71857" y="120622"/>
                  <a:pt x="70571" y="119000"/>
                  <a:pt x="68828" y="118040"/>
                </a:cubicBezTo>
                <a:cubicBezTo>
                  <a:pt x="42542" y="103405"/>
                  <a:pt x="-242" y="85136"/>
                  <a:pt x="-55" y="74044"/>
                </a:cubicBezTo>
                <a:cubicBezTo>
                  <a:pt x="-55" y="64723"/>
                  <a:pt x="48134" y="51207"/>
                  <a:pt x="69107" y="45522"/>
                </a:cubicBezTo>
                <a:cubicBezTo>
                  <a:pt x="72481" y="44580"/>
                  <a:pt x="74448" y="41085"/>
                  <a:pt x="73507" y="37710"/>
                </a:cubicBezTo>
                <a:cubicBezTo>
                  <a:pt x="73274" y="36853"/>
                  <a:pt x="72845" y="36051"/>
                  <a:pt x="72276" y="35362"/>
                </a:cubicBezTo>
                <a:lnTo>
                  <a:pt x="41610" y="7957"/>
                </a:lnTo>
                <a:cubicBezTo>
                  <a:pt x="39680" y="7212"/>
                  <a:pt x="38721" y="5040"/>
                  <a:pt x="39466" y="3110"/>
                </a:cubicBezTo>
                <a:cubicBezTo>
                  <a:pt x="40212" y="1181"/>
                  <a:pt x="42384" y="221"/>
                  <a:pt x="44313" y="967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047" t="-54042" r="-8316" b="-40124"/>
            </a:stretch>
          </a:blip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8"/>
          <p:cNvSpPr/>
          <p:nvPr/>
        </p:nvSpPr>
        <p:spPr>
          <a:xfrm flipH="1">
            <a:off x="9275685" y="1350"/>
            <a:ext cx="2916315" cy="2382769"/>
          </a:xfrm>
          <a:custGeom>
            <a:avLst/>
            <a:gdLst/>
            <a:ahLst/>
            <a:cxnLst/>
            <a:rect l="l" t="t" r="r" b="b"/>
            <a:pathLst>
              <a:path w="2916315" h="2382769" extrusionOk="0">
                <a:moveTo>
                  <a:pt x="2916315" y="0"/>
                </a:moveTo>
                <a:lnTo>
                  <a:pt x="0" y="0"/>
                </a:lnTo>
                <a:lnTo>
                  <a:pt x="0" y="2382769"/>
                </a:lnTo>
                <a:lnTo>
                  <a:pt x="36804" y="2362414"/>
                </a:lnTo>
                <a:cubicBezTo>
                  <a:pt x="92269" y="2333070"/>
                  <a:pt x="122446" y="2286867"/>
                  <a:pt x="149189" y="2239415"/>
                </a:cubicBezTo>
                <a:cubicBezTo>
                  <a:pt x="183842" y="2178124"/>
                  <a:pt x="235353" y="2160433"/>
                  <a:pt x="296123" y="2161162"/>
                </a:cubicBezTo>
                <a:cubicBezTo>
                  <a:pt x="367613" y="2161890"/>
                  <a:pt x="404971" y="2134938"/>
                  <a:pt x="436189" y="2066049"/>
                </a:cubicBezTo>
                <a:cubicBezTo>
                  <a:pt x="462725" y="2006423"/>
                  <a:pt x="520582" y="1959700"/>
                  <a:pt x="568867" y="1911520"/>
                </a:cubicBezTo>
                <a:cubicBezTo>
                  <a:pt x="583123" y="1897680"/>
                  <a:pt x="600916" y="1889979"/>
                  <a:pt x="610491" y="1869167"/>
                </a:cubicBezTo>
                <a:cubicBezTo>
                  <a:pt x="625787" y="1836492"/>
                  <a:pt x="654300" y="1817345"/>
                  <a:pt x="689890" y="1807564"/>
                </a:cubicBezTo>
                <a:cubicBezTo>
                  <a:pt x="787716" y="1780590"/>
                  <a:pt x="882026" y="1742171"/>
                  <a:pt x="970853" y="1693097"/>
                </a:cubicBezTo>
                <a:cubicBezTo>
                  <a:pt x="1007274" y="1673325"/>
                  <a:pt x="1031832" y="1633366"/>
                  <a:pt x="1047026" y="1599443"/>
                </a:cubicBezTo>
                <a:cubicBezTo>
                  <a:pt x="1071166" y="1546059"/>
                  <a:pt x="1126527" y="1514841"/>
                  <a:pt x="1139639" y="1452404"/>
                </a:cubicBezTo>
                <a:cubicBezTo>
                  <a:pt x="1145362" y="1424516"/>
                  <a:pt x="1188756" y="1401103"/>
                  <a:pt x="1216020" y="1380290"/>
                </a:cubicBezTo>
                <a:cubicBezTo>
                  <a:pt x="1247238" y="1355940"/>
                  <a:pt x="1267426" y="1325866"/>
                  <a:pt x="1288862" y="1295481"/>
                </a:cubicBezTo>
                <a:cubicBezTo>
                  <a:pt x="1325001" y="1242379"/>
                  <a:pt x="1376637" y="1201712"/>
                  <a:pt x="1436731" y="1179037"/>
                </a:cubicBezTo>
                <a:cubicBezTo>
                  <a:pt x="1476067" y="1163948"/>
                  <a:pt x="1496566" y="1123781"/>
                  <a:pt x="1529137" y="1098911"/>
                </a:cubicBezTo>
                <a:cubicBezTo>
                  <a:pt x="1546619" y="1085591"/>
                  <a:pt x="1557026" y="1062489"/>
                  <a:pt x="1582937" y="1061240"/>
                </a:cubicBezTo>
                <a:cubicBezTo>
                  <a:pt x="1588307" y="1052103"/>
                  <a:pt x="1598265" y="1046662"/>
                  <a:pt x="1608848" y="1047088"/>
                </a:cubicBezTo>
                <a:lnTo>
                  <a:pt x="1631742" y="1026276"/>
                </a:lnTo>
                <a:cubicBezTo>
                  <a:pt x="1632002" y="1015693"/>
                  <a:pt x="1639006" y="1006473"/>
                  <a:pt x="1649120" y="1003382"/>
                </a:cubicBezTo>
                <a:cubicBezTo>
                  <a:pt x="1692097" y="962487"/>
                  <a:pt x="1754949" y="956243"/>
                  <a:pt x="1799175" y="916908"/>
                </a:cubicBezTo>
                <a:cubicBezTo>
                  <a:pt x="1835180" y="884857"/>
                  <a:pt x="1873371" y="856449"/>
                  <a:pt x="1906150" y="819820"/>
                </a:cubicBezTo>
                <a:cubicBezTo>
                  <a:pt x="1977846" y="739693"/>
                  <a:pt x="2051210" y="660815"/>
                  <a:pt x="2127902" y="584851"/>
                </a:cubicBezTo>
                <a:cubicBezTo>
                  <a:pt x="2202306" y="512009"/>
                  <a:pt x="2287636" y="454879"/>
                  <a:pt x="2365057" y="387136"/>
                </a:cubicBezTo>
                <a:cubicBezTo>
                  <a:pt x="2393778" y="361641"/>
                  <a:pt x="2425516" y="330631"/>
                  <a:pt x="2437900" y="295770"/>
                </a:cubicBezTo>
                <a:cubicBezTo>
                  <a:pt x="2467348" y="213147"/>
                  <a:pt x="2538734" y="191814"/>
                  <a:pt x="2606269" y="163509"/>
                </a:cubicBezTo>
                <a:cubicBezTo>
                  <a:pt x="2682650" y="131459"/>
                  <a:pt x="2760591" y="103258"/>
                  <a:pt x="2837284" y="72040"/>
                </a:cubicBezTo>
                <a:cubicBezTo>
                  <a:pt x="2847378" y="68086"/>
                  <a:pt x="2854142" y="55494"/>
                  <a:pt x="2862674" y="47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8"/>
          <p:cNvSpPr/>
          <p:nvPr/>
        </p:nvSpPr>
        <p:spPr>
          <a:xfrm flipH="1">
            <a:off x="9358066" y="1350"/>
            <a:ext cx="2833934" cy="2325178"/>
          </a:xfrm>
          <a:custGeom>
            <a:avLst/>
            <a:gdLst/>
            <a:ahLst/>
            <a:cxnLst/>
            <a:rect l="l" t="t" r="r" b="b"/>
            <a:pathLst>
              <a:path w="2833934" h="2325178" extrusionOk="0">
                <a:moveTo>
                  <a:pt x="2833934" y="0"/>
                </a:moveTo>
                <a:lnTo>
                  <a:pt x="0" y="0"/>
                </a:lnTo>
                <a:lnTo>
                  <a:pt x="0" y="2325178"/>
                </a:lnTo>
                <a:lnTo>
                  <a:pt x="21389" y="2307703"/>
                </a:lnTo>
                <a:cubicBezTo>
                  <a:pt x="39209" y="2286553"/>
                  <a:pt x="53439" y="2263139"/>
                  <a:pt x="66811" y="2239413"/>
                </a:cubicBezTo>
                <a:cubicBezTo>
                  <a:pt x="101464" y="2178122"/>
                  <a:pt x="152975" y="2160431"/>
                  <a:pt x="213745" y="2161160"/>
                </a:cubicBezTo>
                <a:cubicBezTo>
                  <a:pt x="285235" y="2161888"/>
                  <a:pt x="322593" y="2134936"/>
                  <a:pt x="353811" y="2066047"/>
                </a:cubicBezTo>
                <a:cubicBezTo>
                  <a:pt x="380347" y="2006421"/>
                  <a:pt x="438204" y="1959698"/>
                  <a:pt x="486489" y="1911518"/>
                </a:cubicBezTo>
                <a:cubicBezTo>
                  <a:pt x="500745" y="1897678"/>
                  <a:pt x="518538" y="1889977"/>
                  <a:pt x="528113" y="1869165"/>
                </a:cubicBezTo>
                <a:cubicBezTo>
                  <a:pt x="543409" y="1836490"/>
                  <a:pt x="571922" y="1817343"/>
                  <a:pt x="607512" y="1807562"/>
                </a:cubicBezTo>
                <a:cubicBezTo>
                  <a:pt x="705338" y="1780588"/>
                  <a:pt x="799648" y="1742169"/>
                  <a:pt x="888475" y="1693095"/>
                </a:cubicBezTo>
                <a:cubicBezTo>
                  <a:pt x="924896" y="1673323"/>
                  <a:pt x="949454" y="1633364"/>
                  <a:pt x="964648" y="1599441"/>
                </a:cubicBezTo>
                <a:cubicBezTo>
                  <a:pt x="988788" y="1546057"/>
                  <a:pt x="1044149" y="1514839"/>
                  <a:pt x="1057261" y="1452402"/>
                </a:cubicBezTo>
                <a:cubicBezTo>
                  <a:pt x="1062984" y="1424514"/>
                  <a:pt x="1106378" y="1401101"/>
                  <a:pt x="1133642" y="1380289"/>
                </a:cubicBezTo>
                <a:cubicBezTo>
                  <a:pt x="1164860" y="1355938"/>
                  <a:pt x="1185048" y="1325865"/>
                  <a:pt x="1206484" y="1295479"/>
                </a:cubicBezTo>
                <a:cubicBezTo>
                  <a:pt x="1242623" y="1242377"/>
                  <a:pt x="1294259" y="1201710"/>
                  <a:pt x="1354353" y="1179035"/>
                </a:cubicBezTo>
                <a:cubicBezTo>
                  <a:pt x="1393689" y="1163946"/>
                  <a:pt x="1414188" y="1123780"/>
                  <a:pt x="1446759" y="1098909"/>
                </a:cubicBezTo>
                <a:cubicBezTo>
                  <a:pt x="1464241" y="1085589"/>
                  <a:pt x="1474648" y="1062487"/>
                  <a:pt x="1500559" y="1061238"/>
                </a:cubicBezTo>
                <a:cubicBezTo>
                  <a:pt x="1505929" y="1052102"/>
                  <a:pt x="1515887" y="1046660"/>
                  <a:pt x="1526470" y="1047086"/>
                </a:cubicBezTo>
                <a:lnTo>
                  <a:pt x="1549364" y="1026274"/>
                </a:lnTo>
                <a:cubicBezTo>
                  <a:pt x="1549624" y="1015691"/>
                  <a:pt x="1556628" y="1006471"/>
                  <a:pt x="1566742" y="1003380"/>
                </a:cubicBezTo>
                <a:cubicBezTo>
                  <a:pt x="1609719" y="962485"/>
                  <a:pt x="1672571" y="956241"/>
                  <a:pt x="1716797" y="916906"/>
                </a:cubicBezTo>
                <a:cubicBezTo>
                  <a:pt x="1752802" y="884855"/>
                  <a:pt x="1790993" y="856447"/>
                  <a:pt x="1823772" y="819817"/>
                </a:cubicBezTo>
                <a:cubicBezTo>
                  <a:pt x="1895468" y="739691"/>
                  <a:pt x="1968832" y="660813"/>
                  <a:pt x="2045524" y="584849"/>
                </a:cubicBezTo>
                <a:cubicBezTo>
                  <a:pt x="2119928" y="512007"/>
                  <a:pt x="2205258" y="454877"/>
                  <a:pt x="2282679" y="387134"/>
                </a:cubicBezTo>
                <a:cubicBezTo>
                  <a:pt x="2311400" y="361639"/>
                  <a:pt x="2343138" y="330629"/>
                  <a:pt x="2355522" y="295768"/>
                </a:cubicBezTo>
                <a:cubicBezTo>
                  <a:pt x="2384970" y="213145"/>
                  <a:pt x="2456356" y="191812"/>
                  <a:pt x="2523891" y="163507"/>
                </a:cubicBezTo>
                <a:cubicBezTo>
                  <a:pt x="2600272" y="131457"/>
                  <a:pt x="2678213" y="103257"/>
                  <a:pt x="2754906" y="72038"/>
                </a:cubicBezTo>
                <a:cubicBezTo>
                  <a:pt x="2765000" y="68084"/>
                  <a:pt x="2771764" y="55492"/>
                  <a:pt x="2780296" y="47272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968" t="-1268" r="-17396" b="-347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4931254" y="344150"/>
            <a:ext cx="1937666" cy="535604"/>
          </a:xfrm>
          <a:custGeom>
            <a:avLst/>
            <a:gdLst/>
            <a:ahLst/>
            <a:cxnLst/>
            <a:rect l="l" t="t" r="r" b="b"/>
            <a:pathLst>
              <a:path w="5345286" h="1477528" extrusionOk="0">
                <a:moveTo>
                  <a:pt x="2669417" y="1476421"/>
                </a:moveTo>
                <a:cubicBezTo>
                  <a:pt x="1810167" y="1476421"/>
                  <a:pt x="950917" y="1476678"/>
                  <a:pt x="91667" y="1477183"/>
                </a:cubicBezTo>
                <a:cubicBezTo>
                  <a:pt x="26610" y="1477183"/>
                  <a:pt x="-4251" y="1475850"/>
                  <a:pt x="13372" y="1389458"/>
                </a:cubicBezTo>
                <a:cubicBezTo>
                  <a:pt x="34898" y="1284016"/>
                  <a:pt x="79570" y="1174860"/>
                  <a:pt x="8514" y="1062370"/>
                </a:cubicBezTo>
                <a:cubicBezTo>
                  <a:pt x="-23110" y="1012173"/>
                  <a:pt x="22992" y="942926"/>
                  <a:pt x="22992" y="880632"/>
                </a:cubicBezTo>
                <a:cubicBezTo>
                  <a:pt x="22992" y="758236"/>
                  <a:pt x="14513" y="637364"/>
                  <a:pt x="56139" y="514872"/>
                </a:cubicBezTo>
                <a:cubicBezTo>
                  <a:pt x="82618" y="436958"/>
                  <a:pt x="32994" y="348375"/>
                  <a:pt x="14134" y="266461"/>
                </a:cubicBezTo>
                <a:cubicBezTo>
                  <a:pt x="-6060" y="178545"/>
                  <a:pt x="55662" y="107869"/>
                  <a:pt x="42709" y="24049"/>
                </a:cubicBezTo>
                <a:cubicBezTo>
                  <a:pt x="38898" y="-335"/>
                  <a:pt x="73854" y="237"/>
                  <a:pt x="94811" y="-49"/>
                </a:cubicBezTo>
                <a:cubicBezTo>
                  <a:pt x="148626" y="-716"/>
                  <a:pt x="202537" y="-49"/>
                  <a:pt x="256736" y="-49"/>
                </a:cubicBezTo>
                <a:cubicBezTo>
                  <a:pt x="1889034" y="-49"/>
                  <a:pt x="3521334" y="-49"/>
                  <a:pt x="5153632" y="-49"/>
                </a:cubicBezTo>
                <a:cubicBezTo>
                  <a:pt x="5274030" y="-49"/>
                  <a:pt x="5277457" y="4809"/>
                  <a:pt x="5241453" y="116156"/>
                </a:cubicBezTo>
                <a:cubicBezTo>
                  <a:pt x="5215926" y="194356"/>
                  <a:pt x="5217449" y="270937"/>
                  <a:pt x="5254598" y="343422"/>
                </a:cubicBezTo>
                <a:cubicBezTo>
                  <a:pt x="5289650" y="412003"/>
                  <a:pt x="5304128" y="482773"/>
                  <a:pt x="5273648" y="552972"/>
                </a:cubicBezTo>
                <a:cubicBezTo>
                  <a:pt x="5236690" y="638697"/>
                  <a:pt x="5256503" y="720803"/>
                  <a:pt x="5271076" y="804813"/>
                </a:cubicBezTo>
                <a:cubicBezTo>
                  <a:pt x="5276602" y="836817"/>
                  <a:pt x="5284220" y="870822"/>
                  <a:pt x="5269458" y="900063"/>
                </a:cubicBezTo>
                <a:cubicBezTo>
                  <a:pt x="5235834" y="967405"/>
                  <a:pt x="5231358" y="1027317"/>
                  <a:pt x="5293745" y="1081515"/>
                </a:cubicBezTo>
                <a:cubicBezTo>
                  <a:pt x="5312225" y="1097707"/>
                  <a:pt x="5305842" y="1120758"/>
                  <a:pt x="5296317" y="1141617"/>
                </a:cubicBezTo>
                <a:cubicBezTo>
                  <a:pt x="5265647" y="1208292"/>
                  <a:pt x="5270695" y="1271348"/>
                  <a:pt x="5315367" y="1331641"/>
                </a:cubicBezTo>
                <a:cubicBezTo>
                  <a:pt x="5325178" y="1347796"/>
                  <a:pt x="5331845" y="1365617"/>
                  <a:pt x="5335179" y="1384219"/>
                </a:cubicBezTo>
                <a:cubicBezTo>
                  <a:pt x="5354229" y="1457276"/>
                  <a:pt x="5339561" y="1476136"/>
                  <a:pt x="5263551" y="1476326"/>
                </a:cubicBezTo>
                <a:cubicBezTo>
                  <a:pt x="5045334" y="1476897"/>
                  <a:pt x="4827211" y="1476897"/>
                  <a:pt x="4608994" y="1476326"/>
                </a:cubicBezTo>
                <a:lnTo>
                  <a:pt x="2669703" y="14763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42863" dist="1905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8"/>
          <p:cNvSpPr/>
          <p:nvPr/>
        </p:nvSpPr>
        <p:spPr>
          <a:xfrm rot="-5400000">
            <a:off x="5633527" y="-349273"/>
            <a:ext cx="536487" cy="1923428"/>
          </a:xfrm>
          <a:custGeom>
            <a:avLst/>
            <a:gdLst/>
            <a:ahLst/>
            <a:cxnLst/>
            <a:rect l="l" t="t" r="r" b="b"/>
            <a:pathLst>
              <a:path w="395202" h="1416890" extrusionOk="0">
                <a:moveTo>
                  <a:pt x="145726" y="1242542"/>
                </a:moveTo>
                <a:lnTo>
                  <a:pt x="64671" y="1242542"/>
                </a:lnTo>
                <a:lnTo>
                  <a:pt x="64671" y="1331058"/>
                </a:lnTo>
                <a:lnTo>
                  <a:pt x="145726" y="1331058"/>
                </a:lnTo>
                <a:close/>
                <a:moveTo>
                  <a:pt x="145726" y="1146344"/>
                </a:moveTo>
                <a:lnTo>
                  <a:pt x="64671" y="1146344"/>
                </a:lnTo>
                <a:lnTo>
                  <a:pt x="64671" y="1234859"/>
                </a:lnTo>
                <a:lnTo>
                  <a:pt x="145726" y="1234859"/>
                </a:lnTo>
                <a:close/>
                <a:moveTo>
                  <a:pt x="145726" y="1050145"/>
                </a:moveTo>
                <a:lnTo>
                  <a:pt x="64671" y="1050145"/>
                </a:lnTo>
                <a:lnTo>
                  <a:pt x="64671" y="1138661"/>
                </a:lnTo>
                <a:lnTo>
                  <a:pt x="145726" y="1138661"/>
                </a:lnTo>
                <a:close/>
                <a:moveTo>
                  <a:pt x="145726" y="953947"/>
                </a:moveTo>
                <a:lnTo>
                  <a:pt x="64671" y="953947"/>
                </a:lnTo>
                <a:lnTo>
                  <a:pt x="64671" y="1042463"/>
                </a:lnTo>
                <a:lnTo>
                  <a:pt x="145726" y="1042463"/>
                </a:lnTo>
                <a:close/>
                <a:moveTo>
                  <a:pt x="145726" y="857749"/>
                </a:moveTo>
                <a:lnTo>
                  <a:pt x="64671" y="857749"/>
                </a:lnTo>
                <a:lnTo>
                  <a:pt x="64671" y="946264"/>
                </a:lnTo>
                <a:lnTo>
                  <a:pt x="145726" y="946264"/>
                </a:lnTo>
                <a:close/>
                <a:moveTo>
                  <a:pt x="145726" y="761550"/>
                </a:moveTo>
                <a:lnTo>
                  <a:pt x="64671" y="761550"/>
                </a:lnTo>
                <a:lnTo>
                  <a:pt x="64671" y="850066"/>
                </a:lnTo>
                <a:lnTo>
                  <a:pt x="145726" y="850066"/>
                </a:lnTo>
                <a:close/>
                <a:moveTo>
                  <a:pt x="145726" y="665352"/>
                </a:moveTo>
                <a:lnTo>
                  <a:pt x="64671" y="665352"/>
                </a:lnTo>
                <a:lnTo>
                  <a:pt x="64671" y="753868"/>
                </a:lnTo>
                <a:lnTo>
                  <a:pt x="145726" y="753868"/>
                </a:lnTo>
                <a:close/>
                <a:moveTo>
                  <a:pt x="145726" y="569155"/>
                </a:moveTo>
                <a:lnTo>
                  <a:pt x="64671" y="569155"/>
                </a:lnTo>
                <a:lnTo>
                  <a:pt x="64671" y="657669"/>
                </a:lnTo>
                <a:lnTo>
                  <a:pt x="145726" y="657669"/>
                </a:lnTo>
                <a:close/>
                <a:moveTo>
                  <a:pt x="145726" y="472956"/>
                </a:moveTo>
                <a:lnTo>
                  <a:pt x="64671" y="472956"/>
                </a:lnTo>
                <a:lnTo>
                  <a:pt x="64671" y="561472"/>
                </a:lnTo>
                <a:lnTo>
                  <a:pt x="145726" y="561472"/>
                </a:lnTo>
                <a:close/>
                <a:moveTo>
                  <a:pt x="145726" y="376758"/>
                </a:moveTo>
                <a:lnTo>
                  <a:pt x="64671" y="376758"/>
                </a:lnTo>
                <a:lnTo>
                  <a:pt x="64671" y="465274"/>
                </a:lnTo>
                <a:lnTo>
                  <a:pt x="145726" y="465274"/>
                </a:lnTo>
                <a:close/>
                <a:moveTo>
                  <a:pt x="145727" y="280560"/>
                </a:moveTo>
                <a:lnTo>
                  <a:pt x="64671" y="280560"/>
                </a:lnTo>
                <a:lnTo>
                  <a:pt x="64671" y="369075"/>
                </a:lnTo>
                <a:lnTo>
                  <a:pt x="145726" y="369075"/>
                </a:lnTo>
                <a:close/>
                <a:moveTo>
                  <a:pt x="145727" y="184362"/>
                </a:moveTo>
                <a:lnTo>
                  <a:pt x="64671" y="184362"/>
                </a:lnTo>
                <a:lnTo>
                  <a:pt x="64671" y="272877"/>
                </a:lnTo>
                <a:lnTo>
                  <a:pt x="145727" y="272877"/>
                </a:lnTo>
                <a:close/>
                <a:moveTo>
                  <a:pt x="145727" y="88163"/>
                </a:moveTo>
                <a:lnTo>
                  <a:pt x="64671" y="88163"/>
                </a:lnTo>
                <a:lnTo>
                  <a:pt x="64671" y="176678"/>
                </a:lnTo>
                <a:lnTo>
                  <a:pt x="145727" y="176678"/>
                </a:lnTo>
                <a:close/>
                <a:moveTo>
                  <a:pt x="234464" y="1242542"/>
                </a:moveTo>
                <a:lnTo>
                  <a:pt x="153409" y="1242542"/>
                </a:lnTo>
                <a:lnTo>
                  <a:pt x="153409" y="1331058"/>
                </a:lnTo>
                <a:lnTo>
                  <a:pt x="234464" y="1331058"/>
                </a:lnTo>
                <a:close/>
                <a:moveTo>
                  <a:pt x="234464" y="1146344"/>
                </a:moveTo>
                <a:lnTo>
                  <a:pt x="153409" y="1146344"/>
                </a:lnTo>
                <a:lnTo>
                  <a:pt x="153409" y="1234859"/>
                </a:lnTo>
                <a:lnTo>
                  <a:pt x="234464" y="1234859"/>
                </a:lnTo>
                <a:close/>
                <a:moveTo>
                  <a:pt x="234464" y="1050145"/>
                </a:moveTo>
                <a:lnTo>
                  <a:pt x="153409" y="1050145"/>
                </a:lnTo>
                <a:lnTo>
                  <a:pt x="153409" y="1138661"/>
                </a:lnTo>
                <a:lnTo>
                  <a:pt x="234464" y="1138661"/>
                </a:lnTo>
                <a:close/>
                <a:moveTo>
                  <a:pt x="234464" y="953947"/>
                </a:moveTo>
                <a:lnTo>
                  <a:pt x="153409" y="953947"/>
                </a:lnTo>
                <a:lnTo>
                  <a:pt x="153409" y="1042463"/>
                </a:lnTo>
                <a:lnTo>
                  <a:pt x="234464" y="1042463"/>
                </a:lnTo>
                <a:close/>
                <a:moveTo>
                  <a:pt x="234464" y="857749"/>
                </a:moveTo>
                <a:lnTo>
                  <a:pt x="153409" y="857749"/>
                </a:lnTo>
                <a:lnTo>
                  <a:pt x="153409" y="946264"/>
                </a:lnTo>
                <a:lnTo>
                  <a:pt x="234464" y="946264"/>
                </a:lnTo>
                <a:close/>
                <a:moveTo>
                  <a:pt x="234464" y="761550"/>
                </a:moveTo>
                <a:lnTo>
                  <a:pt x="153409" y="761550"/>
                </a:lnTo>
                <a:lnTo>
                  <a:pt x="153409" y="850066"/>
                </a:lnTo>
                <a:lnTo>
                  <a:pt x="234464" y="850066"/>
                </a:lnTo>
                <a:close/>
                <a:moveTo>
                  <a:pt x="234464" y="665352"/>
                </a:moveTo>
                <a:lnTo>
                  <a:pt x="153409" y="665352"/>
                </a:lnTo>
                <a:lnTo>
                  <a:pt x="153409" y="753868"/>
                </a:lnTo>
                <a:lnTo>
                  <a:pt x="234464" y="753868"/>
                </a:lnTo>
                <a:close/>
                <a:moveTo>
                  <a:pt x="234464" y="569155"/>
                </a:moveTo>
                <a:lnTo>
                  <a:pt x="153409" y="569155"/>
                </a:lnTo>
                <a:lnTo>
                  <a:pt x="153409" y="657669"/>
                </a:lnTo>
                <a:lnTo>
                  <a:pt x="234464" y="657669"/>
                </a:lnTo>
                <a:close/>
                <a:moveTo>
                  <a:pt x="234464" y="472956"/>
                </a:moveTo>
                <a:lnTo>
                  <a:pt x="153409" y="472956"/>
                </a:lnTo>
                <a:lnTo>
                  <a:pt x="153409" y="561472"/>
                </a:lnTo>
                <a:lnTo>
                  <a:pt x="234464" y="561472"/>
                </a:lnTo>
                <a:close/>
                <a:moveTo>
                  <a:pt x="234464" y="376758"/>
                </a:moveTo>
                <a:lnTo>
                  <a:pt x="153409" y="376758"/>
                </a:lnTo>
                <a:lnTo>
                  <a:pt x="153409" y="465274"/>
                </a:lnTo>
                <a:lnTo>
                  <a:pt x="234464" y="465274"/>
                </a:lnTo>
                <a:close/>
                <a:moveTo>
                  <a:pt x="234464" y="280560"/>
                </a:moveTo>
                <a:lnTo>
                  <a:pt x="153409" y="280560"/>
                </a:lnTo>
                <a:lnTo>
                  <a:pt x="153409" y="369075"/>
                </a:lnTo>
                <a:lnTo>
                  <a:pt x="234464" y="369075"/>
                </a:lnTo>
                <a:close/>
                <a:moveTo>
                  <a:pt x="234464" y="184362"/>
                </a:moveTo>
                <a:lnTo>
                  <a:pt x="153409" y="184362"/>
                </a:lnTo>
                <a:lnTo>
                  <a:pt x="153409" y="272877"/>
                </a:lnTo>
                <a:lnTo>
                  <a:pt x="234464" y="272877"/>
                </a:lnTo>
                <a:close/>
                <a:moveTo>
                  <a:pt x="234464" y="88163"/>
                </a:moveTo>
                <a:lnTo>
                  <a:pt x="153409" y="88163"/>
                </a:lnTo>
                <a:lnTo>
                  <a:pt x="153409" y="176678"/>
                </a:lnTo>
                <a:lnTo>
                  <a:pt x="234464" y="176678"/>
                </a:lnTo>
                <a:close/>
                <a:moveTo>
                  <a:pt x="323202" y="1242542"/>
                </a:moveTo>
                <a:lnTo>
                  <a:pt x="242147" y="1242542"/>
                </a:lnTo>
                <a:lnTo>
                  <a:pt x="242147" y="1331058"/>
                </a:lnTo>
                <a:lnTo>
                  <a:pt x="323202" y="1331058"/>
                </a:lnTo>
                <a:close/>
                <a:moveTo>
                  <a:pt x="323202" y="1146344"/>
                </a:moveTo>
                <a:lnTo>
                  <a:pt x="242147" y="1146344"/>
                </a:lnTo>
                <a:lnTo>
                  <a:pt x="242147" y="1234859"/>
                </a:lnTo>
                <a:lnTo>
                  <a:pt x="323202" y="1234859"/>
                </a:lnTo>
                <a:close/>
                <a:moveTo>
                  <a:pt x="323202" y="1050145"/>
                </a:moveTo>
                <a:lnTo>
                  <a:pt x="242147" y="1050145"/>
                </a:lnTo>
                <a:lnTo>
                  <a:pt x="242147" y="1138661"/>
                </a:lnTo>
                <a:lnTo>
                  <a:pt x="323202" y="1138661"/>
                </a:lnTo>
                <a:close/>
                <a:moveTo>
                  <a:pt x="323202" y="953947"/>
                </a:moveTo>
                <a:lnTo>
                  <a:pt x="242147" y="953947"/>
                </a:lnTo>
                <a:lnTo>
                  <a:pt x="242147" y="1042463"/>
                </a:lnTo>
                <a:lnTo>
                  <a:pt x="323202" y="1042463"/>
                </a:lnTo>
                <a:close/>
                <a:moveTo>
                  <a:pt x="323202" y="857749"/>
                </a:moveTo>
                <a:lnTo>
                  <a:pt x="242147" y="857749"/>
                </a:lnTo>
                <a:lnTo>
                  <a:pt x="242147" y="946264"/>
                </a:lnTo>
                <a:lnTo>
                  <a:pt x="323202" y="946264"/>
                </a:lnTo>
                <a:close/>
                <a:moveTo>
                  <a:pt x="323202" y="761550"/>
                </a:moveTo>
                <a:lnTo>
                  <a:pt x="242147" y="761550"/>
                </a:lnTo>
                <a:lnTo>
                  <a:pt x="242147" y="850066"/>
                </a:lnTo>
                <a:lnTo>
                  <a:pt x="323202" y="850066"/>
                </a:lnTo>
                <a:close/>
                <a:moveTo>
                  <a:pt x="323202" y="665352"/>
                </a:moveTo>
                <a:lnTo>
                  <a:pt x="242147" y="665352"/>
                </a:lnTo>
                <a:lnTo>
                  <a:pt x="242147" y="753868"/>
                </a:lnTo>
                <a:lnTo>
                  <a:pt x="323202" y="753868"/>
                </a:lnTo>
                <a:close/>
                <a:moveTo>
                  <a:pt x="323202" y="569155"/>
                </a:moveTo>
                <a:lnTo>
                  <a:pt x="242147" y="569155"/>
                </a:lnTo>
                <a:lnTo>
                  <a:pt x="242147" y="657669"/>
                </a:lnTo>
                <a:lnTo>
                  <a:pt x="323202" y="657669"/>
                </a:lnTo>
                <a:close/>
                <a:moveTo>
                  <a:pt x="323202" y="472956"/>
                </a:moveTo>
                <a:lnTo>
                  <a:pt x="242147" y="472956"/>
                </a:lnTo>
                <a:lnTo>
                  <a:pt x="242147" y="561472"/>
                </a:lnTo>
                <a:lnTo>
                  <a:pt x="323202" y="561472"/>
                </a:lnTo>
                <a:close/>
                <a:moveTo>
                  <a:pt x="323202" y="376758"/>
                </a:moveTo>
                <a:lnTo>
                  <a:pt x="242147" y="376758"/>
                </a:lnTo>
                <a:lnTo>
                  <a:pt x="242147" y="465274"/>
                </a:lnTo>
                <a:lnTo>
                  <a:pt x="323202" y="465274"/>
                </a:lnTo>
                <a:close/>
                <a:moveTo>
                  <a:pt x="323203" y="280560"/>
                </a:moveTo>
                <a:lnTo>
                  <a:pt x="242147" y="280560"/>
                </a:lnTo>
                <a:lnTo>
                  <a:pt x="242147" y="369075"/>
                </a:lnTo>
                <a:lnTo>
                  <a:pt x="323202" y="369075"/>
                </a:lnTo>
                <a:close/>
                <a:moveTo>
                  <a:pt x="323203" y="184362"/>
                </a:moveTo>
                <a:lnTo>
                  <a:pt x="242147" y="184362"/>
                </a:lnTo>
                <a:lnTo>
                  <a:pt x="242147" y="272877"/>
                </a:lnTo>
                <a:lnTo>
                  <a:pt x="323203" y="272877"/>
                </a:lnTo>
                <a:close/>
                <a:moveTo>
                  <a:pt x="323203" y="88163"/>
                </a:moveTo>
                <a:lnTo>
                  <a:pt x="242147" y="88163"/>
                </a:lnTo>
                <a:lnTo>
                  <a:pt x="242147" y="176678"/>
                </a:lnTo>
                <a:lnTo>
                  <a:pt x="323203" y="176678"/>
                </a:lnTo>
                <a:close/>
                <a:moveTo>
                  <a:pt x="395202" y="80480"/>
                </a:moveTo>
                <a:lnTo>
                  <a:pt x="395202" y="88163"/>
                </a:lnTo>
                <a:lnTo>
                  <a:pt x="330885" y="88163"/>
                </a:lnTo>
                <a:lnTo>
                  <a:pt x="330885" y="176678"/>
                </a:lnTo>
                <a:lnTo>
                  <a:pt x="395202" y="176678"/>
                </a:lnTo>
                <a:lnTo>
                  <a:pt x="395202" y="184362"/>
                </a:lnTo>
                <a:lnTo>
                  <a:pt x="330885" y="184362"/>
                </a:lnTo>
                <a:lnTo>
                  <a:pt x="330885" y="272877"/>
                </a:lnTo>
                <a:lnTo>
                  <a:pt x="395202" y="272877"/>
                </a:lnTo>
                <a:lnTo>
                  <a:pt x="395202" y="280560"/>
                </a:lnTo>
                <a:lnTo>
                  <a:pt x="330885" y="280560"/>
                </a:lnTo>
                <a:lnTo>
                  <a:pt x="330885" y="369075"/>
                </a:lnTo>
                <a:lnTo>
                  <a:pt x="395202" y="369075"/>
                </a:lnTo>
                <a:lnTo>
                  <a:pt x="395202" y="376758"/>
                </a:lnTo>
                <a:lnTo>
                  <a:pt x="330885" y="376758"/>
                </a:lnTo>
                <a:lnTo>
                  <a:pt x="330885" y="465274"/>
                </a:lnTo>
                <a:lnTo>
                  <a:pt x="395202" y="465274"/>
                </a:lnTo>
                <a:lnTo>
                  <a:pt x="395202" y="472956"/>
                </a:lnTo>
                <a:lnTo>
                  <a:pt x="330885" y="472956"/>
                </a:lnTo>
                <a:lnTo>
                  <a:pt x="330885" y="561472"/>
                </a:lnTo>
                <a:lnTo>
                  <a:pt x="395202" y="561472"/>
                </a:lnTo>
                <a:lnTo>
                  <a:pt x="395202" y="569155"/>
                </a:lnTo>
                <a:lnTo>
                  <a:pt x="330885" y="569155"/>
                </a:lnTo>
                <a:lnTo>
                  <a:pt x="330885" y="657669"/>
                </a:lnTo>
                <a:lnTo>
                  <a:pt x="395202" y="657669"/>
                </a:lnTo>
                <a:lnTo>
                  <a:pt x="395202" y="665352"/>
                </a:lnTo>
                <a:lnTo>
                  <a:pt x="330885" y="665352"/>
                </a:lnTo>
                <a:lnTo>
                  <a:pt x="330885" y="753868"/>
                </a:lnTo>
                <a:lnTo>
                  <a:pt x="395202" y="753868"/>
                </a:lnTo>
                <a:lnTo>
                  <a:pt x="395202" y="761550"/>
                </a:lnTo>
                <a:lnTo>
                  <a:pt x="330885" y="761550"/>
                </a:lnTo>
                <a:lnTo>
                  <a:pt x="330885" y="850066"/>
                </a:lnTo>
                <a:lnTo>
                  <a:pt x="395202" y="850066"/>
                </a:lnTo>
                <a:lnTo>
                  <a:pt x="395202" y="857749"/>
                </a:lnTo>
                <a:lnTo>
                  <a:pt x="330885" y="857749"/>
                </a:lnTo>
                <a:lnTo>
                  <a:pt x="330885" y="946264"/>
                </a:lnTo>
                <a:lnTo>
                  <a:pt x="395202" y="946264"/>
                </a:lnTo>
                <a:lnTo>
                  <a:pt x="395202" y="953947"/>
                </a:lnTo>
                <a:lnTo>
                  <a:pt x="330885" y="953947"/>
                </a:lnTo>
                <a:lnTo>
                  <a:pt x="330885" y="1042463"/>
                </a:lnTo>
                <a:lnTo>
                  <a:pt x="395202" y="1042463"/>
                </a:lnTo>
                <a:lnTo>
                  <a:pt x="395202" y="1050145"/>
                </a:lnTo>
                <a:lnTo>
                  <a:pt x="330885" y="1050145"/>
                </a:lnTo>
                <a:lnTo>
                  <a:pt x="330885" y="1138661"/>
                </a:lnTo>
                <a:lnTo>
                  <a:pt x="395202" y="1138661"/>
                </a:lnTo>
                <a:lnTo>
                  <a:pt x="395202" y="1146344"/>
                </a:lnTo>
                <a:lnTo>
                  <a:pt x="330885" y="1146344"/>
                </a:lnTo>
                <a:lnTo>
                  <a:pt x="330885" y="1234859"/>
                </a:lnTo>
                <a:lnTo>
                  <a:pt x="395202" y="1234859"/>
                </a:lnTo>
                <a:lnTo>
                  <a:pt x="395202" y="1242542"/>
                </a:lnTo>
                <a:lnTo>
                  <a:pt x="330885" y="1242542"/>
                </a:lnTo>
                <a:lnTo>
                  <a:pt x="330885" y="1331058"/>
                </a:lnTo>
                <a:lnTo>
                  <a:pt x="395202" y="1331058"/>
                </a:lnTo>
                <a:lnTo>
                  <a:pt x="395202" y="1338740"/>
                </a:lnTo>
                <a:lnTo>
                  <a:pt x="330885" y="1338740"/>
                </a:lnTo>
                <a:lnTo>
                  <a:pt x="330885" y="1400847"/>
                </a:lnTo>
                <a:lnTo>
                  <a:pt x="323202" y="1401292"/>
                </a:lnTo>
                <a:lnTo>
                  <a:pt x="323202" y="1338740"/>
                </a:lnTo>
                <a:lnTo>
                  <a:pt x="242147" y="1338740"/>
                </a:lnTo>
                <a:lnTo>
                  <a:pt x="242147" y="1406709"/>
                </a:lnTo>
                <a:lnTo>
                  <a:pt x="234464" y="1405458"/>
                </a:lnTo>
                <a:lnTo>
                  <a:pt x="234464" y="1338740"/>
                </a:lnTo>
                <a:lnTo>
                  <a:pt x="153409" y="1338740"/>
                </a:lnTo>
                <a:lnTo>
                  <a:pt x="153409" y="1406175"/>
                </a:lnTo>
                <a:lnTo>
                  <a:pt x="145726" y="1404258"/>
                </a:lnTo>
                <a:lnTo>
                  <a:pt x="145726" y="1338740"/>
                </a:lnTo>
                <a:lnTo>
                  <a:pt x="64671" y="1338740"/>
                </a:lnTo>
                <a:lnTo>
                  <a:pt x="64671" y="1416119"/>
                </a:lnTo>
                <a:lnTo>
                  <a:pt x="56988" y="1416890"/>
                </a:lnTo>
                <a:lnTo>
                  <a:pt x="56988" y="1338740"/>
                </a:lnTo>
                <a:lnTo>
                  <a:pt x="212" y="1338740"/>
                </a:lnTo>
                <a:lnTo>
                  <a:pt x="212" y="1331058"/>
                </a:lnTo>
                <a:lnTo>
                  <a:pt x="56988" y="1331058"/>
                </a:lnTo>
                <a:lnTo>
                  <a:pt x="56988" y="1242542"/>
                </a:lnTo>
                <a:lnTo>
                  <a:pt x="212" y="1242542"/>
                </a:lnTo>
                <a:lnTo>
                  <a:pt x="212" y="1234859"/>
                </a:lnTo>
                <a:lnTo>
                  <a:pt x="56988" y="1234859"/>
                </a:lnTo>
                <a:lnTo>
                  <a:pt x="56988" y="1146344"/>
                </a:lnTo>
                <a:lnTo>
                  <a:pt x="212" y="1146344"/>
                </a:lnTo>
                <a:lnTo>
                  <a:pt x="212" y="1138661"/>
                </a:lnTo>
                <a:lnTo>
                  <a:pt x="56988" y="1138661"/>
                </a:lnTo>
                <a:lnTo>
                  <a:pt x="56988" y="1050145"/>
                </a:lnTo>
                <a:lnTo>
                  <a:pt x="212" y="1050145"/>
                </a:lnTo>
                <a:lnTo>
                  <a:pt x="212" y="1042463"/>
                </a:lnTo>
                <a:lnTo>
                  <a:pt x="56988" y="1042463"/>
                </a:lnTo>
                <a:lnTo>
                  <a:pt x="56988" y="953947"/>
                </a:lnTo>
                <a:lnTo>
                  <a:pt x="212" y="953947"/>
                </a:lnTo>
                <a:lnTo>
                  <a:pt x="212" y="946264"/>
                </a:lnTo>
                <a:lnTo>
                  <a:pt x="56988" y="946264"/>
                </a:lnTo>
                <a:lnTo>
                  <a:pt x="56988" y="857749"/>
                </a:lnTo>
                <a:lnTo>
                  <a:pt x="212" y="857749"/>
                </a:lnTo>
                <a:lnTo>
                  <a:pt x="212" y="850066"/>
                </a:lnTo>
                <a:lnTo>
                  <a:pt x="56988" y="850066"/>
                </a:lnTo>
                <a:lnTo>
                  <a:pt x="56988" y="761550"/>
                </a:lnTo>
                <a:lnTo>
                  <a:pt x="212" y="761550"/>
                </a:lnTo>
                <a:lnTo>
                  <a:pt x="212" y="753868"/>
                </a:lnTo>
                <a:lnTo>
                  <a:pt x="56988" y="753868"/>
                </a:lnTo>
                <a:lnTo>
                  <a:pt x="56988" y="665352"/>
                </a:lnTo>
                <a:lnTo>
                  <a:pt x="173" y="665352"/>
                </a:lnTo>
                <a:lnTo>
                  <a:pt x="170" y="657669"/>
                </a:lnTo>
                <a:lnTo>
                  <a:pt x="56988" y="657669"/>
                </a:lnTo>
                <a:lnTo>
                  <a:pt x="56988" y="569155"/>
                </a:lnTo>
                <a:lnTo>
                  <a:pt x="144" y="569155"/>
                </a:lnTo>
                <a:lnTo>
                  <a:pt x="142" y="561472"/>
                </a:lnTo>
                <a:lnTo>
                  <a:pt x="56988" y="561472"/>
                </a:lnTo>
                <a:lnTo>
                  <a:pt x="56988" y="472956"/>
                </a:lnTo>
                <a:lnTo>
                  <a:pt x="116" y="472956"/>
                </a:lnTo>
                <a:lnTo>
                  <a:pt x="113" y="465274"/>
                </a:lnTo>
                <a:lnTo>
                  <a:pt x="56988" y="465274"/>
                </a:lnTo>
                <a:lnTo>
                  <a:pt x="56988" y="376758"/>
                </a:lnTo>
                <a:lnTo>
                  <a:pt x="87" y="376758"/>
                </a:lnTo>
                <a:lnTo>
                  <a:pt x="85" y="369075"/>
                </a:lnTo>
                <a:lnTo>
                  <a:pt x="56988" y="369075"/>
                </a:lnTo>
                <a:lnTo>
                  <a:pt x="56989" y="280560"/>
                </a:lnTo>
                <a:lnTo>
                  <a:pt x="59" y="280560"/>
                </a:lnTo>
                <a:lnTo>
                  <a:pt x="57" y="272877"/>
                </a:lnTo>
                <a:lnTo>
                  <a:pt x="56989" y="272877"/>
                </a:lnTo>
                <a:lnTo>
                  <a:pt x="56989" y="184362"/>
                </a:lnTo>
                <a:lnTo>
                  <a:pt x="31" y="184361"/>
                </a:lnTo>
                <a:lnTo>
                  <a:pt x="28" y="176678"/>
                </a:lnTo>
                <a:lnTo>
                  <a:pt x="56989" y="176678"/>
                </a:lnTo>
                <a:lnTo>
                  <a:pt x="56989" y="88163"/>
                </a:lnTo>
                <a:lnTo>
                  <a:pt x="2" y="88163"/>
                </a:lnTo>
                <a:lnTo>
                  <a:pt x="0" y="80480"/>
                </a:lnTo>
                <a:lnTo>
                  <a:pt x="56989" y="80480"/>
                </a:lnTo>
                <a:lnTo>
                  <a:pt x="56989" y="6931"/>
                </a:lnTo>
                <a:lnTo>
                  <a:pt x="64671" y="8472"/>
                </a:lnTo>
                <a:lnTo>
                  <a:pt x="64671" y="80480"/>
                </a:lnTo>
                <a:lnTo>
                  <a:pt x="145727" y="80480"/>
                </a:lnTo>
                <a:lnTo>
                  <a:pt x="145727" y="0"/>
                </a:lnTo>
                <a:lnTo>
                  <a:pt x="153409" y="1538"/>
                </a:lnTo>
                <a:lnTo>
                  <a:pt x="153409" y="80480"/>
                </a:lnTo>
                <a:lnTo>
                  <a:pt x="234464" y="80480"/>
                </a:lnTo>
                <a:lnTo>
                  <a:pt x="234464" y="9561"/>
                </a:lnTo>
                <a:lnTo>
                  <a:pt x="242147" y="10257"/>
                </a:lnTo>
                <a:lnTo>
                  <a:pt x="242147" y="80480"/>
                </a:lnTo>
                <a:lnTo>
                  <a:pt x="323203" y="80480"/>
                </a:lnTo>
                <a:lnTo>
                  <a:pt x="323203" y="615"/>
                </a:lnTo>
                <a:lnTo>
                  <a:pt x="323900" y="405"/>
                </a:lnTo>
                <a:lnTo>
                  <a:pt x="330885" y="1063"/>
                </a:lnTo>
                <a:lnTo>
                  <a:pt x="330885" y="80480"/>
                </a:lnTo>
                <a:close/>
              </a:path>
            </a:pathLst>
          </a:custGeom>
          <a:solidFill>
            <a:srgbClr val="E6E1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B03AE-FE94-480D-9191-F70F9910C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604" y="610887"/>
            <a:ext cx="8048546" cy="55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8747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· Scrap Notes">
  <a:themeElements>
    <a:clrScheme name="Simple Light">
      <a:dk1>
        <a:srgbClr val="3A3A3A"/>
      </a:dk1>
      <a:lt1>
        <a:srgbClr val="CDC2BE"/>
      </a:lt1>
      <a:dk2>
        <a:srgbClr val="938077"/>
      </a:dk2>
      <a:lt2>
        <a:srgbClr val="EEEEEE"/>
      </a:lt2>
      <a:accent1>
        <a:srgbClr val="E6E1DB"/>
      </a:accent1>
      <a:accent2>
        <a:srgbClr val="9F816D"/>
      </a:accent2>
      <a:accent3>
        <a:srgbClr val="938077"/>
      </a:accent3>
      <a:accent4>
        <a:srgbClr val="C0ADA2"/>
      </a:accent4>
      <a:accent5>
        <a:srgbClr val="3A3A3A"/>
      </a:accent5>
      <a:accent6>
        <a:srgbClr val="FD656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382</Words>
  <Application>Microsoft Office PowerPoint</Application>
  <PresentationFormat>Widescreen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Times New Roman</vt:lpstr>
      <vt:lpstr>Barlow Condensed</vt:lpstr>
      <vt:lpstr>Calibri</vt:lpstr>
      <vt:lpstr>SVN-Aleo</vt:lpstr>
      <vt:lpstr>Shadows Into Light Two</vt:lpstr>
      <vt:lpstr>Abril Fatface</vt:lpstr>
      <vt:lpstr>Arial</vt:lpstr>
      <vt:lpstr>Aldrich</vt:lpstr>
      <vt:lpstr>Berlin Sans FB Demi</vt:lpstr>
      <vt:lpstr>SVN-Aguda</vt:lpstr>
      <vt:lpstr>SVN-Aguda Black</vt:lpstr>
      <vt:lpstr>Lobster</vt:lpstr>
      <vt:lpstr>SlidesMania · Scrap Notes</vt:lpstr>
      <vt:lpstr>Website bán đồ thể thao</vt:lpstr>
      <vt:lpstr>PowerPoint Presentation</vt:lpstr>
      <vt:lpstr>Website bán đồ thể thao</vt:lpstr>
      <vt:lpstr>01</vt:lpstr>
      <vt:lpstr>Tổng quan chung</vt:lpstr>
      <vt:lpstr>Mô tả phần mềm</vt:lpstr>
      <vt:lpstr>02</vt:lpstr>
      <vt:lpstr>PowerPoint Presentation</vt:lpstr>
      <vt:lpstr>PowerPoint Presentation</vt:lpstr>
      <vt:lpstr>03</vt:lpstr>
      <vt:lpstr>Tạo CSDL và ràng buộc</vt:lpstr>
      <vt:lpstr>Cấu hình và cài đặt hệ thống</vt:lpstr>
      <vt:lpstr>04</vt:lpstr>
      <vt:lpstr>Giao diện chính của web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đồ thể thao</dc:title>
  <cp:lastModifiedBy>Minh Nguyệt</cp:lastModifiedBy>
  <cp:revision>7</cp:revision>
  <dcterms:modified xsi:type="dcterms:W3CDTF">2021-11-16T15:34:22Z</dcterms:modified>
</cp:coreProperties>
</file>