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82" r:id="rId8"/>
    <p:sldId id="262" r:id="rId9"/>
    <p:sldId id="277" r:id="rId10"/>
    <p:sldId id="267" r:id="rId11"/>
    <p:sldId id="278" r:id="rId12"/>
    <p:sldId id="268" r:id="rId13"/>
    <p:sldId id="280" r:id="rId14"/>
    <p:sldId id="281" r:id="rId15"/>
    <p:sldId id="279" r:id="rId16"/>
    <p:sldId id="283" r:id="rId17"/>
    <p:sldId id="284" r:id="rId18"/>
    <p:sldId id="285" r:id="rId19"/>
    <p:sldId id="286" r:id="rId20"/>
    <p:sldId id="287" r:id="rId21"/>
    <p:sldId id="288" r:id="rId22"/>
    <p:sldId id="276" r:id="rId23"/>
  </p:sldIdLst>
  <p:sldSz cx="12192000" cy="6858000"/>
  <p:notesSz cx="6858000" cy="9144000"/>
  <p:embeddedFontLst>
    <p:embeddedFont>
      <p:font typeface="Abril Fatface" panose="02000503000000020003" pitchFamily="2" charset="0"/>
      <p:regular r:id="rId25"/>
    </p:embeddedFont>
    <p:embeddedFont>
      <p:font typeface="Barlow Condensed" panose="00000506000000000000" pitchFamily="2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DM Sans" pitchFamily="2" charset="0"/>
      <p:regular r:id="rId34"/>
      <p:bold r:id="rId35"/>
      <p:italic r:id="rId36"/>
      <p:boldItalic r:id="rId37"/>
    </p:embeddedFont>
    <p:embeddedFont>
      <p:font typeface="Questrial" pitchFamily="2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>
      <p:cViewPr>
        <p:scale>
          <a:sx n="75" d="100"/>
          <a:sy n="75" d="100"/>
        </p:scale>
        <p:origin x="946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117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7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236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092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872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169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52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1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7" name="Google Shape;6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979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764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8" name="Google Shape;11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" name="Google Shape;6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5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6" name="Google Shape;7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21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34499" y="1300"/>
            <a:ext cx="9126960" cy="6251108"/>
          </a:xfrm>
          <a:custGeom>
            <a:avLst/>
            <a:gdLst/>
            <a:ahLst/>
            <a:cxnLst/>
            <a:rect l="l" t="t" r="r" b="b"/>
            <a:pathLst>
              <a:path w="9126960" h="6251108" extrusionOk="0">
                <a:moveTo>
                  <a:pt x="0" y="0"/>
                </a:moveTo>
                <a:lnTo>
                  <a:pt x="9122602" y="0"/>
                </a:lnTo>
                <a:lnTo>
                  <a:pt x="9126677" y="48443"/>
                </a:lnTo>
                <a:cubicBezTo>
                  <a:pt x="9136217" y="576145"/>
                  <a:pt x="8904726" y="1106045"/>
                  <a:pt x="8479062" y="1512284"/>
                </a:cubicBezTo>
                <a:cubicBezTo>
                  <a:pt x="8238953" y="1741605"/>
                  <a:pt x="7940984" y="1933081"/>
                  <a:pt x="7729022" y="2178960"/>
                </a:cubicBezTo>
                <a:cubicBezTo>
                  <a:pt x="7065844" y="2948469"/>
                  <a:pt x="7362248" y="4095637"/>
                  <a:pt x="6572545" y="4785629"/>
                </a:cubicBezTo>
                <a:cubicBezTo>
                  <a:pt x="6155020" y="5150672"/>
                  <a:pt x="5517430" y="5302389"/>
                  <a:pt x="4902159" y="5372898"/>
                </a:cubicBezTo>
                <a:cubicBezTo>
                  <a:pt x="4286888" y="5443406"/>
                  <a:pt x="3654699" y="5450164"/>
                  <a:pt x="3061462" y="5598165"/>
                </a:cubicBezTo>
                <a:cubicBezTo>
                  <a:pt x="2533761" y="5729382"/>
                  <a:pt x="2058092" y="5967263"/>
                  <a:pt x="1539064" y="6118754"/>
                </a:cubicBezTo>
                <a:cubicBezTo>
                  <a:pt x="1084913" y="6251309"/>
                  <a:pt x="560452" y="6310479"/>
                  <a:pt x="119391" y="6171309"/>
                </a:cubicBezTo>
                <a:lnTo>
                  <a:pt x="0" y="61243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49794" y="32604"/>
            <a:ext cx="1842207" cy="5963893"/>
          </a:xfrm>
          <a:custGeom>
            <a:avLst/>
            <a:gdLst/>
            <a:ahLst/>
            <a:cxnLst/>
            <a:rect l="l" t="t" r="r" b="b"/>
            <a:pathLst>
              <a:path w="1842207" h="5963893" extrusionOk="0">
                <a:moveTo>
                  <a:pt x="1842207" y="0"/>
                </a:moveTo>
                <a:lnTo>
                  <a:pt x="1842207" y="5963893"/>
                </a:lnTo>
                <a:lnTo>
                  <a:pt x="1825049" y="5953705"/>
                </a:lnTo>
                <a:cubicBezTo>
                  <a:pt x="1571649" y="5800661"/>
                  <a:pt x="844125" y="5331683"/>
                  <a:pt x="475136" y="5004346"/>
                </a:cubicBezTo>
                <a:cubicBezTo>
                  <a:pt x="322883" y="4869251"/>
                  <a:pt x="171940" y="4724538"/>
                  <a:pt x="84828" y="4540588"/>
                </a:cubicBezTo>
                <a:cubicBezTo>
                  <a:pt x="-79121" y="4194765"/>
                  <a:pt x="15642" y="3778443"/>
                  <a:pt x="190193" y="3437866"/>
                </a:cubicBezTo>
                <a:cubicBezTo>
                  <a:pt x="364745" y="3097289"/>
                  <a:pt x="613510" y="2798137"/>
                  <a:pt x="778989" y="2453079"/>
                </a:cubicBezTo>
                <a:cubicBezTo>
                  <a:pt x="976602" y="2040911"/>
                  <a:pt x="1047100" y="1581525"/>
                  <a:pt x="1170609" y="1141487"/>
                </a:cubicBezTo>
                <a:cubicBezTo>
                  <a:pt x="1278678" y="756452"/>
                  <a:pt x="1441644" y="366229"/>
                  <a:pt x="1728480" y="94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34499" y="4930962"/>
            <a:ext cx="7377661" cy="1926531"/>
          </a:xfrm>
          <a:custGeom>
            <a:avLst/>
            <a:gdLst/>
            <a:ahLst/>
            <a:cxnLst/>
            <a:rect l="l" t="t" r="r" b="b"/>
            <a:pathLst>
              <a:path w="7377661" h="1926531" extrusionOk="0">
                <a:moveTo>
                  <a:pt x="2991209" y="84"/>
                </a:moveTo>
                <a:cubicBezTo>
                  <a:pt x="3153754" y="2389"/>
                  <a:pt x="3313326" y="54165"/>
                  <a:pt x="3470995" y="105633"/>
                </a:cubicBezTo>
                <a:lnTo>
                  <a:pt x="4743768" y="521526"/>
                </a:lnTo>
                <a:cubicBezTo>
                  <a:pt x="5004530" y="606641"/>
                  <a:pt x="5265766" y="692062"/>
                  <a:pt x="5518562" y="810670"/>
                </a:cubicBezTo>
                <a:cubicBezTo>
                  <a:pt x="5768384" y="927741"/>
                  <a:pt x="6008455" y="1076768"/>
                  <a:pt x="6248052" y="1225488"/>
                </a:cubicBezTo>
                <a:lnTo>
                  <a:pt x="7377661" y="1926531"/>
                </a:lnTo>
                <a:lnTo>
                  <a:pt x="0" y="1925777"/>
                </a:lnTo>
                <a:lnTo>
                  <a:pt x="0" y="919188"/>
                </a:lnTo>
                <a:lnTo>
                  <a:pt x="19821" y="896302"/>
                </a:lnTo>
                <a:cubicBezTo>
                  <a:pt x="308406" y="590361"/>
                  <a:pt x="722827" y="484529"/>
                  <a:pt x="1103572" y="404763"/>
                </a:cubicBezTo>
                <a:lnTo>
                  <a:pt x="1872658" y="243906"/>
                </a:lnTo>
                <a:cubicBezTo>
                  <a:pt x="2058627" y="205035"/>
                  <a:pt x="2243645" y="166166"/>
                  <a:pt x="2427237" y="114850"/>
                </a:cubicBezTo>
                <a:cubicBezTo>
                  <a:pt x="2613682" y="62615"/>
                  <a:pt x="2800364" y="-2681"/>
                  <a:pt x="2991209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433296">
            <a:off x="11321886" y="-17992"/>
            <a:ext cx="727414" cy="2388445"/>
          </a:xfrm>
          <a:custGeom>
            <a:avLst/>
            <a:gdLst/>
            <a:ahLst/>
            <a:cxnLst/>
            <a:rect l="l" t="t" r="r" b="b"/>
            <a:pathLst>
              <a:path w="727414" h="2388445" extrusionOk="0">
                <a:moveTo>
                  <a:pt x="285585" y="0"/>
                </a:moveTo>
                <a:lnTo>
                  <a:pt x="316366" y="3900"/>
                </a:lnTo>
                <a:lnTo>
                  <a:pt x="308211" y="20123"/>
                </a:lnTo>
                <a:cubicBezTo>
                  <a:pt x="284897" y="79184"/>
                  <a:pt x="271261" y="144217"/>
                  <a:pt x="268805" y="211422"/>
                </a:cubicBezTo>
                <a:cubicBezTo>
                  <a:pt x="268174" y="230964"/>
                  <a:pt x="268805" y="251295"/>
                  <a:pt x="268805" y="270925"/>
                </a:cubicBezTo>
                <a:cubicBezTo>
                  <a:pt x="269576" y="314742"/>
                  <a:pt x="270346" y="359785"/>
                  <a:pt x="261095" y="403777"/>
                </a:cubicBezTo>
                <a:cubicBezTo>
                  <a:pt x="249250" y="459862"/>
                  <a:pt x="222546" y="507359"/>
                  <a:pt x="196754" y="553279"/>
                </a:cubicBezTo>
                <a:cubicBezTo>
                  <a:pt x="191777" y="562042"/>
                  <a:pt x="186801" y="570806"/>
                  <a:pt x="181965" y="579569"/>
                </a:cubicBezTo>
                <a:cubicBezTo>
                  <a:pt x="106059" y="718722"/>
                  <a:pt x="56205" y="877469"/>
                  <a:pt x="36110" y="1044025"/>
                </a:cubicBezTo>
                <a:cubicBezTo>
                  <a:pt x="21042" y="1169692"/>
                  <a:pt x="20411" y="1346624"/>
                  <a:pt x="102765" y="1476145"/>
                </a:cubicBezTo>
                <a:cubicBezTo>
                  <a:pt x="118444" y="1499718"/>
                  <a:pt x="135196" y="1522126"/>
                  <a:pt x="152948" y="1543273"/>
                </a:cubicBezTo>
                <a:cubicBezTo>
                  <a:pt x="187221" y="1585599"/>
                  <a:pt x="222687" y="1629415"/>
                  <a:pt x="239929" y="1688130"/>
                </a:cubicBezTo>
                <a:cubicBezTo>
                  <a:pt x="251423" y="1727214"/>
                  <a:pt x="253455" y="1768315"/>
                  <a:pt x="255347" y="1808012"/>
                </a:cubicBezTo>
                <a:cubicBezTo>
                  <a:pt x="256399" y="1829658"/>
                  <a:pt x="257520" y="1851829"/>
                  <a:pt x="260114" y="1873299"/>
                </a:cubicBezTo>
                <a:cubicBezTo>
                  <a:pt x="273010" y="1976005"/>
                  <a:pt x="325646" y="2075907"/>
                  <a:pt x="408421" y="2154427"/>
                </a:cubicBezTo>
                <a:cubicBezTo>
                  <a:pt x="483626" y="2225760"/>
                  <a:pt x="572918" y="2272118"/>
                  <a:pt x="659267" y="2316986"/>
                </a:cubicBezTo>
                <a:lnTo>
                  <a:pt x="727414" y="2352354"/>
                </a:lnTo>
                <a:lnTo>
                  <a:pt x="722841" y="2388445"/>
                </a:lnTo>
                <a:lnTo>
                  <a:pt x="648474" y="2349849"/>
                </a:lnTo>
                <a:cubicBezTo>
                  <a:pt x="560513" y="2304191"/>
                  <a:pt x="469608" y="2256958"/>
                  <a:pt x="391529" y="2182908"/>
                </a:cubicBezTo>
                <a:cubicBezTo>
                  <a:pt x="302867" y="2098779"/>
                  <a:pt x="246446" y="1990991"/>
                  <a:pt x="232429" y="1879170"/>
                </a:cubicBezTo>
                <a:cubicBezTo>
                  <a:pt x="229625" y="1856386"/>
                  <a:pt x="228434" y="1833076"/>
                  <a:pt x="227382" y="1810641"/>
                </a:cubicBezTo>
                <a:cubicBezTo>
                  <a:pt x="225490" y="1771733"/>
                  <a:pt x="223668" y="1735014"/>
                  <a:pt x="213364" y="1700837"/>
                </a:cubicBezTo>
                <a:cubicBezTo>
                  <a:pt x="198226" y="1649396"/>
                  <a:pt x="166546" y="1610224"/>
                  <a:pt x="132973" y="1568686"/>
                </a:cubicBezTo>
                <a:cubicBezTo>
                  <a:pt x="114414" y="1546620"/>
                  <a:pt x="96905" y="1523213"/>
                  <a:pt x="80547" y="1498579"/>
                </a:cubicBezTo>
                <a:cubicBezTo>
                  <a:pt x="-8045" y="1359154"/>
                  <a:pt x="-7764" y="1171970"/>
                  <a:pt x="8075" y="1039468"/>
                </a:cubicBezTo>
                <a:cubicBezTo>
                  <a:pt x="28828" y="867602"/>
                  <a:pt x="80231" y="703772"/>
                  <a:pt x="158485" y="560115"/>
                </a:cubicBezTo>
                <a:cubicBezTo>
                  <a:pt x="163461" y="551351"/>
                  <a:pt x="168508" y="542588"/>
                  <a:pt x="173555" y="533124"/>
                </a:cubicBezTo>
                <a:cubicBezTo>
                  <a:pt x="197945" y="489307"/>
                  <a:pt x="223177" y="444964"/>
                  <a:pt x="233690" y="394926"/>
                </a:cubicBezTo>
                <a:cubicBezTo>
                  <a:pt x="241961" y="355754"/>
                  <a:pt x="241260" y="314917"/>
                  <a:pt x="240698" y="271801"/>
                </a:cubicBezTo>
                <a:cubicBezTo>
                  <a:pt x="240279" y="251646"/>
                  <a:pt x="239928" y="230789"/>
                  <a:pt x="240699" y="210458"/>
                </a:cubicBezTo>
                <a:cubicBezTo>
                  <a:pt x="243338" y="138265"/>
                  <a:pt x="258002" y="68412"/>
                  <a:pt x="283073" y="4989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1422310" y="1301"/>
            <a:ext cx="769691" cy="2020937"/>
          </a:xfrm>
          <a:custGeom>
            <a:avLst/>
            <a:gdLst/>
            <a:ahLst/>
            <a:cxnLst/>
            <a:rect l="l" t="t" r="r" b="b"/>
            <a:pathLst>
              <a:path w="769691" h="2020937" extrusionOk="0">
                <a:moveTo>
                  <a:pt x="127631" y="0"/>
                </a:moveTo>
                <a:lnTo>
                  <a:pt x="164570" y="0"/>
                </a:lnTo>
                <a:lnTo>
                  <a:pt x="146747" y="163655"/>
                </a:lnTo>
                <a:cubicBezTo>
                  <a:pt x="144160" y="206559"/>
                  <a:pt x="141481" y="250944"/>
                  <a:pt x="135106" y="294549"/>
                </a:cubicBezTo>
                <a:cubicBezTo>
                  <a:pt x="123750" y="361539"/>
                  <a:pt x="108340" y="427995"/>
                  <a:pt x="88909" y="493655"/>
                </a:cubicBezTo>
                <a:cubicBezTo>
                  <a:pt x="47332" y="645651"/>
                  <a:pt x="7974" y="789549"/>
                  <a:pt x="66180" y="926984"/>
                </a:cubicBezTo>
                <a:cubicBezTo>
                  <a:pt x="82617" y="962888"/>
                  <a:pt x="102195" y="997711"/>
                  <a:pt x="124758" y="1031170"/>
                </a:cubicBezTo>
                <a:cubicBezTo>
                  <a:pt x="141850" y="1057956"/>
                  <a:pt x="159404" y="1085677"/>
                  <a:pt x="173911" y="1114332"/>
                </a:cubicBezTo>
                <a:cubicBezTo>
                  <a:pt x="204677" y="1175457"/>
                  <a:pt x="221215" y="1240943"/>
                  <a:pt x="237291" y="1304171"/>
                </a:cubicBezTo>
                <a:cubicBezTo>
                  <a:pt x="248378" y="1348322"/>
                  <a:pt x="259927" y="1393874"/>
                  <a:pt x="276188" y="1437090"/>
                </a:cubicBezTo>
                <a:cubicBezTo>
                  <a:pt x="348325" y="1629402"/>
                  <a:pt x="516605" y="1786148"/>
                  <a:pt x="686783" y="1917972"/>
                </a:cubicBezTo>
                <a:lnTo>
                  <a:pt x="769691" y="1979370"/>
                </a:lnTo>
                <a:lnTo>
                  <a:pt x="769691" y="2020937"/>
                </a:lnTo>
                <a:lnTo>
                  <a:pt x="659711" y="1939450"/>
                </a:lnTo>
                <a:cubicBezTo>
                  <a:pt x="486653" y="1805250"/>
                  <a:pt x="315271" y="1645131"/>
                  <a:pt x="240710" y="1446512"/>
                </a:cubicBezTo>
                <a:cubicBezTo>
                  <a:pt x="223987" y="1401816"/>
                  <a:pt x="212253" y="1355485"/>
                  <a:pt x="200889" y="1310712"/>
                </a:cubicBezTo>
                <a:cubicBezTo>
                  <a:pt x="185274" y="1248886"/>
                  <a:pt x="169106" y="1184879"/>
                  <a:pt x="139633" y="1126557"/>
                </a:cubicBezTo>
                <a:cubicBezTo>
                  <a:pt x="125866" y="1099148"/>
                  <a:pt x="108681" y="1072050"/>
                  <a:pt x="92050" y="1045887"/>
                </a:cubicBezTo>
                <a:cubicBezTo>
                  <a:pt x="68602" y="1011049"/>
                  <a:pt x="48247" y="974794"/>
                  <a:pt x="31163" y="937418"/>
                </a:cubicBezTo>
                <a:cubicBezTo>
                  <a:pt x="-30647" y="791106"/>
                  <a:pt x="11762" y="636307"/>
                  <a:pt x="52784" y="486647"/>
                </a:cubicBezTo>
                <a:cubicBezTo>
                  <a:pt x="71798" y="422027"/>
                  <a:pt x="86941" y="356638"/>
                  <a:pt x="98149" y="290734"/>
                </a:cubicBezTo>
                <a:cubicBezTo>
                  <a:pt x="104339" y="248218"/>
                  <a:pt x="107388" y="204457"/>
                  <a:pt x="109605" y="16209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647552">
            <a:off x="-79790" y="6303382"/>
            <a:ext cx="1407803" cy="434051"/>
          </a:xfrm>
          <a:custGeom>
            <a:avLst/>
            <a:gdLst/>
            <a:ahLst/>
            <a:cxnLst/>
            <a:rect l="l" t="t" r="r" b="b"/>
            <a:pathLst>
              <a:path w="1407803" h="434051" extrusionOk="0">
                <a:moveTo>
                  <a:pt x="74549" y="15388"/>
                </a:moveTo>
                <a:cubicBezTo>
                  <a:pt x="156689" y="-5884"/>
                  <a:pt x="243968" y="-5884"/>
                  <a:pt x="325215" y="20297"/>
                </a:cubicBezTo>
                <a:cubicBezTo>
                  <a:pt x="355903" y="30901"/>
                  <a:pt x="386017" y="43095"/>
                  <a:pt x="415432" y="56833"/>
                </a:cubicBezTo>
                <a:cubicBezTo>
                  <a:pt x="465776" y="79329"/>
                  <a:pt x="513250" y="100584"/>
                  <a:pt x="564681" y="105549"/>
                </a:cubicBezTo>
                <a:cubicBezTo>
                  <a:pt x="614017" y="110435"/>
                  <a:pt x="663120" y="99886"/>
                  <a:pt x="715015" y="88716"/>
                </a:cubicBezTo>
                <a:cubicBezTo>
                  <a:pt x="766912" y="77545"/>
                  <a:pt x="822841" y="65444"/>
                  <a:pt x="878693" y="71339"/>
                </a:cubicBezTo>
                <a:cubicBezTo>
                  <a:pt x="937492" y="77390"/>
                  <a:pt x="992802" y="102911"/>
                  <a:pt x="1041594" y="125639"/>
                </a:cubicBezTo>
                <a:lnTo>
                  <a:pt x="1234904" y="214770"/>
                </a:lnTo>
                <a:cubicBezTo>
                  <a:pt x="1269811" y="230904"/>
                  <a:pt x="1309296" y="249056"/>
                  <a:pt x="1338153" y="281249"/>
                </a:cubicBezTo>
                <a:cubicBezTo>
                  <a:pt x="1365458" y="311658"/>
                  <a:pt x="1378955" y="349435"/>
                  <a:pt x="1391987" y="385894"/>
                </a:cubicBezTo>
                <a:cubicBezTo>
                  <a:pt x="1396487" y="398461"/>
                  <a:pt x="1401141" y="411493"/>
                  <a:pt x="1406183" y="423594"/>
                </a:cubicBezTo>
                <a:lnTo>
                  <a:pt x="1407803" y="426515"/>
                </a:lnTo>
                <a:lnTo>
                  <a:pt x="1368271" y="434051"/>
                </a:lnTo>
                <a:lnTo>
                  <a:pt x="1355063" y="399080"/>
                </a:lnTo>
                <a:cubicBezTo>
                  <a:pt x="1342807" y="364639"/>
                  <a:pt x="1331171" y="332059"/>
                  <a:pt x="1308907" y="307314"/>
                </a:cubicBezTo>
                <a:cubicBezTo>
                  <a:pt x="1285636" y="281093"/>
                  <a:pt x="1251272" y="265346"/>
                  <a:pt x="1218303" y="250143"/>
                </a:cubicBezTo>
                <a:lnTo>
                  <a:pt x="1024993" y="161012"/>
                </a:lnTo>
                <a:cubicBezTo>
                  <a:pt x="976744" y="138749"/>
                  <a:pt x="926787" y="115710"/>
                  <a:pt x="874426" y="110280"/>
                </a:cubicBezTo>
                <a:cubicBezTo>
                  <a:pt x="824625" y="105161"/>
                  <a:pt x="775211" y="115788"/>
                  <a:pt x="722850" y="127036"/>
                </a:cubicBezTo>
                <a:cubicBezTo>
                  <a:pt x="670489" y="138284"/>
                  <a:pt x="615956" y="150307"/>
                  <a:pt x="560570" y="144567"/>
                </a:cubicBezTo>
                <a:cubicBezTo>
                  <a:pt x="502856" y="138904"/>
                  <a:pt x="450262" y="115401"/>
                  <a:pt x="399297" y="92671"/>
                </a:cubicBezTo>
                <a:cubicBezTo>
                  <a:pt x="371117" y="79499"/>
                  <a:pt x="342274" y="67794"/>
                  <a:pt x="312881" y="57609"/>
                </a:cubicBezTo>
                <a:cubicBezTo>
                  <a:pt x="213822" y="25339"/>
                  <a:pt x="104852" y="36024"/>
                  <a:pt x="10273" y="78709"/>
                </a:cubicBezTo>
                <a:lnTo>
                  <a:pt x="7374" y="80325"/>
                </a:lnTo>
                <a:lnTo>
                  <a:pt x="0" y="41644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0792634" y="4533654"/>
            <a:ext cx="1399205" cy="2324346"/>
          </a:xfrm>
          <a:custGeom>
            <a:avLst/>
            <a:gdLst/>
            <a:ahLst/>
            <a:cxnLst/>
            <a:rect l="l" t="t" r="r" b="b"/>
            <a:pathLst>
              <a:path w="1399205" h="2324346" extrusionOk="0">
                <a:moveTo>
                  <a:pt x="1399205" y="0"/>
                </a:moveTo>
                <a:lnTo>
                  <a:pt x="1399205" y="2324346"/>
                </a:lnTo>
                <a:lnTo>
                  <a:pt x="54450" y="2324346"/>
                </a:lnTo>
                <a:lnTo>
                  <a:pt x="23366" y="2109384"/>
                </a:lnTo>
                <a:cubicBezTo>
                  <a:pt x="-11149" y="1825308"/>
                  <a:pt x="-18420" y="1537426"/>
                  <a:pt x="79296" y="1278605"/>
                </a:cubicBezTo>
                <a:cubicBezTo>
                  <a:pt x="160401" y="1063722"/>
                  <a:pt x="306138" y="892180"/>
                  <a:pt x="448801" y="725851"/>
                </a:cubicBezTo>
                <a:cubicBezTo>
                  <a:pt x="720964" y="408646"/>
                  <a:pt x="1018902" y="75347"/>
                  <a:pt x="1399205" y="0"/>
                </a:cubicBez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397984" y="5784177"/>
            <a:ext cx="690262" cy="580139"/>
            <a:chOff x="3920565" y="-927555"/>
            <a:chExt cx="690262" cy="580139"/>
          </a:xfrm>
        </p:grpSpPr>
        <p:sp>
          <p:nvSpPr>
            <p:cNvPr id="20" name="Google Shape;20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7290842">
            <a:off x="11504603" y="277038"/>
            <a:ext cx="690252" cy="580131"/>
            <a:chOff x="3920565" y="-927555"/>
            <a:chExt cx="690262" cy="580139"/>
          </a:xfrm>
        </p:grpSpPr>
        <p:sp>
          <p:nvSpPr>
            <p:cNvPr id="30" name="Google Shape;30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2"/>
          <p:cNvSpPr/>
          <p:nvPr/>
        </p:nvSpPr>
        <p:spPr>
          <a:xfrm rot="-258520">
            <a:off x="-74201" y="230981"/>
            <a:ext cx="6240283" cy="839443"/>
          </a:xfrm>
          <a:custGeom>
            <a:avLst/>
            <a:gdLst/>
            <a:ahLst/>
            <a:cxnLst/>
            <a:rect l="l" t="t" r="r" b="b"/>
            <a:pathLst>
              <a:path w="6240283" h="839443" extrusionOk="0">
                <a:moveTo>
                  <a:pt x="6193050" y="0"/>
                </a:moveTo>
                <a:lnTo>
                  <a:pt x="6240283" y="3559"/>
                </a:lnTo>
                <a:lnTo>
                  <a:pt x="6215377" y="26709"/>
                </a:lnTo>
                <a:cubicBezTo>
                  <a:pt x="6116431" y="106252"/>
                  <a:pt x="5989066" y="150715"/>
                  <a:pt x="5861591" y="143263"/>
                </a:cubicBezTo>
                <a:cubicBezTo>
                  <a:pt x="5835443" y="141799"/>
                  <a:pt x="5808806" y="138312"/>
                  <a:pt x="5782936" y="135035"/>
                </a:cubicBezTo>
                <a:cubicBezTo>
                  <a:pt x="5709789" y="125481"/>
                  <a:pt x="5640757" y="116835"/>
                  <a:pt x="5580931" y="147446"/>
                </a:cubicBezTo>
                <a:cubicBezTo>
                  <a:pt x="5561058" y="158619"/>
                  <a:pt x="5542369" y="171772"/>
                  <a:pt x="5525146" y="186704"/>
                </a:cubicBezTo>
                <a:cubicBezTo>
                  <a:pt x="5505371" y="203814"/>
                  <a:pt x="5483762" y="218688"/>
                  <a:pt x="5460716" y="231052"/>
                </a:cubicBezTo>
                <a:cubicBezTo>
                  <a:pt x="5400818" y="260758"/>
                  <a:pt x="5334226" y="255458"/>
                  <a:pt x="5269796" y="250298"/>
                </a:cubicBezTo>
                <a:cubicBezTo>
                  <a:pt x="5244973" y="248345"/>
                  <a:pt x="5219522" y="246323"/>
                  <a:pt x="5194976" y="246393"/>
                </a:cubicBezTo>
                <a:cubicBezTo>
                  <a:pt x="5042618" y="247091"/>
                  <a:pt x="4911038" y="328814"/>
                  <a:pt x="4771717" y="415278"/>
                </a:cubicBezTo>
                <a:cubicBezTo>
                  <a:pt x="4635606" y="499860"/>
                  <a:pt x="4494822" y="587301"/>
                  <a:pt x="4334094" y="589602"/>
                </a:cubicBezTo>
                <a:cubicBezTo>
                  <a:pt x="4178737" y="592112"/>
                  <a:pt x="4041231" y="514782"/>
                  <a:pt x="3908187" y="440032"/>
                </a:cubicBezTo>
                <a:cubicBezTo>
                  <a:pt x="3831066" y="396799"/>
                  <a:pt x="3751365" y="352033"/>
                  <a:pt x="3669224" y="323305"/>
                </a:cubicBezTo>
                <a:cubicBezTo>
                  <a:pt x="3411922" y="233353"/>
                  <a:pt x="3117942" y="297435"/>
                  <a:pt x="2881698" y="348965"/>
                </a:cubicBezTo>
                <a:lnTo>
                  <a:pt x="2586184" y="413396"/>
                </a:lnTo>
                <a:cubicBezTo>
                  <a:pt x="2484518" y="435569"/>
                  <a:pt x="2369325" y="460742"/>
                  <a:pt x="2257339" y="445262"/>
                </a:cubicBezTo>
                <a:cubicBezTo>
                  <a:pt x="2219232" y="439230"/>
                  <a:pt x="2181529" y="430872"/>
                  <a:pt x="2144447" y="420229"/>
                </a:cubicBezTo>
                <a:cubicBezTo>
                  <a:pt x="2130501" y="416510"/>
                  <a:pt x="2116674" y="412907"/>
                  <a:pt x="2102958" y="409421"/>
                </a:cubicBezTo>
                <a:cubicBezTo>
                  <a:pt x="1806635" y="337566"/>
                  <a:pt x="1494115" y="379885"/>
                  <a:pt x="1227572" y="527961"/>
                </a:cubicBezTo>
                <a:lnTo>
                  <a:pt x="1218090" y="533261"/>
                </a:lnTo>
                <a:cubicBezTo>
                  <a:pt x="1169279" y="560734"/>
                  <a:pt x="1114262" y="591903"/>
                  <a:pt x="1054573" y="583396"/>
                </a:cubicBezTo>
                <a:cubicBezTo>
                  <a:pt x="1031668" y="579143"/>
                  <a:pt x="1009452" y="571779"/>
                  <a:pt x="988539" y="561501"/>
                </a:cubicBezTo>
                <a:cubicBezTo>
                  <a:pt x="984147" y="559618"/>
                  <a:pt x="979754" y="557666"/>
                  <a:pt x="975361" y="555853"/>
                </a:cubicBezTo>
                <a:cubicBezTo>
                  <a:pt x="823462" y="493277"/>
                  <a:pt x="651005" y="505619"/>
                  <a:pt x="509567" y="589184"/>
                </a:cubicBezTo>
                <a:cubicBezTo>
                  <a:pt x="464173" y="616518"/>
                  <a:pt x="422196" y="651522"/>
                  <a:pt x="381544" y="685410"/>
                </a:cubicBezTo>
                <a:cubicBezTo>
                  <a:pt x="337893" y="721810"/>
                  <a:pt x="292709" y="759393"/>
                  <a:pt x="242085" y="788820"/>
                </a:cubicBezTo>
                <a:cubicBezTo>
                  <a:pt x="187782" y="820728"/>
                  <a:pt x="126197" y="838160"/>
                  <a:pt x="63228" y="839443"/>
                </a:cubicBezTo>
                <a:cubicBezTo>
                  <a:pt x="49178" y="839443"/>
                  <a:pt x="35236" y="838419"/>
                  <a:pt x="21578" y="836249"/>
                </a:cubicBezTo>
                <a:lnTo>
                  <a:pt x="0" y="830814"/>
                </a:lnTo>
                <a:lnTo>
                  <a:pt x="2622" y="796011"/>
                </a:lnTo>
                <a:lnTo>
                  <a:pt x="75570" y="804578"/>
                </a:lnTo>
                <a:cubicBezTo>
                  <a:pt x="127711" y="802103"/>
                  <a:pt x="181350" y="784183"/>
                  <a:pt x="224792" y="758906"/>
                </a:cubicBezTo>
                <a:cubicBezTo>
                  <a:pt x="272766" y="731014"/>
                  <a:pt x="316765" y="694336"/>
                  <a:pt x="359300" y="658913"/>
                </a:cubicBezTo>
                <a:cubicBezTo>
                  <a:pt x="401835" y="623491"/>
                  <a:pt x="444022" y="588277"/>
                  <a:pt x="491786" y="559618"/>
                </a:cubicBezTo>
                <a:cubicBezTo>
                  <a:pt x="642783" y="470372"/>
                  <a:pt x="826921" y="457178"/>
                  <a:pt x="989097" y="523986"/>
                </a:cubicBezTo>
                <a:cubicBezTo>
                  <a:pt x="993630" y="525869"/>
                  <a:pt x="998162" y="527891"/>
                  <a:pt x="1002695" y="529843"/>
                </a:cubicBezTo>
                <a:cubicBezTo>
                  <a:pt x="1020769" y="538776"/>
                  <a:pt x="1039951" y="545275"/>
                  <a:pt x="1059734" y="549159"/>
                </a:cubicBezTo>
                <a:cubicBezTo>
                  <a:pt x="1107638" y="556132"/>
                  <a:pt x="1155194" y="529147"/>
                  <a:pt x="1201146" y="503207"/>
                </a:cubicBezTo>
                <a:lnTo>
                  <a:pt x="1210698" y="497838"/>
                </a:lnTo>
                <a:cubicBezTo>
                  <a:pt x="1484917" y="345383"/>
                  <a:pt x="1806489" y="301791"/>
                  <a:pt x="2111395" y="375741"/>
                </a:cubicBezTo>
                <a:cubicBezTo>
                  <a:pt x="2125341" y="379228"/>
                  <a:pt x="2139287" y="382714"/>
                  <a:pt x="2153233" y="386689"/>
                </a:cubicBezTo>
                <a:cubicBezTo>
                  <a:pt x="2188948" y="396936"/>
                  <a:pt x="2225249" y="405016"/>
                  <a:pt x="2261942" y="410885"/>
                </a:cubicBezTo>
                <a:cubicBezTo>
                  <a:pt x="2367861" y="425458"/>
                  <a:pt x="2474965" y="402099"/>
                  <a:pt x="2578583" y="379507"/>
                </a:cubicBezTo>
                <a:lnTo>
                  <a:pt x="2874097" y="315076"/>
                </a:lnTo>
                <a:cubicBezTo>
                  <a:pt x="3114664" y="262570"/>
                  <a:pt x="3414014" y="197303"/>
                  <a:pt x="3680590" y="290531"/>
                </a:cubicBezTo>
                <a:cubicBezTo>
                  <a:pt x="3765660" y="320306"/>
                  <a:pt x="3846685" y="365770"/>
                  <a:pt x="3925062" y="409769"/>
                </a:cubicBezTo>
                <a:cubicBezTo>
                  <a:pt x="4060058" y="485566"/>
                  <a:pt x="4187733" y="557178"/>
                  <a:pt x="4333398" y="554877"/>
                </a:cubicBezTo>
                <a:cubicBezTo>
                  <a:pt x="4484503" y="552576"/>
                  <a:pt x="4621102" y="467715"/>
                  <a:pt x="4753170" y="385713"/>
                </a:cubicBezTo>
                <a:cubicBezTo>
                  <a:pt x="4890467" y="300434"/>
                  <a:pt x="5032088" y="212226"/>
                  <a:pt x="5194698" y="211388"/>
                </a:cubicBezTo>
                <a:cubicBezTo>
                  <a:pt x="5220637" y="211388"/>
                  <a:pt x="5246925" y="213341"/>
                  <a:pt x="5272376" y="215363"/>
                </a:cubicBezTo>
                <a:cubicBezTo>
                  <a:pt x="5335133" y="220384"/>
                  <a:pt x="5393846" y="225055"/>
                  <a:pt x="5445166" y="199674"/>
                </a:cubicBezTo>
                <a:cubicBezTo>
                  <a:pt x="5465903" y="188377"/>
                  <a:pt x="5485358" y="174864"/>
                  <a:pt x="5503181" y="159370"/>
                </a:cubicBezTo>
                <a:cubicBezTo>
                  <a:pt x="5522280" y="142940"/>
                  <a:pt x="5543004" y="128501"/>
                  <a:pt x="5565030" y="116277"/>
                </a:cubicBezTo>
                <a:cubicBezTo>
                  <a:pt x="5634203" y="80715"/>
                  <a:pt x="5711951" y="90756"/>
                  <a:pt x="5787121" y="100449"/>
                </a:cubicBezTo>
                <a:cubicBezTo>
                  <a:pt x="5812362" y="103656"/>
                  <a:pt x="5838441" y="107422"/>
                  <a:pt x="5863334" y="108468"/>
                </a:cubicBezTo>
                <a:cubicBezTo>
                  <a:pt x="5958515" y="113942"/>
                  <a:pt x="6053591" y="88525"/>
                  <a:pt x="6135062" y="40185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 rot="7290842">
            <a:off x="82548" y="155779"/>
            <a:ext cx="690252" cy="580131"/>
            <a:chOff x="3920565" y="-927555"/>
            <a:chExt cx="690262" cy="580139"/>
          </a:xfrm>
        </p:grpSpPr>
        <p:sp>
          <p:nvSpPr>
            <p:cNvPr id="41" name="Google Shape;41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644100" y="1928525"/>
            <a:ext cx="8744700" cy="26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44100" y="4340375"/>
            <a:ext cx="87447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"/>
          <p:cNvSpPr txBox="1"/>
          <p:nvPr/>
        </p:nvSpPr>
        <p:spPr>
          <a:xfrm rot="5400000">
            <a:off x="-679350" y="5207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8"/>
          <p:cNvSpPr txBox="1">
            <a:spLocks noGrp="1"/>
          </p:cNvSpPr>
          <p:nvPr>
            <p:ph type="subTitle" idx="1"/>
          </p:nvPr>
        </p:nvSpPr>
        <p:spPr>
          <a:xfrm>
            <a:off x="4258725" y="2533400"/>
            <a:ext cx="5581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37" name="Google Shape;637;p18"/>
          <p:cNvSpPr txBox="1">
            <a:spLocks noGrp="1"/>
          </p:cNvSpPr>
          <p:nvPr>
            <p:ph type="title"/>
          </p:nvPr>
        </p:nvSpPr>
        <p:spPr>
          <a:xfrm>
            <a:off x="4258725" y="1600550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38" name="Google Shape;638;p18"/>
          <p:cNvSpPr txBox="1">
            <a:spLocks noGrp="1"/>
          </p:cNvSpPr>
          <p:nvPr>
            <p:ph type="body" idx="2"/>
          </p:nvPr>
        </p:nvSpPr>
        <p:spPr>
          <a:xfrm>
            <a:off x="4258775" y="3398200"/>
            <a:ext cx="55815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39" name="Google Shape;639;p18"/>
          <p:cNvSpPr/>
          <p:nvPr/>
        </p:nvSpPr>
        <p:spPr>
          <a:xfrm rot="10800000">
            <a:off x="-34499" y="1300"/>
            <a:ext cx="1776581" cy="5747479"/>
          </a:xfrm>
          <a:custGeom>
            <a:avLst/>
            <a:gdLst/>
            <a:ahLst/>
            <a:cxnLst/>
            <a:rect l="l" t="t" r="r" b="b"/>
            <a:pathLst>
              <a:path w="1776581" h="5747479" extrusionOk="0">
                <a:moveTo>
                  <a:pt x="1776581" y="5747479"/>
                </a:moveTo>
                <a:lnTo>
                  <a:pt x="1582860" y="5747479"/>
                </a:lnTo>
                <a:lnTo>
                  <a:pt x="1369629" y="5608333"/>
                </a:lnTo>
                <a:cubicBezTo>
                  <a:pt x="1065052" y="5406252"/>
                  <a:pt x="702206" y="5151175"/>
                  <a:pt x="475136" y="4949736"/>
                </a:cubicBezTo>
                <a:cubicBezTo>
                  <a:pt x="322882" y="4814641"/>
                  <a:pt x="171940" y="4669929"/>
                  <a:pt x="84828" y="4485979"/>
                </a:cubicBezTo>
                <a:cubicBezTo>
                  <a:pt x="-79121" y="4140155"/>
                  <a:pt x="15642" y="3723833"/>
                  <a:pt x="190193" y="3383257"/>
                </a:cubicBezTo>
                <a:cubicBezTo>
                  <a:pt x="364744" y="3042680"/>
                  <a:pt x="613510" y="2743528"/>
                  <a:pt x="778989" y="2398470"/>
                </a:cubicBezTo>
                <a:cubicBezTo>
                  <a:pt x="976602" y="1986302"/>
                  <a:pt x="1047100" y="1526916"/>
                  <a:pt x="1170608" y="1086877"/>
                </a:cubicBezTo>
                <a:cubicBezTo>
                  <a:pt x="1278678" y="701843"/>
                  <a:pt x="1441643" y="311620"/>
                  <a:pt x="1728480" y="40027"/>
                </a:cubicBezTo>
                <a:lnTo>
                  <a:pt x="17765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18"/>
          <p:cNvSpPr/>
          <p:nvPr/>
        </p:nvSpPr>
        <p:spPr>
          <a:xfrm>
            <a:off x="-34499" y="4930762"/>
            <a:ext cx="7363555" cy="1926531"/>
          </a:xfrm>
          <a:custGeom>
            <a:avLst/>
            <a:gdLst/>
            <a:ahLst/>
            <a:cxnLst/>
            <a:rect l="l" t="t" r="r" b="b"/>
            <a:pathLst>
              <a:path w="7363555" h="1926531" extrusionOk="0">
                <a:moveTo>
                  <a:pt x="2977103" y="84"/>
                </a:moveTo>
                <a:cubicBezTo>
                  <a:pt x="3139648" y="2389"/>
                  <a:pt x="3299220" y="54165"/>
                  <a:pt x="3456889" y="105633"/>
                </a:cubicBezTo>
                <a:lnTo>
                  <a:pt x="4729662" y="521526"/>
                </a:lnTo>
                <a:cubicBezTo>
                  <a:pt x="4990424" y="606641"/>
                  <a:pt x="5251660" y="692062"/>
                  <a:pt x="5504456" y="810670"/>
                </a:cubicBezTo>
                <a:cubicBezTo>
                  <a:pt x="5754278" y="927741"/>
                  <a:pt x="5994349" y="1076768"/>
                  <a:pt x="6233946" y="1225488"/>
                </a:cubicBezTo>
                <a:lnTo>
                  <a:pt x="7363555" y="1926531"/>
                </a:lnTo>
                <a:lnTo>
                  <a:pt x="0" y="1925779"/>
                </a:lnTo>
                <a:lnTo>
                  <a:pt x="0" y="902901"/>
                </a:lnTo>
                <a:lnTo>
                  <a:pt x="5715" y="896302"/>
                </a:lnTo>
                <a:cubicBezTo>
                  <a:pt x="294300" y="590361"/>
                  <a:pt x="708721" y="484529"/>
                  <a:pt x="1089466" y="404763"/>
                </a:cubicBezTo>
                <a:lnTo>
                  <a:pt x="1858552" y="243906"/>
                </a:lnTo>
                <a:cubicBezTo>
                  <a:pt x="2044521" y="205035"/>
                  <a:pt x="2229539" y="166166"/>
                  <a:pt x="2413131" y="114850"/>
                </a:cubicBezTo>
                <a:cubicBezTo>
                  <a:pt x="2599576" y="62615"/>
                  <a:pt x="2786258" y="-2681"/>
                  <a:pt x="2977103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8"/>
          <p:cNvSpPr/>
          <p:nvPr/>
        </p:nvSpPr>
        <p:spPr>
          <a:xfrm flipH="1">
            <a:off x="-34499" y="4558615"/>
            <a:ext cx="1312141" cy="2299385"/>
          </a:xfrm>
          <a:custGeom>
            <a:avLst/>
            <a:gdLst/>
            <a:ahLst/>
            <a:cxnLst/>
            <a:rect l="l" t="t" r="r" b="b"/>
            <a:pathLst>
              <a:path w="1312141" h="2299385" extrusionOk="0">
                <a:moveTo>
                  <a:pt x="1312141" y="0"/>
                </a:moveTo>
                <a:lnTo>
                  <a:pt x="1260341" y="14851"/>
                </a:lnTo>
                <a:cubicBezTo>
                  <a:pt x="944820" y="133459"/>
                  <a:pt x="686944" y="423335"/>
                  <a:pt x="448801" y="700890"/>
                </a:cubicBezTo>
                <a:cubicBezTo>
                  <a:pt x="306137" y="867219"/>
                  <a:pt x="160401" y="1038761"/>
                  <a:pt x="79296" y="1253644"/>
                </a:cubicBezTo>
                <a:cubicBezTo>
                  <a:pt x="-18421" y="1512465"/>
                  <a:pt x="-11149" y="1800347"/>
                  <a:pt x="23366" y="2084423"/>
                </a:cubicBezTo>
                <a:lnTo>
                  <a:pt x="54449" y="2299385"/>
                </a:lnTo>
                <a:lnTo>
                  <a:pt x="1312141" y="2299385"/>
                </a:ln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8"/>
          <p:cNvSpPr/>
          <p:nvPr/>
        </p:nvSpPr>
        <p:spPr>
          <a:xfrm rot="433296" flipH="1">
            <a:off x="105801" y="-12640"/>
            <a:ext cx="644969" cy="2345386"/>
          </a:xfrm>
          <a:custGeom>
            <a:avLst/>
            <a:gdLst/>
            <a:ahLst/>
            <a:cxnLst/>
            <a:rect l="l" t="t" r="r" b="b"/>
            <a:pathLst>
              <a:path w="644969" h="2345386" extrusionOk="0">
                <a:moveTo>
                  <a:pt x="316366" y="3900"/>
                </a:moveTo>
                <a:lnTo>
                  <a:pt x="285584" y="0"/>
                </a:lnTo>
                <a:lnTo>
                  <a:pt x="283073" y="4989"/>
                </a:lnTo>
                <a:cubicBezTo>
                  <a:pt x="258002" y="68412"/>
                  <a:pt x="243338" y="138265"/>
                  <a:pt x="240699" y="210458"/>
                </a:cubicBezTo>
                <a:cubicBezTo>
                  <a:pt x="239928" y="230789"/>
                  <a:pt x="240278" y="251646"/>
                  <a:pt x="240699" y="271801"/>
                </a:cubicBezTo>
                <a:cubicBezTo>
                  <a:pt x="241259" y="314917"/>
                  <a:pt x="241961" y="355754"/>
                  <a:pt x="233690" y="394926"/>
                </a:cubicBezTo>
                <a:cubicBezTo>
                  <a:pt x="223177" y="444964"/>
                  <a:pt x="197945" y="489307"/>
                  <a:pt x="173554" y="533124"/>
                </a:cubicBezTo>
                <a:cubicBezTo>
                  <a:pt x="168508" y="542588"/>
                  <a:pt x="163461" y="551351"/>
                  <a:pt x="158485" y="560115"/>
                </a:cubicBezTo>
                <a:cubicBezTo>
                  <a:pt x="80231" y="703772"/>
                  <a:pt x="28828" y="867602"/>
                  <a:pt x="8075" y="1039468"/>
                </a:cubicBezTo>
                <a:cubicBezTo>
                  <a:pt x="-7765" y="1171970"/>
                  <a:pt x="-8045" y="1359154"/>
                  <a:pt x="80547" y="1498579"/>
                </a:cubicBezTo>
                <a:cubicBezTo>
                  <a:pt x="96905" y="1523213"/>
                  <a:pt x="114413" y="1546619"/>
                  <a:pt x="132973" y="1568686"/>
                </a:cubicBezTo>
                <a:cubicBezTo>
                  <a:pt x="166545" y="1610224"/>
                  <a:pt x="198225" y="1649396"/>
                  <a:pt x="213365" y="1700837"/>
                </a:cubicBezTo>
                <a:cubicBezTo>
                  <a:pt x="223668" y="1735014"/>
                  <a:pt x="225490" y="1771733"/>
                  <a:pt x="227382" y="1810641"/>
                </a:cubicBezTo>
                <a:cubicBezTo>
                  <a:pt x="228434" y="1833076"/>
                  <a:pt x="229625" y="1856386"/>
                  <a:pt x="232429" y="1879170"/>
                </a:cubicBezTo>
                <a:cubicBezTo>
                  <a:pt x="246446" y="1990991"/>
                  <a:pt x="302867" y="2098779"/>
                  <a:pt x="391529" y="2182908"/>
                </a:cubicBezTo>
                <a:cubicBezTo>
                  <a:pt x="430568" y="2219933"/>
                  <a:pt x="472814" y="2250254"/>
                  <a:pt x="516295" y="2277025"/>
                </a:cubicBezTo>
                <a:lnTo>
                  <a:pt x="640373" y="2345386"/>
                </a:lnTo>
                <a:lnTo>
                  <a:pt x="644969" y="2309114"/>
                </a:lnTo>
                <a:lnTo>
                  <a:pt x="529665" y="2245631"/>
                </a:lnTo>
                <a:cubicBezTo>
                  <a:pt x="487147" y="2219516"/>
                  <a:pt x="446023" y="2190093"/>
                  <a:pt x="408421" y="2154427"/>
                </a:cubicBezTo>
                <a:cubicBezTo>
                  <a:pt x="325646" y="2075907"/>
                  <a:pt x="273010" y="1976005"/>
                  <a:pt x="260114" y="1873299"/>
                </a:cubicBezTo>
                <a:cubicBezTo>
                  <a:pt x="257520" y="1851829"/>
                  <a:pt x="256398" y="1829658"/>
                  <a:pt x="255347" y="1808012"/>
                </a:cubicBezTo>
                <a:cubicBezTo>
                  <a:pt x="253455" y="1768315"/>
                  <a:pt x="251423" y="1727214"/>
                  <a:pt x="239928" y="1688130"/>
                </a:cubicBezTo>
                <a:cubicBezTo>
                  <a:pt x="222686" y="1629415"/>
                  <a:pt x="187221" y="1585599"/>
                  <a:pt x="152948" y="1543273"/>
                </a:cubicBezTo>
                <a:cubicBezTo>
                  <a:pt x="135195" y="1522126"/>
                  <a:pt x="118444" y="1499718"/>
                  <a:pt x="102764" y="1476145"/>
                </a:cubicBezTo>
                <a:cubicBezTo>
                  <a:pt x="20411" y="1346624"/>
                  <a:pt x="21042" y="1169692"/>
                  <a:pt x="36110" y="1044025"/>
                </a:cubicBezTo>
                <a:cubicBezTo>
                  <a:pt x="56205" y="877469"/>
                  <a:pt x="106059" y="718722"/>
                  <a:pt x="181965" y="579569"/>
                </a:cubicBezTo>
                <a:cubicBezTo>
                  <a:pt x="186801" y="570806"/>
                  <a:pt x="191777" y="562042"/>
                  <a:pt x="196754" y="553279"/>
                </a:cubicBezTo>
                <a:cubicBezTo>
                  <a:pt x="222546" y="507359"/>
                  <a:pt x="249250" y="459862"/>
                  <a:pt x="261094" y="403777"/>
                </a:cubicBezTo>
                <a:cubicBezTo>
                  <a:pt x="270346" y="359785"/>
                  <a:pt x="269575" y="314742"/>
                  <a:pt x="268805" y="270925"/>
                </a:cubicBezTo>
                <a:cubicBezTo>
                  <a:pt x="268805" y="251295"/>
                  <a:pt x="268173" y="230964"/>
                  <a:pt x="268805" y="211422"/>
                </a:cubicBezTo>
                <a:cubicBezTo>
                  <a:pt x="271261" y="144217"/>
                  <a:pt x="284897" y="79184"/>
                  <a:pt x="308211" y="20123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8"/>
          <p:cNvSpPr/>
          <p:nvPr/>
        </p:nvSpPr>
        <p:spPr>
          <a:xfrm flipH="1">
            <a:off x="-34499" y="1301"/>
            <a:ext cx="682466" cy="1956309"/>
          </a:xfrm>
          <a:custGeom>
            <a:avLst/>
            <a:gdLst/>
            <a:ahLst/>
            <a:cxnLst/>
            <a:rect l="l" t="t" r="r" b="b"/>
            <a:pathLst>
              <a:path w="682466" h="1956309" extrusionOk="0">
                <a:moveTo>
                  <a:pt x="164571" y="0"/>
                </a:moveTo>
                <a:lnTo>
                  <a:pt x="127632" y="0"/>
                </a:lnTo>
                <a:lnTo>
                  <a:pt x="109606" y="162098"/>
                </a:lnTo>
                <a:cubicBezTo>
                  <a:pt x="107389" y="204457"/>
                  <a:pt x="104340" y="248218"/>
                  <a:pt x="98150" y="290734"/>
                </a:cubicBezTo>
                <a:cubicBezTo>
                  <a:pt x="86942" y="356638"/>
                  <a:pt x="71799" y="422027"/>
                  <a:pt x="52785" y="486647"/>
                </a:cubicBezTo>
                <a:cubicBezTo>
                  <a:pt x="11762" y="636307"/>
                  <a:pt x="-30646" y="791106"/>
                  <a:pt x="31164" y="937418"/>
                </a:cubicBezTo>
                <a:cubicBezTo>
                  <a:pt x="48248" y="974794"/>
                  <a:pt x="68602" y="1011049"/>
                  <a:pt x="92051" y="1045887"/>
                </a:cubicBezTo>
                <a:cubicBezTo>
                  <a:pt x="108682" y="1072050"/>
                  <a:pt x="125867" y="1099148"/>
                  <a:pt x="139634" y="1126557"/>
                </a:cubicBezTo>
                <a:cubicBezTo>
                  <a:pt x="169107" y="1184879"/>
                  <a:pt x="185275" y="1248886"/>
                  <a:pt x="200890" y="1310712"/>
                </a:cubicBezTo>
                <a:cubicBezTo>
                  <a:pt x="212253" y="1355485"/>
                  <a:pt x="223988" y="1401816"/>
                  <a:pt x="240710" y="1446512"/>
                </a:cubicBezTo>
                <a:cubicBezTo>
                  <a:pt x="315271" y="1645131"/>
                  <a:pt x="486653" y="1805250"/>
                  <a:pt x="659712" y="1939450"/>
                </a:cubicBezTo>
                <a:lnTo>
                  <a:pt x="682466" y="1956309"/>
                </a:lnTo>
                <a:lnTo>
                  <a:pt x="682466" y="1914317"/>
                </a:lnTo>
                <a:lnTo>
                  <a:pt x="520729" y="1777446"/>
                </a:lnTo>
                <a:cubicBezTo>
                  <a:pt x="415102" y="1677699"/>
                  <a:pt x="324280" y="1565298"/>
                  <a:pt x="276189" y="1437090"/>
                </a:cubicBezTo>
                <a:cubicBezTo>
                  <a:pt x="259928" y="1393874"/>
                  <a:pt x="248379" y="1348322"/>
                  <a:pt x="237292" y="1304171"/>
                </a:cubicBezTo>
                <a:cubicBezTo>
                  <a:pt x="221216" y="1240943"/>
                  <a:pt x="204678" y="1175457"/>
                  <a:pt x="173911" y="1114332"/>
                </a:cubicBezTo>
                <a:cubicBezTo>
                  <a:pt x="159405" y="1085677"/>
                  <a:pt x="141851" y="1057956"/>
                  <a:pt x="124759" y="1031170"/>
                </a:cubicBezTo>
                <a:cubicBezTo>
                  <a:pt x="102195" y="997711"/>
                  <a:pt x="82618" y="962888"/>
                  <a:pt x="66181" y="926984"/>
                </a:cubicBezTo>
                <a:cubicBezTo>
                  <a:pt x="7974" y="789549"/>
                  <a:pt x="47333" y="645651"/>
                  <a:pt x="88910" y="493655"/>
                </a:cubicBezTo>
                <a:cubicBezTo>
                  <a:pt x="108340" y="427995"/>
                  <a:pt x="123751" y="361539"/>
                  <a:pt x="135107" y="294549"/>
                </a:cubicBezTo>
                <a:cubicBezTo>
                  <a:pt x="141481" y="250944"/>
                  <a:pt x="144160" y="206559"/>
                  <a:pt x="146747" y="163655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8"/>
          <p:cNvSpPr/>
          <p:nvPr/>
        </p:nvSpPr>
        <p:spPr>
          <a:xfrm rot="-614520" flipH="1">
            <a:off x="10360221" y="6029448"/>
            <a:ext cx="1872143" cy="667441"/>
          </a:xfrm>
          <a:custGeom>
            <a:avLst/>
            <a:gdLst/>
            <a:ahLst/>
            <a:cxnLst/>
            <a:rect l="l" t="t" r="r" b="b"/>
            <a:pathLst>
              <a:path w="2295715" h="818449" extrusionOk="0">
                <a:moveTo>
                  <a:pt x="2280209" y="818013"/>
                </a:moveTo>
                <a:cubicBezTo>
                  <a:pt x="2144440" y="772064"/>
                  <a:pt x="2034807" y="670261"/>
                  <a:pt x="1978933" y="538264"/>
                </a:cubicBezTo>
                <a:cubicBezTo>
                  <a:pt x="1972171" y="522166"/>
                  <a:pt x="1966265" y="505593"/>
                  <a:pt x="1960550" y="489590"/>
                </a:cubicBezTo>
                <a:cubicBezTo>
                  <a:pt x="1945501" y="447299"/>
                  <a:pt x="1931213" y="407295"/>
                  <a:pt x="1903876" y="376910"/>
                </a:cubicBezTo>
                <a:cubicBezTo>
                  <a:pt x="1875301" y="344715"/>
                  <a:pt x="1833106" y="325379"/>
                  <a:pt x="1792624" y="306711"/>
                </a:cubicBezTo>
                <a:lnTo>
                  <a:pt x="1555261" y="197268"/>
                </a:lnTo>
                <a:cubicBezTo>
                  <a:pt x="1496016" y="169931"/>
                  <a:pt x="1434675" y="141642"/>
                  <a:pt x="1370381" y="134975"/>
                </a:cubicBezTo>
                <a:cubicBezTo>
                  <a:pt x="1309231" y="128689"/>
                  <a:pt x="1248556" y="141738"/>
                  <a:pt x="1184263" y="155549"/>
                </a:cubicBezTo>
                <a:cubicBezTo>
                  <a:pt x="1119969" y="169360"/>
                  <a:pt x="1053008" y="184124"/>
                  <a:pt x="985000" y="177075"/>
                </a:cubicBezTo>
                <a:cubicBezTo>
                  <a:pt x="914134" y="170122"/>
                  <a:pt x="849554" y="141262"/>
                  <a:pt x="786975" y="113353"/>
                </a:cubicBezTo>
                <a:cubicBezTo>
                  <a:pt x="752373" y="97179"/>
                  <a:pt x="716957" y="82806"/>
                  <a:pt x="680866" y="70300"/>
                </a:cubicBezTo>
                <a:cubicBezTo>
                  <a:pt x="437598" y="-8948"/>
                  <a:pt x="145657" y="122783"/>
                  <a:pt x="43739" y="357860"/>
                </a:cubicBezTo>
                <a:lnTo>
                  <a:pt x="19" y="338810"/>
                </a:lnTo>
                <a:cubicBezTo>
                  <a:pt x="111271" y="81635"/>
                  <a:pt x="429978" y="-61240"/>
                  <a:pt x="696011" y="24485"/>
                </a:cubicBezTo>
                <a:cubicBezTo>
                  <a:pt x="733692" y="37506"/>
                  <a:pt x="770668" y="52479"/>
                  <a:pt x="806787" y="69347"/>
                </a:cubicBezTo>
                <a:cubicBezTo>
                  <a:pt x="868604" y="96970"/>
                  <a:pt x="926897" y="123069"/>
                  <a:pt x="990048" y="129165"/>
                </a:cubicBezTo>
                <a:cubicBezTo>
                  <a:pt x="1050627" y="135165"/>
                  <a:pt x="1110920" y="122212"/>
                  <a:pt x="1174642" y="108496"/>
                </a:cubicBezTo>
                <a:cubicBezTo>
                  <a:pt x="1238365" y="94780"/>
                  <a:pt x="1307040" y="79921"/>
                  <a:pt x="1375620" y="87159"/>
                </a:cubicBezTo>
                <a:cubicBezTo>
                  <a:pt x="1447819" y="94589"/>
                  <a:pt x="1515733" y="125926"/>
                  <a:pt x="1575645" y="153834"/>
                </a:cubicBezTo>
                <a:lnTo>
                  <a:pt x="1813008" y="263277"/>
                </a:lnTo>
                <a:cubicBezTo>
                  <a:pt x="1855870" y="283088"/>
                  <a:pt x="1904353" y="305377"/>
                  <a:pt x="1939786" y="344906"/>
                </a:cubicBezTo>
                <a:cubicBezTo>
                  <a:pt x="1973314" y="382244"/>
                  <a:pt x="1989887" y="428631"/>
                  <a:pt x="2005889" y="473398"/>
                </a:cubicBezTo>
                <a:cubicBezTo>
                  <a:pt x="2011414" y="488829"/>
                  <a:pt x="2017129" y="504831"/>
                  <a:pt x="2023320" y="519690"/>
                </a:cubicBezTo>
                <a:cubicBezTo>
                  <a:pt x="2073822" y="639057"/>
                  <a:pt x="2172958" y="731135"/>
                  <a:pt x="2295735" y="772674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5" name="Google Shape;645;p18"/>
          <p:cNvGrpSpPr/>
          <p:nvPr/>
        </p:nvGrpSpPr>
        <p:grpSpPr>
          <a:xfrm rot="-7290842" flipH="1">
            <a:off x="11426927" y="273454"/>
            <a:ext cx="690252" cy="580131"/>
            <a:chOff x="3920565" y="-927555"/>
            <a:chExt cx="690262" cy="580139"/>
          </a:xfrm>
        </p:grpSpPr>
        <p:sp>
          <p:nvSpPr>
            <p:cNvPr id="646" name="Google Shape;646;p1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p18"/>
          <p:cNvGrpSpPr/>
          <p:nvPr/>
        </p:nvGrpSpPr>
        <p:grpSpPr>
          <a:xfrm rot="-7290842" flipH="1">
            <a:off x="11003852" y="339154"/>
            <a:ext cx="690252" cy="580131"/>
            <a:chOff x="3920565" y="-927555"/>
            <a:chExt cx="690262" cy="580139"/>
          </a:xfrm>
        </p:grpSpPr>
        <p:sp>
          <p:nvSpPr>
            <p:cNvPr id="656" name="Google Shape;656;p1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1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/>
          <p:nvPr/>
        </p:nvSpPr>
        <p:spPr>
          <a:xfrm rot="10800000" flipH="1">
            <a:off x="10328193" y="1300"/>
            <a:ext cx="1863807" cy="5816225"/>
          </a:xfrm>
          <a:custGeom>
            <a:avLst/>
            <a:gdLst/>
            <a:ahLst/>
            <a:cxnLst/>
            <a:rect l="l" t="t" r="r" b="b"/>
            <a:pathLst>
              <a:path w="1863807" h="5816225" extrusionOk="0">
                <a:moveTo>
                  <a:pt x="1582860" y="5816225"/>
                </a:moveTo>
                <a:lnTo>
                  <a:pt x="1863807" y="5816225"/>
                </a:lnTo>
                <a:lnTo>
                  <a:pt x="1863807" y="412984"/>
                </a:lnTo>
                <a:lnTo>
                  <a:pt x="1859195" y="0"/>
                </a:lnTo>
                <a:cubicBezTo>
                  <a:pt x="1489326" y="268767"/>
                  <a:pt x="1294116" y="715583"/>
                  <a:pt x="1170609" y="1155623"/>
                </a:cubicBezTo>
                <a:cubicBezTo>
                  <a:pt x="1047100" y="1595662"/>
                  <a:pt x="976602" y="2055047"/>
                  <a:pt x="778989" y="2467215"/>
                </a:cubicBezTo>
                <a:cubicBezTo>
                  <a:pt x="613510" y="2812273"/>
                  <a:pt x="364745" y="3111425"/>
                  <a:pt x="190193" y="3452002"/>
                </a:cubicBezTo>
                <a:cubicBezTo>
                  <a:pt x="15642" y="3792579"/>
                  <a:pt x="-79121" y="4208901"/>
                  <a:pt x="84828" y="4554725"/>
                </a:cubicBezTo>
                <a:cubicBezTo>
                  <a:pt x="171940" y="4738675"/>
                  <a:pt x="322883" y="4883387"/>
                  <a:pt x="475136" y="5018482"/>
                </a:cubicBezTo>
                <a:cubicBezTo>
                  <a:pt x="702206" y="5219921"/>
                  <a:pt x="1065053" y="5474998"/>
                  <a:pt x="1369629" y="56770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 flipH="1">
            <a:off x="4741220" y="4930762"/>
            <a:ext cx="7450780" cy="1926531"/>
          </a:xfrm>
          <a:custGeom>
            <a:avLst/>
            <a:gdLst/>
            <a:ahLst/>
            <a:cxnLst/>
            <a:rect l="l" t="t" r="r" b="b"/>
            <a:pathLst>
              <a:path w="7450780" h="1926531" extrusionOk="0">
                <a:moveTo>
                  <a:pt x="3064328" y="84"/>
                </a:moveTo>
                <a:cubicBezTo>
                  <a:pt x="2873483" y="-2681"/>
                  <a:pt x="2686800" y="62615"/>
                  <a:pt x="2500356" y="114850"/>
                </a:cubicBezTo>
                <a:cubicBezTo>
                  <a:pt x="2316764" y="166166"/>
                  <a:pt x="2131746" y="205035"/>
                  <a:pt x="1945777" y="243906"/>
                </a:cubicBezTo>
                <a:lnTo>
                  <a:pt x="1176691" y="404763"/>
                </a:lnTo>
                <a:cubicBezTo>
                  <a:pt x="766657" y="490665"/>
                  <a:pt x="317568" y="606797"/>
                  <a:pt x="28649" y="970535"/>
                </a:cubicBezTo>
                <a:lnTo>
                  <a:pt x="0" y="1010003"/>
                </a:lnTo>
                <a:lnTo>
                  <a:pt x="0" y="1925770"/>
                </a:lnTo>
                <a:lnTo>
                  <a:pt x="7450780" y="1926531"/>
                </a:lnTo>
                <a:lnTo>
                  <a:pt x="6321171" y="1225488"/>
                </a:lnTo>
                <a:cubicBezTo>
                  <a:pt x="6081574" y="1076768"/>
                  <a:pt x="5841503" y="927741"/>
                  <a:pt x="5591680" y="810670"/>
                </a:cubicBezTo>
                <a:cubicBezTo>
                  <a:pt x="5338885" y="692062"/>
                  <a:pt x="5077649" y="606641"/>
                  <a:pt x="4816887" y="521526"/>
                </a:cubicBezTo>
                <a:lnTo>
                  <a:pt x="3544114" y="105633"/>
                </a:lnTo>
                <a:cubicBezTo>
                  <a:pt x="3386445" y="54165"/>
                  <a:pt x="3226873" y="2389"/>
                  <a:pt x="3064328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10792634" y="4533654"/>
            <a:ext cx="1399205" cy="2324346"/>
          </a:xfrm>
          <a:custGeom>
            <a:avLst/>
            <a:gdLst/>
            <a:ahLst/>
            <a:cxnLst/>
            <a:rect l="l" t="t" r="r" b="b"/>
            <a:pathLst>
              <a:path w="1399205" h="2324346" extrusionOk="0">
                <a:moveTo>
                  <a:pt x="1399205" y="0"/>
                </a:moveTo>
                <a:lnTo>
                  <a:pt x="1399205" y="2324346"/>
                </a:lnTo>
                <a:lnTo>
                  <a:pt x="54450" y="2324346"/>
                </a:lnTo>
                <a:lnTo>
                  <a:pt x="23366" y="2109384"/>
                </a:lnTo>
                <a:cubicBezTo>
                  <a:pt x="-11149" y="1825308"/>
                  <a:pt x="-18420" y="1537426"/>
                  <a:pt x="79296" y="1278605"/>
                </a:cubicBezTo>
                <a:cubicBezTo>
                  <a:pt x="160401" y="1063722"/>
                  <a:pt x="306138" y="892180"/>
                  <a:pt x="448801" y="725851"/>
                </a:cubicBezTo>
                <a:cubicBezTo>
                  <a:pt x="720964" y="408646"/>
                  <a:pt x="1018902" y="75347"/>
                  <a:pt x="1399205" y="0"/>
                </a:cubicBez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 rot="-433296">
            <a:off x="11321886" y="-17992"/>
            <a:ext cx="727414" cy="2388445"/>
          </a:xfrm>
          <a:custGeom>
            <a:avLst/>
            <a:gdLst/>
            <a:ahLst/>
            <a:cxnLst/>
            <a:rect l="l" t="t" r="r" b="b"/>
            <a:pathLst>
              <a:path w="727414" h="2388445" extrusionOk="0">
                <a:moveTo>
                  <a:pt x="285585" y="0"/>
                </a:moveTo>
                <a:lnTo>
                  <a:pt x="316366" y="3900"/>
                </a:lnTo>
                <a:lnTo>
                  <a:pt x="308211" y="20123"/>
                </a:lnTo>
                <a:cubicBezTo>
                  <a:pt x="284897" y="79184"/>
                  <a:pt x="271261" y="144217"/>
                  <a:pt x="268805" y="211422"/>
                </a:cubicBezTo>
                <a:cubicBezTo>
                  <a:pt x="268174" y="230964"/>
                  <a:pt x="268805" y="251295"/>
                  <a:pt x="268805" y="270925"/>
                </a:cubicBezTo>
                <a:cubicBezTo>
                  <a:pt x="269576" y="314742"/>
                  <a:pt x="270346" y="359785"/>
                  <a:pt x="261095" y="403777"/>
                </a:cubicBezTo>
                <a:cubicBezTo>
                  <a:pt x="249250" y="459862"/>
                  <a:pt x="222546" y="507359"/>
                  <a:pt x="196754" y="553279"/>
                </a:cubicBezTo>
                <a:cubicBezTo>
                  <a:pt x="191777" y="562042"/>
                  <a:pt x="186801" y="570806"/>
                  <a:pt x="181965" y="579569"/>
                </a:cubicBezTo>
                <a:cubicBezTo>
                  <a:pt x="106059" y="718722"/>
                  <a:pt x="56205" y="877469"/>
                  <a:pt x="36110" y="1044025"/>
                </a:cubicBezTo>
                <a:cubicBezTo>
                  <a:pt x="21042" y="1169692"/>
                  <a:pt x="20411" y="1346624"/>
                  <a:pt x="102765" y="1476145"/>
                </a:cubicBezTo>
                <a:cubicBezTo>
                  <a:pt x="118444" y="1499718"/>
                  <a:pt x="135196" y="1522126"/>
                  <a:pt x="152948" y="1543273"/>
                </a:cubicBezTo>
                <a:cubicBezTo>
                  <a:pt x="187221" y="1585599"/>
                  <a:pt x="222687" y="1629415"/>
                  <a:pt x="239929" y="1688130"/>
                </a:cubicBezTo>
                <a:cubicBezTo>
                  <a:pt x="251423" y="1727214"/>
                  <a:pt x="253455" y="1768315"/>
                  <a:pt x="255347" y="1808012"/>
                </a:cubicBezTo>
                <a:cubicBezTo>
                  <a:pt x="256399" y="1829658"/>
                  <a:pt x="257520" y="1851829"/>
                  <a:pt x="260114" y="1873299"/>
                </a:cubicBezTo>
                <a:cubicBezTo>
                  <a:pt x="273010" y="1976005"/>
                  <a:pt x="325646" y="2075907"/>
                  <a:pt x="408421" y="2154427"/>
                </a:cubicBezTo>
                <a:cubicBezTo>
                  <a:pt x="483626" y="2225760"/>
                  <a:pt x="572918" y="2272118"/>
                  <a:pt x="659267" y="2316986"/>
                </a:cubicBezTo>
                <a:lnTo>
                  <a:pt x="727414" y="2352354"/>
                </a:lnTo>
                <a:lnTo>
                  <a:pt x="722841" y="2388445"/>
                </a:lnTo>
                <a:lnTo>
                  <a:pt x="648474" y="2349849"/>
                </a:lnTo>
                <a:cubicBezTo>
                  <a:pt x="560513" y="2304191"/>
                  <a:pt x="469608" y="2256958"/>
                  <a:pt x="391529" y="2182908"/>
                </a:cubicBezTo>
                <a:cubicBezTo>
                  <a:pt x="302867" y="2098779"/>
                  <a:pt x="246446" y="1990991"/>
                  <a:pt x="232429" y="1879170"/>
                </a:cubicBezTo>
                <a:cubicBezTo>
                  <a:pt x="229625" y="1856386"/>
                  <a:pt x="228434" y="1833076"/>
                  <a:pt x="227382" y="1810641"/>
                </a:cubicBezTo>
                <a:cubicBezTo>
                  <a:pt x="225490" y="1771733"/>
                  <a:pt x="223668" y="1735014"/>
                  <a:pt x="213364" y="1700837"/>
                </a:cubicBezTo>
                <a:cubicBezTo>
                  <a:pt x="198226" y="1649396"/>
                  <a:pt x="166546" y="1610224"/>
                  <a:pt x="132973" y="1568686"/>
                </a:cubicBezTo>
                <a:cubicBezTo>
                  <a:pt x="114414" y="1546620"/>
                  <a:pt x="96905" y="1523213"/>
                  <a:pt x="80547" y="1498579"/>
                </a:cubicBezTo>
                <a:cubicBezTo>
                  <a:pt x="-8045" y="1359154"/>
                  <a:pt x="-7764" y="1171970"/>
                  <a:pt x="8075" y="1039468"/>
                </a:cubicBezTo>
                <a:cubicBezTo>
                  <a:pt x="28828" y="867602"/>
                  <a:pt x="80231" y="703772"/>
                  <a:pt x="158485" y="560115"/>
                </a:cubicBezTo>
                <a:cubicBezTo>
                  <a:pt x="163461" y="551351"/>
                  <a:pt x="168508" y="542588"/>
                  <a:pt x="173555" y="533124"/>
                </a:cubicBezTo>
                <a:cubicBezTo>
                  <a:pt x="197945" y="489307"/>
                  <a:pt x="223177" y="444964"/>
                  <a:pt x="233690" y="394926"/>
                </a:cubicBezTo>
                <a:cubicBezTo>
                  <a:pt x="241961" y="355754"/>
                  <a:pt x="241260" y="314917"/>
                  <a:pt x="240698" y="271801"/>
                </a:cubicBezTo>
                <a:cubicBezTo>
                  <a:pt x="240279" y="251646"/>
                  <a:pt x="239928" y="230789"/>
                  <a:pt x="240699" y="210458"/>
                </a:cubicBezTo>
                <a:cubicBezTo>
                  <a:pt x="243338" y="138265"/>
                  <a:pt x="258002" y="68412"/>
                  <a:pt x="283073" y="4989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11422310" y="1301"/>
            <a:ext cx="769691" cy="2020937"/>
          </a:xfrm>
          <a:custGeom>
            <a:avLst/>
            <a:gdLst/>
            <a:ahLst/>
            <a:cxnLst/>
            <a:rect l="l" t="t" r="r" b="b"/>
            <a:pathLst>
              <a:path w="769691" h="2020937" extrusionOk="0">
                <a:moveTo>
                  <a:pt x="127631" y="0"/>
                </a:moveTo>
                <a:lnTo>
                  <a:pt x="164570" y="0"/>
                </a:lnTo>
                <a:lnTo>
                  <a:pt x="146747" y="163655"/>
                </a:lnTo>
                <a:cubicBezTo>
                  <a:pt x="144160" y="206559"/>
                  <a:pt x="141481" y="250944"/>
                  <a:pt x="135106" y="294549"/>
                </a:cubicBezTo>
                <a:cubicBezTo>
                  <a:pt x="123750" y="361539"/>
                  <a:pt x="108340" y="427995"/>
                  <a:pt x="88909" y="493655"/>
                </a:cubicBezTo>
                <a:cubicBezTo>
                  <a:pt x="47332" y="645651"/>
                  <a:pt x="7974" y="789549"/>
                  <a:pt x="66180" y="926984"/>
                </a:cubicBezTo>
                <a:cubicBezTo>
                  <a:pt x="82617" y="962888"/>
                  <a:pt x="102195" y="997711"/>
                  <a:pt x="124758" y="1031170"/>
                </a:cubicBezTo>
                <a:cubicBezTo>
                  <a:pt x="141850" y="1057956"/>
                  <a:pt x="159404" y="1085677"/>
                  <a:pt x="173911" y="1114332"/>
                </a:cubicBezTo>
                <a:cubicBezTo>
                  <a:pt x="204677" y="1175457"/>
                  <a:pt x="221215" y="1240943"/>
                  <a:pt x="237291" y="1304171"/>
                </a:cubicBezTo>
                <a:cubicBezTo>
                  <a:pt x="248378" y="1348322"/>
                  <a:pt x="259927" y="1393874"/>
                  <a:pt x="276188" y="1437090"/>
                </a:cubicBezTo>
                <a:cubicBezTo>
                  <a:pt x="348325" y="1629402"/>
                  <a:pt x="516605" y="1786148"/>
                  <a:pt x="686783" y="1917972"/>
                </a:cubicBezTo>
                <a:lnTo>
                  <a:pt x="769691" y="1979370"/>
                </a:lnTo>
                <a:lnTo>
                  <a:pt x="769691" y="2020937"/>
                </a:lnTo>
                <a:lnTo>
                  <a:pt x="659711" y="1939450"/>
                </a:lnTo>
                <a:cubicBezTo>
                  <a:pt x="486653" y="1805250"/>
                  <a:pt x="315271" y="1645131"/>
                  <a:pt x="240710" y="1446512"/>
                </a:cubicBezTo>
                <a:cubicBezTo>
                  <a:pt x="223987" y="1401816"/>
                  <a:pt x="212253" y="1355485"/>
                  <a:pt x="200889" y="1310712"/>
                </a:cubicBezTo>
                <a:cubicBezTo>
                  <a:pt x="185274" y="1248886"/>
                  <a:pt x="169106" y="1184879"/>
                  <a:pt x="139633" y="1126557"/>
                </a:cubicBezTo>
                <a:cubicBezTo>
                  <a:pt x="125866" y="1099148"/>
                  <a:pt x="108681" y="1072050"/>
                  <a:pt x="92050" y="1045887"/>
                </a:cubicBezTo>
                <a:cubicBezTo>
                  <a:pt x="68602" y="1011049"/>
                  <a:pt x="48247" y="974794"/>
                  <a:pt x="31163" y="937418"/>
                </a:cubicBezTo>
                <a:cubicBezTo>
                  <a:pt x="-30647" y="791106"/>
                  <a:pt x="11762" y="636307"/>
                  <a:pt x="52784" y="486647"/>
                </a:cubicBezTo>
                <a:cubicBezTo>
                  <a:pt x="71798" y="422027"/>
                  <a:pt x="86941" y="356638"/>
                  <a:pt x="98149" y="290734"/>
                </a:cubicBezTo>
                <a:cubicBezTo>
                  <a:pt x="104339" y="248218"/>
                  <a:pt x="107388" y="204457"/>
                  <a:pt x="109605" y="16209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5005925" y="1583975"/>
            <a:ext cx="53226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5005900" y="2988275"/>
            <a:ext cx="5322600" cy="2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/>
          <p:nvPr/>
        </p:nvSpPr>
        <p:spPr>
          <a:xfrm rot="614520">
            <a:off x="-80530" y="6036401"/>
            <a:ext cx="1790009" cy="667442"/>
          </a:xfrm>
          <a:custGeom>
            <a:avLst/>
            <a:gdLst/>
            <a:ahLst/>
            <a:cxnLst/>
            <a:rect l="l" t="t" r="r" b="b"/>
            <a:pathLst>
              <a:path w="1790009" h="667442" extrusionOk="0">
                <a:moveTo>
                  <a:pt x="234441" y="15408"/>
                </a:moveTo>
                <a:cubicBezTo>
                  <a:pt x="316691" y="-5892"/>
                  <a:pt x="404088" y="-5893"/>
                  <a:pt x="485443" y="20323"/>
                </a:cubicBezTo>
                <a:cubicBezTo>
                  <a:pt x="516172" y="30942"/>
                  <a:pt x="546326" y="43152"/>
                  <a:pt x="575780" y="56908"/>
                </a:cubicBezTo>
                <a:cubicBezTo>
                  <a:pt x="626192" y="79435"/>
                  <a:pt x="673730" y="100718"/>
                  <a:pt x="725229" y="105690"/>
                </a:cubicBezTo>
                <a:cubicBezTo>
                  <a:pt x="774631" y="110582"/>
                  <a:pt x="823799" y="100019"/>
                  <a:pt x="875764" y="88834"/>
                </a:cubicBezTo>
                <a:cubicBezTo>
                  <a:pt x="927730" y="77648"/>
                  <a:pt x="983734" y="65531"/>
                  <a:pt x="1039661" y="71434"/>
                </a:cubicBezTo>
                <a:cubicBezTo>
                  <a:pt x="1098539" y="77493"/>
                  <a:pt x="1153922" y="103048"/>
                  <a:pt x="1202780" y="125807"/>
                </a:cubicBezTo>
                <a:lnTo>
                  <a:pt x="1396348" y="215057"/>
                </a:lnTo>
                <a:cubicBezTo>
                  <a:pt x="1431302" y="231213"/>
                  <a:pt x="1470840" y="249389"/>
                  <a:pt x="1499735" y="281625"/>
                </a:cubicBezTo>
                <a:cubicBezTo>
                  <a:pt x="1527077" y="312074"/>
                  <a:pt x="1540592" y="349902"/>
                  <a:pt x="1553642" y="386410"/>
                </a:cubicBezTo>
                <a:cubicBezTo>
                  <a:pt x="1558147" y="398994"/>
                  <a:pt x="1562808" y="412043"/>
                  <a:pt x="1567857" y="424160"/>
                </a:cubicBezTo>
                <a:cubicBezTo>
                  <a:pt x="1609041" y="521504"/>
                  <a:pt x="1689886" y="596593"/>
                  <a:pt x="1790009" y="630468"/>
                </a:cubicBezTo>
                <a:lnTo>
                  <a:pt x="1777348" y="667442"/>
                </a:lnTo>
                <a:cubicBezTo>
                  <a:pt x="1666629" y="629970"/>
                  <a:pt x="1577224" y="546950"/>
                  <a:pt x="1531659" y="439307"/>
                </a:cubicBezTo>
                <a:cubicBezTo>
                  <a:pt x="1526145" y="426180"/>
                  <a:pt x="1521329" y="412665"/>
                  <a:pt x="1516668" y="399614"/>
                </a:cubicBezTo>
                <a:cubicBezTo>
                  <a:pt x="1504395" y="365126"/>
                  <a:pt x="1492744" y="332503"/>
                  <a:pt x="1470451" y="307724"/>
                </a:cubicBezTo>
                <a:cubicBezTo>
                  <a:pt x="1447148" y="281469"/>
                  <a:pt x="1412738" y="265701"/>
                  <a:pt x="1379725" y="250477"/>
                </a:cubicBezTo>
                <a:lnTo>
                  <a:pt x="1186157" y="161227"/>
                </a:lnTo>
                <a:cubicBezTo>
                  <a:pt x="1137843" y="138934"/>
                  <a:pt x="1087820" y="115864"/>
                  <a:pt x="1035389" y="110427"/>
                </a:cubicBezTo>
                <a:cubicBezTo>
                  <a:pt x="985521" y="105301"/>
                  <a:pt x="936041" y="115942"/>
                  <a:pt x="883610" y="127205"/>
                </a:cubicBezTo>
                <a:cubicBezTo>
                  <a:pt x="831179" y="138468"/>
                  <a:pt x="776573" y="150508"/>
                  <a:pt x="721112" y="144760"/>
                </a:cubicBezTo>
                <a:cubicBezTo>
                  <a:pt x="663321" y="139089"/>
                  <a:pt x="610657" y="115554"/>
                  <a:pt x="559624" y="92795"/>
                </a:cubicBezTo>
                <a:cubicBezTo>
                  <a:pt x="531406" y="79605"/>
                  <a:pt x="502525" y="67884"/>
                  <a:pt x="473093" y="57685"/>
                </a:cubicBezTo>
                <a:cubicBezTo>
                  <a:pt x="324305" y="9216"/>
                  <a:pt x="153190" y="57525"/>
                  <a:pt x="41868" y="165585"/>
                </a:cubicBezTo>
                <a:lnTo>
                  <a:pt x="8877" y="204177"/>
                </a:lnTo>
                <a:lnTo>
                  <a:pt x="0" y="155048"/>
                </a:lnTo>
                <a:lnTo>
                  <a:pt x="14316" y="138294"/>
                </a:lnTo>
                <a:cubicBezTo>
                  <a:pt x="75087" y="79308"/>
                  <a:pt x="152191" y="36708"/>
                  <a:pt x="234441" y="1540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 rot="7290842">
            <a:off x="-46902" y="273454"/>
            <a:ext cx="690252" cy="580131"/>
            <a:chOff x="3920565" y="-927555"/>
            <a:chExt cx="690262" cy="580139"/>
          </a:xfrm>
        </p:grpSpPr>
        <p:sp>
          <p:nvSpPr>
            <p:cNvPr id="63" name="Google Shape;63;p3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" name="Google Shape;72;p3"/>
          <p:cNvGrpSpPr/>
          <p:nvPr/>
        </p:nvGrpSpPr>
        <p:grpSpPr>
          <a:xfrm rot="7290842">
            <a:off x="376173" y="339154"/>
            <a:ext cx="690252" cy="580131"/>
            <a:chOff x="3920565" y="-927555"/>
            <a:chExt cx="690262" cy="580139"/>
          </a:xfrm>
        </p:grpSpPr>
        <p:sp>
          <p:nvSpPr>
            <p:cNvPr id="73" name="Google Shape;73;p3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10349794" y="32604"/>
            <a:ext cx="1842207" cy="5963893"/>
          </a:xfrm>
          <a:custGeom>
            <a:avLst/>
            <a:gdLst/>
            <a:ahLst/>
            <a:cxnLst/>
            <a:rect l="l" t="t" r="r" b="b"/>
            <a:pathLst>
              <a:path w="1842207" h="5963893" extrusionOk="0">
                <a:moveTo>
                  <a:pt x="1842207" y="0"/>
                </a:moveTo>
                <a:lnTo>
                  <a:pt x="1842207" y="5963893"/>
                </a:lnTo>
                <a:lnTo>
                  <a:pt x="1825049" y="5953705"/>
                </a:lnTo>
                <a:cubicBezTo>
                  <a:pt x="1571649" y="5800661"/>
                  <a:pt x="844125" y="5331683"/>
                  <a:pt x="475136" y="5004346"/>
                </a:cubicBezTo>
                <a:cubicBezTo>
                  <a:pt x="322883" y="4869251"/>
                  <a:pt x="171940" y="4724538"/>
                  <a:pt x="84828" y="4540588"/>
                </a:cubicBezTo>
                <a:cubicBezTo>
                  <a:pt x="-79121" y="4194765"/>
                  <a:pt x="15642" y="3778443"/>
                  <a:pt x="190193" y="3437866"/>
                </a:cubicBezTo>
                <a:cubicBezTo>
                  <a:pt x="364745" y="3097289"/>
                  <a:pt x="613510" y="2798137"/>
                  <a:pt x="778989" y="2453079"/>
                </a:cubicBezTo>
                <a:cubicBezTo>
                  <a:pt x="976602" y="2040911"/>
                  <a:pt x="1047100" y="1581525"/>
                  <a:pt x="1170609" y="1141487"/>
                </a:cubicBezTo>
                <a:cubicBezTo>
                  <a:pt x="1278678" y="756452"/>
                  <a:pt x="1441644" y="366229"/>
                  <a:pt x="1728480" y="94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0792634" y="4533654"/>
            <a:ext cx="1399205" cy="2324346"/>
          </a:xfrm>
          <a:custGeom>
            <a:avLst/>
            <a:gdLst/>
            <a:ahLst/>
            <a:cxnLst/>
            <a:rect l="l" t="t" r="r" b="b"/>
            <a:pathLst>
              <a:path w="1399205" h="2324346" extrusionOk="0">
                <a:moveTo>
                  <a:pt x="1399205" y="0"/>
                </a:moveTo>
                <a:lnTo>
                  <a:pt x="1399205" y="2324346"/>
                </a:lnTo>
                <a:lnTo>
                  <a:pt x="54450" y="2324346"/>
                </a:lnTo>
                <a:lnTo>
                  <a:pt x="23366" y="2109384"/>
                </a:lnTo>
                <a:cubicBezTo>
                  <a:pt x="-11149" y="1825308"/>
                  <a:pt x="-18420" y="1537426"/>
                  <a:pt x="79296" y="1278605"/>
                </a:cubicBezTo>
                <a:cubicBezTo>
                  <a:pt x="160401" y="1063722"/>
                  <a:pt x="306138" y="892180"/>
                  <a:pt x="448801" y="725851"/>
                </a:cubicBezTo>
                <a:cubicBezTo>
                  <a:pt x="720964" y="408646"/>
                  <a:pt x="1018902" y="75347"/>
                  <a:pt x="1399205" y="0"/>
                </a:cubicBez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-34499" y="4930962"/>
            <a:ext cx="7377661" cy="1926531"/>
          </a:xfrm>
          <a:custGeom>
            <a:avLst/>
            <a:gdLst/>
            <a:ahLst/>
            <a:cxnLst/>
            <a:rect l="l" t="t" r="r" b="b"/>
            <a:pathLst>
              <a:path w="7377661" h="1926531" extrusionOk="0">
                <a:moveTo>
                  <a:pt x="2991209" y="84"/>
                </a:moveTo>
                <a:cubicBezTo>
                  <a:pt x="3153754" y="2389"/>
                  <a:pt x="3313326" y="54165"/>
                  <a:pt x="3470995" y="105633"/>
                </a:cubicBezTo>
                <a:lnTo>
                  <a:pt x="4743768" y="521526"/>
                </a:lnTo>
                <a:cubicBezTo>
                  <a:pt x="5004530" y="606641"/>
                  <a:pt x="5265766" y="692062"/>
                  <a:pt x="5518562" y="810670"/>
                </a:cubicBezTo>
                <a:cubicBezTo>
                  <a:pt x="5768384" y="927741"/>
                  <a:pt x="6008455" y="1076768"/>
                  <a:pt x="6248052" y="1225488"/>
                </a:cubicBezTo>
                <a:lnTo>
                  <a:pt x="7377661" y="1926531"/>
                </a:lnTo>
                <a:lnTo>
                  <a:pt x="0" y="1925777"/>
                </a:lnTo>
                <a:lnTo>
                  <a:pt x="0" y="919188"/>
                </a:lnTo>
                <a:lnTo>
                  <a:pt x="19821" y="896302"/>
                </a:lnTo>
                <a:cubicBezTo>
                  <a:pt x="308406" y="590361"/>
                  <a:pt x="722827" y="484529"/>
                  <a:pt x="1103572" y="404763"/>
                </a:cubicBezTo>
                <a:lnTo>
                  <a:pt x="1872658" y="243906"/>
                </a:lnTo>
                <a:cubicBezTo>
                  <a:pt x="2058627" y="205035"/>
                  <a:pt x="2243645" y="166166"/>
                  <a:pt x="2427237" y="114850"/>
                </a:cubicBezTo>
                <a:cubicBezTo>
                  <a:pt x="2613682" y="62615"/>
                  <a:pt x="2800364" y="-2681"/>
                  <a:pt x="2991209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ldrich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bril Fatface"/>
              <a:buNone/>
              <a:defRPr sz="4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bril Fatface"/>
              <a:buNone/>
              <a:defRPr sz="4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bril Fatface"/>
              <a:buNone/>
              <a:defRPr sz="4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bril Fatface"/>
              <a:buNone/>
              <a:defRPr sz="4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bril Fatface"/>
              <a:buNone/>
              <a:defRPr sz="4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bril Fatface"/>
              <a:buNone/>
              <a:defRPr sz="4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bril Fatface"/>
              <a:buNone/>
              <a:defRPr sz="4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bril Fatface"/>
              <a:buNone/>
              <a:defRPr sz="4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ldrich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ldrich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ldrich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ldrich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5" name="Google Shape;95;p4"/>
          <p:cNvSpPr/>
          <p:nvPr/>
        </p:nvSpPr>
        <p:spPr>
          <a:xfrm rot="685504">
            <a:off x="6055583" y="-120267"/>
            <a:ext cx="6128074" cy="765884"/>
          </a:xfrm>
          <a:custGeom>
            <a:avLst/>
            <a:gdLst/>
            <a:ahLst/>
            <a:cxnLst/>
            <a:rect l="l" t="t" r="r" b="b"/>
            <a:pathLst>
              <a:path w="6128074" h="765884" extrusionOk="0">
                <a:moveTo>
                  <a:pt x="2065289" y="318120"/>
                </a:moveTo>
                <a:lnTo>
                  <a:pt x="2154574" y="300077"/>
                </a:lnTo>
                <a:lnTo>
                  <a:pt x="2165672" y="302223"/>
                </a:lnTo>
                <a:cubicBezTo>
                  <a:pt x="2179617" y="305709"/>
                  <a:pt x="2193562" y="309195"/>
                  <a:pt x="2207506" y="313170"/>
                </a:cubicBezTo>
                <a:cubicBezTo>
                  <a:pt x="2243219" y="323415"/>
                  <a:pt x="2279517" y="331495"/>
                  <a:pt x="2316206" y="337364"/>
                </a:cubicBezTo>
                <a:cubicBezTo>
                  <a:pt x="2422116" y="351936"/>
                  <a:pt x="2529211" y="328578"/>
                  <a:pt x="2632819" y="305988"/>
                </a:cubicBezTo>
                <a:lnTo>
                  <a:pt x="2928308" y="241563"/>
                </a:lnTo>
                <a:cubicBezTo>
                  <a:pt x="3168854" y="189062"/>
                  <a:pt x="3468177" y="123800"/>
                  <a:pt x="3734729" y="217021"/>
                </a:cubicBezTo>
                <a:cubicBezTo>
                  <a:pt x="3819792" y="246793"/>
                  <a:pt x="3900811" y="292252"/>
                  <a:pt x="3979180" y="336248"/>
                </a:cubicBezTo>
                <a:cubicBezTo>
                  <a:pt x="4114165" y="412038"/>
                  <a:pt x="4241829" y="483643"/>
                  <a:pt x="4387481" y="481342"/>
                </a:cubicBezTo>
                <a:cubicBezTo>
                  <a:pt x="4538572" y="479042"/>
                  <a:pt x="4675159" y="394188"/>
                  <a:pt x="4807216" y="312194"/>
                </a:cubicBezTo>
                <a:cubicBezTo>
                  <a:pt x="4944501" y="226922"/>
                  <a:pt x="5086110" y="138722"/>
                  <a:pt x="5248705" y="137884"/>
                </a:cubicBezTo>
                <a:cubicBezTo>
                  <a:pt x="5274642" y="137884"/>
                  <a:pt x="5300928" y="139837"/>
                  <a:pt x="5326377" y="141859"/>
                </a:cubicBezTo>
                <a:cubicBezTo>
                  <a:pt x="5389128" y="146879"/>
                  <a:pt x="5447836" y="151550"/>
                  <a:pt x="5499153" y="126171"/>
                </a:cubicBezTo>
                <a:cubicBezTo>
                  <a:pt x="5519888" y="114875"/>
                  <a:pt x="5539341" y="101363"/>
                  <a:pt x="5557162" y="85871"/>
                </a:cubicBezTo>
                <a:cubicBezTo>
                  <a:pt x="5576259" y="69442"/>
                  <a:pt x="5596981" y="55004"/>
                  <a:pt x="5619006" y="42781"/>
                </a:cubicBezTo>
                <a:cubicBezTo>
                  <a:pt x="5688172" y="7223"/>
                  <a:pt x="5765913" y="17263"/>
                  <a:pt x="5841076" y="26955"/>
                </a:cubicBezTo>
                <a:cubicBezTo>
                  <a:pt x="5866316" y="30162"/>
                  <a:pt x="5892393" y="33927"/>
                  <a:pt x="5917284" y="34973"/>
                </a:cubicBezTo>
                <a:cubicBezTo>
                  <a:pt x="5964870" y="37710"/>
                  <a:pt x="6012430" y="32724"/>
                  <a:pt x="6058276" y="21013"/>
                </a:cubicBezTo>
                <a:lnTo>
                  <a:pt x="6121139" y="0"/>
                </a:lnTo>
                <a:lnTo>
                  <a:pt x="6128074" y="34318"/>
                </a:lnTo>
                <a:lnTo>
                  <a:pt x="6066632" y="54867"/>
                </a:lnTo>
                <a:cubicBezTo>
                  <a:pt x="6017493" y="67420"/>
                  <a:pt x="5966526" y="72745"/>
                  <a:pt x="5915540" y="69765"/>
                </a:cubicBezTo>
                <a:cubicBezTo>
                  <a:pt x="5889394" y="68301"/>
                  <a:pt x="5862760" y="64814"/>
                  <a:pt x="5836892" y="61538"/>
                </a:cubicBezTo>
                <a:cubicBezTo>
                  <a:pt x="5763752" y="51985"/>
                  <a:pt x="5694726" y="43339"/>
                  <a:pt x="5634904" y="73948"/>
                </a:cubicBezTo>
                <a:cubicBezTo>
                  <a:pt x="5615033" y="85119"/>
                  <a:pt x="5596346" y="98271"/>
                  <a:pt x="5579125" y="113202"/>
                </a:cubicBezTo>
                <a:cubicBezTo>
                  <a:pt x="5559351" y="130311"/>
                  <a:pt x="5537744" y="145183"/>
                  <a:pt x="5514701" y="157547"/>
                </a:cubicBezTo>
                <a:cubicBezTo>
                  <a:pt x="5454808" y="187249"/>
                  <a:pt x="5388222" y="181950"/>
                  <a:pt x="5323797" y="176790"/>
                </a:cubicBezTo>
                <a:cubicBezTo>
                  <a:pt x="5298975" y="174838"/>
                  <a:pt x="5273527" y="172816"/>
                  <a:pt x="5248984" y="172886"/>
                </a:cubicBezTo>
                <a:cubicBezTo>
                  <a:pt x="5096638" y="173583"/>
                  <a:pt x="4965070" y="255299"/>
                  <a:pt x="4825762" y="341756"/>
                </a:cubicBezTo>
                <a:cubicBezTo>
                  <a:pt x="4689662" y="426331"/>
                  <a:pt x="4548891" y="513764"/>
                  <a:pt x="4388178" y="516064"/>
                </a:cubicBezTo>
                <a:cubicBezTo>
                  <a:pt x="4232834" y="518575"/>
                  <a:pt x="4095340" y="441251"/>
                  <a:pt x="3962307" y="366508"/>
                </a:cubicBezTo>
                <a:cubicBezTo>
                  <a:pt x="3885193" y="323279"/>
                  <a:pt x="3805499" y="278517"/>
                  <a:pt x="3723365" y="249791"/>
                </a:cubicBezTo>
                <a:cubicBezTo>
                  <a:pt x="3466085" y="159847"/>
                  <a:pt x="3172131" y="223923"/>
                  <a:pt x="2935908" y="275449"/>
                </a:cubicBezTo>
                <a:lnTo>
                  <a:pt x="2640419" y="339874"/>
                </a:lnTo>
                <a:cubicBezTo>
                  <a:pt x="2538763" y="362045"/>
                  <a:pt x="2423579" y="387216"/>
                  <a:pt x="2311603" y="371737"/>
                </a:cubicBezTo>
                <a:cubicBezTo>
                  <a:pt x="2273500" y="365706"/>
                  <a:pt x="2235801" y="357349"/>
                  <a:pt x="2198722" y="346706"/>
                </a:cubicBezTo>
                <a:cubicBezTo>
                  <a:pt x="2184777" y="342988"/>
                  <a:pt x="2170951" y="339386"/>
                  <a:pt x="2157236" y="335900"/>
                </a:cubicBezTo>
                <a:close/>
                <a:moveTo>
                  <a:pt x="1116853" y="509791"/>
                </a:moveTo>
                <a:lnTo>
                  <a:pt x="1209186" y="491131"/>
                </a:lnTo>
                <a:lnTo>
                  <a:pt x="1194773" y="498285"/>
                </a:lnTo>
                <a:cubicBezTo>
                  <a:pt x="1181116" y="503366"/>
                  <a:pt x="1167119" y="507323"/>
                  <a:pt x="1152806" y="509478"/>
                </a:cubicBezTo>
                <a:close/>
                <a:moveTo>
                  <a:pt x="0" y="735496"/>
                </a:moveTo>
                <a:lnTo>
                  <a:pt x="61792" y="723008"/>
                </a:lnTo>
                <a:lnTo>
                  <a:pt x="130026" y="731022"/>
                </a:lnTo>
                <a:cubicBezTo>
                  <a:pt x="182162" y="728547"/>
                  <a:pt x="235797" y="710629"/>
                  <a:pt x="279234" y="685354"/>
                </a:cubicBezTo>
                <a:lnTo>
                  <a:pt x="292372" y="676411"/>
                </a:lnTo>
                <a:lnTo>
                  <a:pt x="377472" y="659213"/>
                </a:lnTo>
                <a:lnTo>
                  <a:pt x="368864" y="666180"/>
                </a:lnTo>
                <a:cubicBezTo>
                  <a:pt x="345786" y="683802"/>
                  <a:pt x="321835" y="700553"/>
                  <a:pt x="296525" y="715265"/>
                </a:cubicBezTo>
                <a:cubicBezTo>
                  <a:pt x="242227" y="747170"/>
                  <a:pt x="180649" y="764601"/>
                  <a:pt x="117685" y="765884"/>
                </a:cubicBezTo>
                <a:cubicBezTo>
                  <a:pt x="89586" y="765884"/>
                  <a:pt x="61924" y="761788"/>
                  <a:pt x="36091" y="75262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 rot="7290842">
            <a:off x="-46902" y="273454"/>
            <a:ext cx="690252" cy="580131"/>
            <a:chOff x="3920565" y="-927555"/>
            <a:chExt cx="690262" cy="580139"/>
          </a:xfrm>
        </p:grpSpPr>
        <p:sp>
          <p:nvSpPr>
            <p:cNvPr id="97" name="Google Shape;97;p4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4"/>
          <p:cNvGrpSpPr/>
          <p:nvPr/>
        </p:nvGrpSpPr>
        <p:grpSpPr>
          <a:xfrm rot="7290842">
            <a:off x="376173" y="339154"/>
            <a:ext cx="690252" cy="580131"/>
            <a:chOff x="3920565" y="-927555"/>
            <a:chExt cx="690262" cy="580139"/>
          </a:xfrm>
        </p:grpSpPr>
        <p:sp>
          <p:nvSpPr>
            <p:cNvPr id="107" name="Google Shape;107;p4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4"/>
          <p:cNvSpPr/>
          <p:nvPr/>
        </p:nvSpPr>
        <p:spPr>
          <a:xfrm>
            <a:off x="-28328" y="5797428"/>
            <a:ext cx="4013093" cy="1060572"/>
          </a:xfrm>
          <a:custGeom>
            <a:avLst/>
            <a:gdLst/>
            <a:ahLst/>
            <a:cxnLst/>
            <a:rect l="l" t="t" r="r" b="b"/>
            <a:pathLst>
              <a:path w="4013093" h="1060572" extrusionOk="0">
                <a:moveTo>
                  <a:pt x="876914" y="990"/>
                </a:moveTo>
                <a:cubicBezTo>
                  <a:pt x="1134299" y="8771"/>
                  <a:pt x="1330036" y="60437"/>
                  <a:pt x="1426484" y="86682"/>
                </a:cubicBezTo>
                <a:cubicBezTo>
                  <a:pt x="1805806" y="189990"/>
                  <a:pt x="1801744" y="291439"/>
                  <a:pt x="2381122" y="569804"/>
                </a:cubicBezTo>
                <a:cubicBezTo>
                  <a:pt x="2572642" y="661814"/>
                  <a:pt x="2825569" y="782046"/>
                  <a:pt x="3179695" y="887595"/>
                </a:cubicBezTo>
                <a:cubicBezTo>
                  <a:pt x="3380600" y="947449"/>
                  <a:pt x="3588479" y="995102"/>
                  <a:pt x="3800991" y="1030090"/>
                </a:cubicBezTo>
                <a:lnTo>
                  <a:pt x="4013093" y="1060572"/>
                </a:lnTo>
                <a:lnTo>
                  <a:pt x="0" y="1060572"/>
                </a:lnTo>
                <a:lnTo>
                  <a:pt x="3717" y="162960"/>
                </a:lnTo>
                <a:cubicBezTo>
                  <a:pt x="185075" y="83864"/>
                  <a:pt x="388309" y="31905"/>
                  <a:pt x="600374" y="10405"/>
                </a:cubicBezTo>
                <a:cubicBezTo>
                  <a:pt x="698475" y="679"/>
                  <a:pt x="791119" y="-1604"/>
                  <a:pt x="876914" y="9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rot="5400000">
            <a:off x="231741" y="5723728"/>
            <a:ext cx="868032" cy="1400513"/>
          </a:xfrm>
          <a:custGeom>
            <a:avLst/>
            <a:gdLst/>
            <a:ahLst/>
            <a:cxnLst/>
            <a:rect l="l" t="t" r="r" b="b"/>
            <a:pathLst>
              <a:path w="868032" h="1400513" extrusionOk="0">
                <a:moveTo>
                  <a:pt x="2200" y="1400056"/>
                </a:moveTo>
                <a:cubicBezTo>
                  <a:pt x="-4195" y="1284137"/>
                  <a:pt x="2423" y="1162920"/>
                  <a:pt x="34484" y="1045778"/>
                </a:cubicBezTo>
                <a:cubicBezTo>
                  <a:pt x="48612" y="994077"/>
                  <a:pt x="67554" y="943464"/>
                  <a:pt x="85874" y="894558"/>
                </a:cubicBezTo>
                <a:cubicBezTo>
                  <a:pt x="104194" y="845651"/>
                  <a:pt x="123834" y="793019"/>
                  <a:pt x="137653" y="741085"/>
                </a:cubicBezTo>
                <a:cubicBezTo>
                  <a:pt x="143552" y="718806"/>
                  <a:pt x="148675" y="695595"/>
                  <a:pt x="153721" y="673160"/>
                </a:cubicBezTo>
                <a:cubicBezTo>
                  <a:pt x="165909" y="617810"/>
                  <a:pt x="178641" y="560598"/>
                  <a:pt x="204568" y="508122"/>
                </a:cubicBezTo>
                <a:cubicBezTo>
                  <a:pt x="269932" y="376152"/>
                  <a:pt x="401280" y="302327"/>
                  <a:pt x="528280" y="231065"/>
                </a:cubicBezTo>
                <a:cubicBezTo>
                  <a:pt x="572218" y="206379"/>
                  <a:pt x="617709" y="180838"/>
                  <a:pt x="659239" y="153436"/>
                </a:cubicBezTo>
                <a:cubicBezTo>
                  <a:pt x="698054" y="127741"/>
                  <a:pt x="736170" y="98475"/>
                  <a:pt x="772966" y="70140"/>
                </a:cubicBezTo>
                <a:lnTo>
                  <a:pt x="868032" y="0"/>
                </a:lnTo>
                <a:lnTo>
                  <a:pt x="868032" y="48398"/>
                </a:lnTo>
                <a:lnTo>
                  <a:pt x="796876" y="100959"/>
                </a:lnTo>
                <a:cubicBezTo>
                  <a:pt x="759537" y="129682"/>
                  <a:pt x="720954" y="159413"/>
                  <a:pt x="680433" y="185884"/>
                </a:cubicBezTo>
                <a:cubicBezTo>
                  <a:pt x="637814" y="214064"/>
                  <a:pt x="591703" y="240224"/>
                  <a:pt x="547066" y="264911"/>
                </a:cubicBezTo>
                <a:cubicBezTo>
                  <a:pt x="419678" y="336485"/>
                  <a:pt x="299275" y="404021"/>
                  <a:pt x="239191" y="525355"/>
                </a:cubicBezTo>
                <a:cubicBezTo>
                  <a:pt x="215359" y="573640"/>
                  <a:pt x="203714" y="626273"/>
                  <a:pt x="191449" y="681544"/>
                </a:cubicBezTo>
                <a:cubicBezTo>
                  <a:pt x="186403" y="704367"/>
                  <a:pt x="181125" y="728121"/>
                  <a:pt x="174992" y="751410"/>
                </a:cubicBezTo>
                <a:cubicBezTo>
                  <a:pt x="160708" y="805129"/>
                  <a:pt x="141068" y="857684"/>
                  <a:pt x="122049" y="908453"/>
                </a:cubicBezTo>
                <a:cubicBezTo>
                  <a:pt x="104040" y="956582"/>
                  <a:pt x="85409" y="1006343"/>
                  <a:pt x="71745" y="1055947"/>
                </a:cubicBezTo>
                <a:cubicBezTo>
                  <a:pt x="40694" y="1169247"/>
                  <a:pt x="34445" y="1287010"/>
                  <a:pt x="40840" y="1399901"/>
                </a:cubicBezTo>
                <a:lnTo>
                  <a:pt x="40905" y="1400513"/>
                </a:lnTo>
                <a:lnTo>
                  <a:pt x="2248" y="1400513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4"/>
          <p:cNvGrpSpPr/>
          <p:nvPr/>
        </p:nvGrpSpPr>
        <p:grpSpPr>
          <a:xfrm rot="7290842">
            <a:off x="11351628" y="6131563"/>
            <a:ext cx="690252" cy="580131"/>
            <a:chOff x="3920565" y="-927555"/>
            <a:chExt cx="690262" cy="580139"/>
          </a:xfrm>
        </p:grpSpPr>
        <p:sp>
          <p:nvSpPr>
            <p:cNvPr id="119" name="Google Shape;119;p4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-34499" y="1300"/>
            <a:ext cx="9126960" cy="6251108"/>
          </a:xfrm>
          <a:custGeom>
            <a:avLst/>
            <a:gdLst/>
            <a:ahLst/>
            <a:cxnLst/>
            <a:rect l="l" t="t" r="r" b="b"/>
            <a:pathLst>
              <a:path w="9126960" h="6251108" extrusionOk="0">
                <a:moveTo>
                  <a:pt x="0" y="0"/>
                </a:moveTo>
                <a:lnTo>
                  <a:pt x="9122602" y="0"/>
                </a:lnTo>
                <a:lnTo>
                  <a:pt x="9126677" y="48443"/>
                </a:lnTo>
                <a:cubicBezTo>
                  <a:pt x="9136217" y="576145"/>
                  <a:pt x="8904726" y="1106045"/>
                  <a:pt x="8479062" y="1512284"/>
                </a:cubicBezTo>
                <a:cubicBezTo>
                  <a:pt x="8238953" y="1741605"/>
                  <a:pt x="7940984" y="1933081"/>
                  <a:pt x="7729022" y="2178960"/>
                </a:cubicBezTo>
                <a:cubicBezTo>
                  <a:pt x="7065844" y="2948469"/>
                  <a:pt x="7362248" y="4095637"/>
                  <a:pt x="6572545" y="4785629"/>
                </a:cubicBezTo>
                <a:cubicBezTo>
                  <a:pt x="6155020" y="5150672"/>
                  <a:pt x="5517430" y="5302389"/>
                  <a:pt x="4902159" y="5372898"/>
                </a:cubicBezTo>
                <a:cubicBezTo>
                  <a:pt x="4286888" y="5443406"/>
                  <a:pt x="3654699" y="5450164"/>
                  <a:pt x="3061462" y="5598165"/>
                </a:cubicBezTo>
                <a:cubicBezTo>
                  <a:pt x="2533761" y="5729382"/>
                  <a:pt x="2058092" y="5967263"/>
                  <a:pt x="1539064" y="6118754"/>
                </a:cubicBezTo>
                <a:cubicBezTo>
                  <a:pt x="1084913" y="6251309"/>
                  <a:pt x="560452" y="6310479"/>
                  <a:pt x="119391" y="6171309"/>
                </a:cubicBezTo>
                <a:lnTo>
                  <a:pt x="0" y="61243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-34499" y="4930962"/>
            <a:ext cx="7377661" cy="1926531"/>
          </a:xfrm>
          <a:custGeom>
            <a:avLst/>
            <a:gdLst/>
            <a:ahLst/>
            <a:cxnLst/>
            <a:rect l="l" t="t" r="r" b="b"/>
            <a:pathLst>
              <a:path w="7377661" h="1926531" extrusionOk="0">
                <a:moveTo>
                  <a:pt x="2991209" y="84"/>
                </a:moveTo>
                <a:cubicBezTo>
                  <a:pt x="3153754" y="2389"/>
                  <a:pt x="3313326" y="54165"/>
                  <a:pt x="3470995" y="105633"/>
                </a:cubicBezTo>
                <a:lnTo>
                  <a:pt x="4743768" y="521526"/>
                </a:lnTo>
                <a:cubicBezTo>
                  <a:pt x="5004530" y="606641"/>
                  <a:pt x="5265766" y="692062"/>
                  <a:pt x="5518562" y="810670"/>
                </a:cubicBezTo>
                <a:cubicBezTo>
                  <a:pt x="5768384" y="927741"/>
                  <a:pt x="6008455" y="1076768"/>
                  <a:pt x="6248052" y="1225488"/>
                </a:cubicBezTo>
                <a:lnTo>
                  <a:pt x="7377661" y="1926531"/>
                </a:lnTo>
                <a:lnTo>
                  <a:pt x="0" y="1925777"/>
                </a:lnTo>
                <a:lnTo>
                  <a:pt x="0" y="919188"/>
                </a:lnTo>
                <a:lnTo>
                  <a:pt x="19821" y="896302"/>
                </a:lnTo>
                <a:cubicBezTo>
                  <a:pt x="308406" y="590361"/>
                  <a:pt x="722827" y="484529"/>
                  <a:pt x="1103572" y="404763"/>
                </a:cubicBezTo>
                <a:lnTo>
                  <a:pt x="1872658" y="243906"/>
                </a:lnTo>
                <a:cubicBezTo>
                  <a:pt x="2058627" y="205035"/>
                  <a:pt x="2243645" y="166166"/>
                  <a:pt x="2427237" y="114850"/>
                </a:cubicBezTo>
                <a:cubicBezTo>
                  <a:pt x="2613682" y="62615"/>
                  <a:pt x="2800364" y="-2681"/>
                  <a:pt x="2991209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5" name="Google Shape;135;p5"/>
          <p:cNvGrpSpPr/>
          <p:nvPr/>
        </p:nvGrpSpPr>
        <p:grpSpPr>
          <a:xfrm rot="7290842">
            <a:off x="10996123" y="6056403"/>
            <a:ext cx="690252" cy="580131"/>
            <a:chOff x="3920565" y="-927555"/>
            <a:chExt cx="690262" cy="580139"/>
          </a:xfrm>
        </p:grpSpPr>
        <p:sp>
          <p:nvSpPr>
            <p:cNvPr id="136" name="Google Shape;136;p5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5"/>
          <p:cNvGrpSpPr/>
          <p:nvPr/>
        </p:nvGrpSpPr>
        <p:grpSpPr>
          <a:xfrm rot="7290842">
            <a:off x="11419197" y="6122103"/>
            <a:ext cx="690252" cy="580131"/>
            <a:chOff x="3920565" y="-927555"/>
            <a:chExt cx="690262" cy="580139"/>
          </a:xfrm>
        </p:grpSpPr>
        <p:sp>
          <p:nvSpPr>
            <p:cNvPr id="146" name="Google Shape;146;p5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5"/>
          <p:cNvSpPr/>
          <p:nvPr/>
        </p:nvSpPr>
        <p:spPr>
          <a:xfrm rot="-5400000">
            <a:off x="9705487" y="-1310662"/>
            <a:ext cx="1173133" cy="3797059"/>
          </a:xfrm>
          <a:custGeom>
            <a:avLst/>
            <a:gdLst/>
            <a:ahLst/>
            <a:cxnLst/>
            <a:rect l="l" t="t" r="r" b="b"/>
            <a:pathLst>
              <a:path w="1173133" h="3797059" extrusionOk="0">
                <a:moveTo>
                  <a:pt x="1173133" y="0"/>
                </a:moveTo>
                <a:lnTo>
                  <a:pt x="1173133" y="3797059"/>
                </a:lnTo>
                <a:lnTo>
                  <a:pt x="53823" y="3797059"/>
                </a:lnTo>
                <a:cubicBezTo>
                  <a:pt x="4505" y="3208481"/>
                  <a:pt x="-42827" y="2578214"/>
                  <a:pt x="66599" y="2030016"/>
                </a:cubicBezTo>
                <a:cubicBezTo>
                  <a:pt x="134718" y="1688665"/>
                  <a:pt x="257119" y="1416164"/>
                  <a:pt x="376939" y="1151942"/>
                </a:cubicBezTo>
                <a:cubicBezTo>
                  <a:pt x="576950" y="711036"/>
                  <a:pt x="793535" y="250555"/>
                  <a:pt x="1058535" y="62141"/>
                </a:cubicBez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 rot="-1974752">
            <a:off x="11134781" y="-189101"/>
            <a:ext cx="560429" cy="2051237"/>
          </a:xfrm>
          <a:custGeom>
            <a:avLst/>
            <a:gdLst/>
            <a:ahLst/>
            <a:cxnLst/>
            <a:rect l="l" t="t" r="r" b="b"/>
            <a:pathLst>
              <a:path w="560429" h="2051237" extrusionOk="0">
                <a:moveTo>
                  <a:pt x="232751" y="0"/>
                </a:moveTo>
                <a:lnTo>
                  <a:pt x="260419" y="17908"/>
                </a:lnTo>
                <a:lnTo>
                  <a:pt x="211970" y="82351"/>
                </a:lnTo>
                <a:cubicBezTo>
                  <a:pt x="185916" y="127451"/>
                  <a:pt x="172346" y="173222"/>
                  <a:pt x="165365" y="205814"/>
                </a:cubicBezTo>
                <a:cubicBezTo>
                  <a:pt x="154971" y="261993"/>
                  <a:pt x="148795" y="318670"/>
                  <a:pt x="146870" y="375505"/>
                </a:cubicBezTo>
                <a:cubicBezTo>
                  <a:pt x="144282" y="418415"/>
                  <a:pt x="141600" y="462804"/>
                  <a:pt x="135220" y="506415"/>
                </a:cubicBezTo>
                <a:cubicBezTo>
                  <a:pt x="123855" y="573413"/>
                  <a:pt x="108431" y="639876"/>
                  <a:pt x="88985" y="705543"/>
                </a:cubicBezTo>
                <a:cubicBezTo>
                  <a:pt x="47373" y="857557"/>
                  <a:pt x="7981" y="1001472"/>
                  <a:pt x="66236" y="1138923"/>
                </a:cubicBezTo>
                <a:cubicBezTo>
                  <a:pt x="82687" y="1174832"/>
                  <a:pt x="102281" y="1209658"/>
                  <a:pt x="124863" y="1243121"/>
                </a:cubicBezTo>
                <a:cubicBezTo>
                  <a:pt x="141970" y="1269911"/>
                  <a:pt x="159539" y="1297635"/>
                  <a:pt x="174057" y="1326293"/>
                </a:cubicBezTo>
                <a:cubicBezTo>
                  <a:pt x="204850" y="1387426"/>
                  <a:pt x="221402" y="1452919"/>
                  <a:pt x="237491" y="1516154"/>
                </a:cubicBezTo>
                <a:cubicBezTo>
                  <a:pt x="248587" y="1560310"/>
                  <a:pt x="260147" y="1605868"/>
                  <a:pt x="276421" y="1649089"/>
                </a:cubicBezTo>
                <a:cubicBezTo>
                  <a:pt x="324552" y="1777311"/>
                  <a:pt x="415450" y="1889725"/>
                  <a:pt x="521167" y="1989484"/>
                </a:cubicBezTo>
                <a:lnTo>
                  <a:pt x="560429" y="2022686"/>
                </a:lnTo>
                <a:lnTo>
                  <a:pt x="541949" y="2051237"/>
                </a:lnTo>
                <a:lnTo>
                  <a:pt x="491148" y="2008185"/>
                </a:lnTo>
                <a:cubicBezTo>
                  <a:pt x="383478" y="1906255"/>
                  <a:pt x="290662" y="1790940"/>
                  <a:pt x="240912" y="1658511"/>
                </a:cubicBezTo>
                <a:cubicBezTo>
                  <a:pt x="224175" y="1613811"/>
                  <a:pt x="212432" y="1567475"/>
                  <a:pt x="201059" y="1522696"/>
                </a:cubicBezTo>
                <a:cubicBezTo>
                  <a:pt x="185430" y="1460863"/>
                  <a:pt x="169249" y="1396848"/>
                  <a:pt x="139751" y="1338519"/>
                </a:cubicBezTo>
                <a:cubicBezTo>
                  <a:pt x="125973" y="1311107"/>
                  <a:pt x="108773" y="1284006"/>
                  <a:pt x="92129" y="1257840"/>
                </a:cubicBezTo>
                <a:cubicBezTo>
                  <a:pt x="68660" y="1222998"/>
                  <a:pt x="48288" y="1186739"/>
                  <a:pt x="31190" y="1149359"/>
                </a:cubicBezTo>
                <a:cubicBezTo>
                  <a:pt x="-30672" y="1003030"/>
                  <a:pt x="11772" y="848212"/>
                  <a:pt x="52829" y="698535"/>
                </a:cubicBezTo>
                <a:cubicBezTo>
                  <a:pt x="71859" y="633908"/>
                  <a:pt x="87015" y="568511"/>
                  <a:pt x="98231" y="502599"/>
                </a:cubicBezTo>
                <a:cubicBezTo>
                  <a:pt x="104428" y="460078"/>
                  <a:pt x="107479" y="416313"/>
                  <a:pt x="109698" y="373948"/>
                </a:cubicBezTo>
                <a:cubicBezTo>
                  <a:pt x="111760" y="315773"/>
                  <a:pt x="118214" y="257768"/>
                  <a:pt x="129024" y="200284"/>
                </a:cubicBezTo>
                <a:cubicBezTo>
                  <a:pt x="142016" y="139619"/>
                  <a:pt x="164948" y="85865"/>
                  <a:pt x="196285" y="41174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 flipH="1">
            <a:off x="-34499" y="1301"/>
            <a:ext cx="3464908" cy="1957023"/>
          </a:xfrm>
          <a:custGeom>
            <a:avLst/>
            <a:gdLst/>
            <a:ahLst/>
            <a:cxnLst/>
            <a:rect l="l" t="t" r="r" b="b"/>
            <a:pathLst>
              <a:path w="3464908" h="1957023" extrusionOk="0">
                <a:moveTo>
                  <a:pt x="3464908" y="0"/>
                </a:moveTo>
                <a:lnTo>
                  <a:pt x="0" y="0"/>
                </a:lnTo>
                <a:lnTo>
                  <a:pt x="24161" y="54701"/>
                </a:lnTo>
                <a:cubicBezTo>
                  <a:pt x="123734" y="224812"/>
                  <a:pt x="302053" y="225126"/>
                  <a:pt x="465378" y="326120"/>
                </a:cubicBezTo>
                <a:cubicBezTo>
                  <a:pt x="777202" y="519273"/>
                  <a:pt x="660900" y="849240"/>
                  <a:pt x="889560" y="1140551"/>
                </a:cubicBezTo>
                <a:cubicBezTo>
                  <a:pt x="1156087" y="1479987"/>
                  <a:pt x="1570800" y="1359108"/>
                  <a:pt x="2365820" y="1547843"/>
                </a:cubicBezTo>
                <a:cubicBezTo>
                  <a:pt x="2641287" y="1613156"/>
                  <a:pt x="3010508" y="1727156"/>
                  <a:pt x="3435851" y="1941646"/>
                </a:cubicBezTo>
                <a:lnTo>
                  <a:pt x="3464908" y="19570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 rot="7290842">
            <a:off x="-16846" y="189302"/>
            <a:ext cx="690252" cy="580131"/>
            <a:chOff x="3920565" y="-927555"/>
            <a:chExt cx="690262" cy="580139"/>
          </a:xfrm>
        </p:grpSpPr>
        <p:sp>
          <p:nvSpPr>
            <p:cNvPr id="160" name="Google Shape;160;p5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5"/>
          <p:cNvSpPr txBox="1"/>
          <p:nvPr/>
        </p:nvSpPr>
        <p:spPr>
          <a:xfrm rot="5400000">
            <a:off x="-679350" y="5207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-34499" y="4930767"/>
            <a:ext cx="7406014" cy="1926531"/>
          </a:xfrm>
          <a:custGeom>
            <a:avLst/>
            <a:gdLst/>
            <a:ahLst/>
            <a:cxnLst/>
            <a:rect l="l" t="t" r="r" b="b"/>
            <a:pathLst>
              <a:path w="7406014" h="1926531" extrusionOk="0">
                <a:moveTo>
                  <a:pt x="3019562" y="84"/>
                </a:moveTo>
                <a:cubicBezTo>
                  <a:pt x="3182107" y="2389"/>
                  <a:pt x="3341679" y="54165"/>
                  <a:pt x="3499348" y="105633"/>
                </a:cubicBezTo>
                <a:lnTo>
                  <a:pt x="4772121" y="521526"/>
                </a:lnTo>
                <a:cubicBezTo>
                  <a:pt x="5032883" y="606641"/>
                  <a:pt x="5294119" y="692062"/>
                  <a:pt x="5546914" y="810670"/>
                </a:cubicBezTo>
                <a:cubicBezTo>
                  <a:pt x="5796737" y="927741"/>
                  <a:pt x="6036808" y="1076768"/>
                  <a:pt x="6276405" y="1225488"/>
                </a:cubicBezTo>
                <a:lnTo>
                  <a:pt x="7406014" y="1926531"/>
                </a:lnTo>
                <a:lnTo>
                  <a:pt x="0" y="1925775"/>
                </a:lnTo>
                <a:lnTo>
                  <a:pt x="0" y="951926"/>
                </a:lnTo>
                <a:lnTo>
                  <a:pt x="48174" y="896302"/>
                </a:lnTo>
                <a:cubicBezTo>
                  <a:pt x="336759" y="590361"/>
                  <a:pt x="751180" y="484529"/>
                  <a:pt x="1131925" y="404763"/>
                </a:cubicBezTo>
                <a:lnTo>
                  <a:pt x="1901011" y="243906"/>
                </a:lnTo>
                <a:cubicBezTo>
                  <a:pt x="2086980" y="205035"/>
                  <a:pt x="2271998" y="166166"/>
                  <a:pt x="2455590" y="114850"/>
                </a:cubicBezTo>
                <a:cubicBezTo>
                  <a:pt x="2642035" y="62615"/>
                  <a:pt x="2828717" y="-2681"/>
                  <a:pt x="3019562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subTitle" idx="1"/>
          </p:nvPr>
        </p:nvSpPr>
        <p:spPr>
          <a:xfrm>
            <a:off x="768176" y="1566975"/>
            <a:ext cx="7046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720400" y="593375"/>
            <a:ext cx="7093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768178" y="2227150"/>
            <a:ext cx="70461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/>
          <p:nvPr/>
        </p:nvSpPr>
        <p:spPr>
          <a:xfrm rot="4059997" flipH="1">
            <a:off x="7286238" y="559716"/>
            <a:ext cx="6015092" cy="5039175"/>
          </a:xfrm>
          <a:custGeom>
            <a:avLst/>
            <a:gdLst/>
            <a:ahLst/>
            <a:cxnLst/>
            <a:rect l="l" t="t" r="r" b="b"/>
            <a:pathLst>
              <a:path w="6015017" h="5039112" extrusionOk="0">
                <a:moveTo>
                  <a:pt x="5872751" y="1766395"/>
                </a:moveTo>
                <a:cubicBezTo>
                  <a:pt x="5677541" y="1258105"/>
                  <a:pt x="5302861" y="814690"/>
                  <a:pt x="4877375" y="475118"/>
                </a:cubicBezTo>
                <a:cubicBezTo>
                  <a:pt x="4712676" y="343809"/>
                  <a:pt x="4533925" y="218850"/>
                  <a:pt x="4344996" y="105272"/>
                </a:cubicBezTo>
                <a:lnTo>
                  <a:pt x="4155259" y="0"/>
                </a:lnTo>
                <a:lnTo>
                  <a:pt x="58460" y="1678338"/>
                </a:lnTo>
                <a:lnTo>
                  <a:pt x="56310" y="1688092"/>
                </a:lnTo>
                <a:cubicBezTo>
                  <a:pt x="-122273" y="2639398"/>
                  <a:pt x="136681" y="3697897"/>
                  <a:pt x="652473" y="4501490"/>
                </a:cubicBezTo>
                <a:cubicBezTo>
                  <a:pt x="755550" y="4655266"/>
                  <a:pt x="867261" y="4809173"/>
                  <a:pt x="1017754" y="4914589"/>
                </a:cubicBezTo>
                <a:cubicBezTo>
                  <a:pt x="1125986" y="4990489"/>
                  <a:pt x="1260890" y="5039112"/>
                  <a:pt x="1392185" y="5039112"/>
                </a:cubicBezTo>
                <a:cubicBezTo>
                  <a:pt x="1443337" y="5039112"/>
                  <a:pt x="1493845" y="5031733"/>
                  <a:pt x="1542034" y="5015657"/>
                </a:cubicBezTo>
                <a:cubicBezTo>
                  <a:pt x="1842893" y="4910240"/>
                  <a:pt x="1950351" y="4541021"/>
                  <a:pt x="2165269" y="4299222"/>
                </a:cubicBezTo>
                <a:cubicBezTo>
                  <a:pt x="2400415" y="4036867"/>
                  <a:pt x="2750751" y="3949899"/>
                  <a:pt x="3109462" y="3949900"/>
                </a:cubicBezTo>
                <a:cubicBezTo>
                  <a:pt x="3255574" y="3949900"/>
                  <a:pt x="3403104" y="3964262"/>
                  <a:pt x="3544965" y="3987190"/>
                </a:cubicBezTo>
                <a:cubicBezTo>
                  <a:pt x="3879839" y="4035287"/>
                  <a:pt x="4218708" y="4118170"/>
                  <a:pt x="4550618" y="4118170"/>
                </a:cubicBezTo>
                <a:cubicBezTo>
                  <a:pt x="4704333" y="4118170"/>
                  <a:pt x="4856631" y="4100381"/>
                  <a:pt x="5006222" y="4053076"/>
                </a:cubicBezTo>
                <a:cubicBezTo>
                  <a:pt x="5693881" y="3837763"/>
                  <a:pt x="6089313" y="3024609"/>
                  <a:pt x="6003372" y="2294865"/>
                </a:cubicBezTo>
                <a:cubicBezTo>
                  <a:pt x="5982950" y="2112462"/>
                  <a:pt x="5937821" y="1935825"/>
                  <a:pt x="5872751" y="1766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10349794" y="32604"/>
            <a:ext cx="1842207" cy="5963893"/>
          </a:xfrm>
          <a:custGeom>
            <a:avLst/>
            <a:gdLst/>
            <a:ahLst/>
            <a:cxnLst/>
            <a:rect l="l" t="t" r="r" b="b"/>
            <a:pathLst>
              <a:path w="1842207" h="5963893" extrusionOk="0">
                <a:moveTo>
                  <a:pt x="1842207" y="0"/>
                </a:moveTo>
                <a:lnTo>
                  <a:pt x="1842207" y="5963893"/>
                </a:lnTo>
                <a:lnTo>
                  <a:pt x="1825049" y="5953705"/>
                </a:lnTo>
                <a:cubicBezTo>
                  <a:pt x="1571649" y="5800661"/>
                  <a:pt x="844125" y="5331683"/>
                  <a:pt x="475136" y="5004346"/>
                </a:cubicBezTo>
                <a:cubicBezTo>
                  <a:pt x="322883" y="4869251"/>
                  <a:pt x="171940" y="4724538"/>
                  <a:pt x="84828" y="4540588"/>
                </a:cubicBezTo>
                <a:cubicBezTo>
                  <a:pt x="-79121" y="4194765"/>
                  <a:pt x="15642" y="3778443"/>
                  <a:pt x="190193" y="3437866"/>
                </a:cubicBezTo>
                <a:cubicBezTo>
                  <a:pt x="364745" y="3097289"/>
                  <a:pt x="613510" y="2798137"/>
                  <a:pt x="778989" y="2453079"/>
                </a:cubicBezTo>
                <a:cubicBezTo>
                  <a:pt x="976602" y="2040911"/>
                  <a:pt x="1047100" y="1581525"/>
                  <a:pt x="1170609" y="1141487"/>
                </a:cubicBezTo>
                <a:cubicBezTo>
                  <a:pt x="1278678" y="756452"/>
                  <a:pt x="1441644" y="366229"/>
                  <a:pt x="1728480" y="94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11422310" y="1301"/>
            <a:ext cx="769691" cy="2020937"/>
          </a:xfrm>
          <a:custGeom>
            <a:avLst/>
            <a:gdLst/>
            <a:ahLst/>
            <a:cxnLst/>
            <a:rect l="l" t="t" r="r" b="b"/>
            <a:pathLst>
              <a:path w="769691" h="2020937" extrusionOk="0">
                <a:moveTo>
                  <a:pt x="127631" y="0"/>
                </a:moveTo>
                <a:lnTo>
                  <a:pt x="164570" y="0"/>
                </a:lnTo>
                <a:lnTo>
                  <a:pt x="146747" y="163655"/>
                </a:lnTo>
                <a:cubicBezTo>
                  <a:pt x="144160" y="206559"/>
                  <a:pt x="141481" y="250944"/>
                  <a:pt x="135106" y="294549"/>
                </a:cubicBezTo>
                <a:cubicBezTo>
                  <a:pt x="123750" y="361539"/>
                  <a:pt x="108340" y="427995"/>
                  <a:pt x="88909" y="493655"/>
                </a:cubicBezTo>
                <a:cubicBezTo>
                  <a:pt x="47332" y="645651"/>
                  <a:pt x="7974" y="789549"/>
                  <a:pt x="66180" y="926984"/>
                </a:cubicBezTo>
                <a:cubicBezTo>
                  <a:pt x="82617" y="962888"/>
                  <a:pt x="102195" y="997711"/>
                  <a:pt x="124758" y="1031170"/>
                </a:cubicBezTo>
                <a:cubicBezTo>
                  <a:pt x="141850" y="1057956"/>
                  <a:pt x="159404" y="1085677"/>
                  <a:pt x="173911" y="1114332"/>
                </a:cubicBezTo>
                <a:cubicBezTo>
                  <a:pt x="204677" y="1175457"/>
                  <a:pt x="221215" y="1240943"/>
                  <a:pt x="237291" y="1304171"/>
                </a:cubicBezTo>
                <a:cubicBezTo>
                  <a:pt x="248378" y="1348322"/>
                  <a:pt x="259927" y="1393874"/>
                  <a:pt x="276188" y="1437090"/>
                </a:cubicBezTo>
                <a:cubicBezTo>
                  <a:pt x="348325" y="1629402"/>
                  <a:pt x="516605" y="1786148"/>
                  <a:pt x="686783" y="1917972"/>
                </a:cubicBezTo>
                <a:lnTo>
                  <a:pt x="769691" y="1979370"/>
                </a:lnTo>
                <a:lnTo>
                  <a:pt x="769691" y="2020937"/>
                </a:lnTo>
                <a:lnTo>
                  <a:pt x="659711" y="1939450"/>
                </a:lnTo>
                <a:cubicBezTo>
                  <a:pt x="486653" y="1805250"/>
                  <a:pt x="315271" y="1645131"/>
                  <a:pt x="240710" y="1446512"/>
                </a:cubicBezTo>
                <a:cubicBezTo>
                  <a:pt x="223987" y="1401816"/>
                  <a:pt x="212253" y="1355485"/>
                  <a:pt x="200889" y="1310712"/>
                </a:cubicBezTo>
                <a:cubicBezTo>
                  <a:pt x="185274" y="1248886"/>
                  <a:pt x="169106" y="1184879"/>
                  <a:pt x="139633" y="1126557"/>
                </a:cubicBezTo>
                <a:cubicBezTo>
                  <a:pt x="125866" y="1099148"/>
                  <a:pt x="108681" y="1072050"/>
                  <a:pt x="92050" y="1045887"/>
                </a:cubicBezTo>
                <a:cubicBezTo>
                  <a:pt x="68602" y="1011049"/>
                  <a:pt x="48247" y="974794"/>
                  <a:pt x="31163" y="937418"/>
                </a:cubicBezTo>
                <a:cubicBezTo>
                  <a:pt x="-30647" y="791106"/>
                  <a:pt x="11762" y="636307"/>
                  <a:pt x="52784" y="486647"/>
                </a:cubicBezTo>
                <a:cubicBezTo>
                  <a:pt x="71798" y="422027"/>
                  <a:pt x="86941" y="356638"/>
                  <a:pt x="98149" y="290734"/>
                </a:cubicBezTo>
                <a:cubicBezTo>
                  <a:pt x="104339" y="248218"/>
                  <a:pt x="107388" y="204457"/>
                  <a:pt x="109605" y="16209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10792787" y="4534050"/>
            <a:ext cx="1399205" cy="2390973"/>
          </a:xfrm>
          <a:custGeom>
            <a:avLst/>
            <a:gdLst/>
            <a:ahLst/>
            <a:cxnLst/>
            <a:rect l="l" t="t" r="r" b="b"/>
            <a:pathLst>
              <a:path w="1690882" h="2490597" extrusionOk="0">
                <a:moveTo>
                  <a:pt x="1690697" y="-412"/>
                </a:moveTo>
                <a:cubicBezTo>
                  <a:pt x="1231116" y="78074"/>
                  <a:pt x="871071" y="425260"/>
                  <a:pt x="542173" y="755682"/>
                </a:cubicBezTo>
                <a:cubicBezTo>
                  <a:pt x="369770" y="928942"/>
                  <a:pt x="193653" y="1107631"/>
                  <a:pt x="95641" y="1331468"/>
                </a:cubicBezTo>
                <a:cubicBezTo>
                  <a:pt x="-61807" y="1690942"/>
                  <a:pt x="6297" y="2104232"/>
                  <a:pt x="77258" y="2490185"/>
                </a:cubicBezTo>
                <a:lnTo>
                  <a:pt x="1690697" y="2490185"/>
                </a:ln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 rot="614520">
            <a:off x="-80530" y="6036401"/>
            <a:ext cx="1790009" cy="667442"/>
          </a:xfrm>
          <a:custGeom>
            <a:avLst/>
            <a:gdLst/>
            <a:ahLst/>
            <a:cxnLst/>
            <a:rect l="l" t="t" r="r" b="b"/>
            <a:pathLst>
              <a:path w="1790009" h="667442" extrusionOk="0">
                <a:moveTo>
                  <a:pt x="234441" y="15408"/>
                </a:moveTo>
                <a:cubicBezTo>
                  <a:pt x="316691" y="-5892"/>
                  <a:pt x="404088" y="-5893"/>
                  <a:pt x="485443" y="20323"/>
                </a:cubicBezTo>
                <a:cubicBezTo>
                  <a:pt x="516172" y="30942"/>
                  <a:pt x="546326" y="43152"/>
                  <a:pt x="575780" y="56908"/>
                </a:cubicBezTo>
                <a:cubicBezTo>
                  <a:pt x="626192" y="79435"/>
                  <a:pt x="673730" y="100718"/>
                  <a:pt x="725229" y="105690"/>
                </a:cubicBezTo>
                <a:cubicBezTo>
                  <a:pt x="774631" y="110582"/>
                  <a:pt x="823799" y="100019"/>
                  <a:pt x="875764" y="88834"/>
                </a:cubicBezTo>
                <a:cubicBezTo>
                  <a:pt x="927730" y="77648"/>
                  <a:pt x="983734" y="65531"/>
                  <a:pt x="1039661" y="71434"/>
                </a:cubicBezTo>
                <a:cubicBezTo>
                  <a:pt x="1098539" y="77493"/>
                  <a:pt x="1153922" y="103048"/>
                  <a:pt x="1202780" y="125807"/>
                </a:cubicBezTo>
                <a:lnTo>
                  <a:pt x="1396348" y="215057"/>
                </a:lnTo>
                <a:cubicBezTo>
                  <a:pt x="1431302" y="231213"/>
                  <a:pt x="1470840" y="249389"/>
                  <a:pt x="1499735" y="281625"/>
                </a:cubicBezTo>
                <a:cubicBezTo>
                  <a:pt x="1527077" y="312074"/>
                  <a:pt x="1540592" y="349902"/>
                  <a:pt x="1553642" y="386410"/>
                </a:cubicBezTo>
                <a:cubicBezTo>
                  <a:pt x="1558147" y="398994"/>
                  <a:pt x="1562808" y="412043"/>
                  <a:pt x="1567857" y="424160"/>
                </a:cubicBezTo>
                <a:cubicBezTo>
                  <a:pt x="1609041" y="521504"/>
                  <a:pt x="1689886" y="596593"/>
                  <a:pt x="1790009" y="630468"/>
                </a:cubicBezTo>
                <a:lnTo>
                  <a:pt x="1777348" y="667442"/>
                </a:lnTo>
                <a:cubicBezTo>
                  <a:pt x="1666629" y="629970"/>
                  <a:pt x="1577224" y="546950"/>
                  <a:pt x="1531659" y="439307"/>
                </a:cubicBezTo>
                <a:cubicBezTo>
                  <a:pt x="1526145" y="426180"/>
                  <a:pt x="1521329" y="412665"/>
                  <a:pt x="1516668" y="399614"/>
                </a:cubicBezTo>
                <a:cubicBezTo>
                  <a:pt x="1504395" y="365126"/>
                  <a:pt x="1492744" y="332503"/>
                  <a:pt x="1470451" y="307724"/>
                </a:cubicBezTo>
                <a:cubicBezTo>
                  <a:pt x="1447148" y="281469"/>
                  <a:pt x="1412738" y="265701"/>
                  <a:pt x="1379725" y="250477"/>
                </a:cubicBezTo>
                <a:lnTo>
                  <a:pt x="1186157" y="161227"/>
                </a:lnTo>
                <a:cubicBezTo>
                  <a:pt x="1137843" y="138934"/>
                  <a:pt x="1087820" y="115864"/>
                  <a:pt x="1035389" y="110427"/>
                </a:cubicBezTo>
                <a:cubicBezTo>
                  <a:pt x="985521" y="105301"/>
                  <a:pt x="936041" y="115942"/>
                  <a:pt x="883610" y="127205"/>
                </a:cubicBezTo>
                <a:cubicBezTo>
                  <a:pt x="831179" y="138468"/>
                  <a:pt x="776573" y="150508"/>
                  <a:pt x="721112" y="144760"/>
                </a:cubicBezTo>
                <a:cubicBezTo>
                  <a:pt x="663321" y="139089"/>
                  <a:pt x="610657" y="115554"/>
                  <a:pt x="559624" y="92795"/>
                </a:cubicBezTo>
                <a:cubicBezTo>
                  <a:pt x="531406" y="79605"/>
                  <a:pt x="502525" y="67884"/>
                  <a:pt x="473093" y="57685"/>
                </a:cubicBezTo>
                <a:cubicBezTo>
                  <a:pt x="324305" y="9216"/>
                  <a:pt x="153190" y="57525"/>
                  <a:pt x="41868" y="165585"/>
                </a:cubicBezTo>
                <a:lnTo>
                  <a:pt x="8877" y="204177"/>
                </a:lnTo>
                <a:lnTo>
                  <a:pt x="0" y="155048"/>
                </a:lnTo>
                <a:lnTo>
                  <a:pt x="14316" y="138294"/>
                </a:lnTo>
                <a:cubicBezTo>
                  <a:pt x="75087" y="79308"/>
                  <a:pt x="152191" y="36708"/>
                  <a:pt x="234441" y="1540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 rot="5400000">
            <a:off x="295024" y="5509133"/>
            <a:ext cx="1019344" cy="1678391"/>
          </a:xfrm>
          <a:custGeom>
            <a:avLst/>
            <a:gdLst/>
            <a:ahLst/>
            <a:cxnLst/>
            <a:rect l="l" t="t" r="r" b="b"/>
            <a:pathLst>
              <a:path w="1019344" h="1678391" extrusionOk="0">
                <a:moveTo>
                  <a:pt x="2200" y="1481531"/>
                </a:moveTo>
                <a:cubicBezTo>
                  <a:pt x="-4195" y="1365612"/>
                  <a:pt x="2423" y="1244395"/>
                  <a:pt x="34484" y="1127254"/>
                </a:cubicBezTo>
                <a:cubicBezTo>
                  <a:pt x="48612" y="1075552"/>
                  <a:pt x="67554" y="1024938"/>
                  <a:pt x="85874" y="976033"/>
                </a:cubicBezTo>
                <a:cubicBezTo>
                  <a:pt x="104194" y="927126"/>
                  <a:pt x="123834" y="874494"/>
                  <a:pt x="137653" y="822560"/>
                </a:cubicBezTo>
                <a:cubicBezTo>
                  <a:pt x="143552" y="800281"/>
                  <a:pt x="148675" y="777070"/>
                  <a:pt x="153721" y="754635"/>
                </a:cubicBezTo>
                <a:cubicBezTo>
                  <a:pt x="165909" y="699286"/>
                  <a:pt x="178641" y="642073"/>
                  <a:pt x="204568" y="589597"/>
                </a:cubicBezTo>
                <a:cubicBezTo>
                  <a:pt x="269932" y="457628"/>
                  <a:pt x="401280" y="383802"/>
                  <a:pt x="528280" y="312539"/>
                </a:cubicBezTo>
                <a:cubicBezTo>
                  <a:pt x="572218" y="287854"/>
                  <a:pt x="617709" y="262313"/>
                  <a:pt x="659239" y="234911"/>
                </a:cubicBezTo>
                <a:cubicBezTo>
                  <a:pt x="698054" y="209216"/>
                  <a:pt x="736170" y="179950"/>
                  <a:pt x="772966" y="151615"/>
                </a:cubicBezTo>
                <a:cubicBezTo>
                  <a:pt x="841357" y="98905"/>
                  <a:pt x="912154" y="44488"/>
                  <a:pt x="993432" y="9011"/>
                </a:cubicBezTo>
                <a:lnTo>
                  <a:pt x="1019344" y="0"/>
                </a:lnTo>
                <a:lnTo>
                  <a:pt x="1019344" y="41932"/>
                </a:lnTo>
                <a:lnTo>
                  <a:pt x="1009191" y="44642"/>
                </a:lnTo>
                <a:cubicBezTo>
                  <a:pt x="932260" y="78178"/>
                  <a:pt x="863403" y="131199"/>
                  <a:pt x="796876" y="182434"/>
                </a:cubicBezTo>
                <a:cubicBezTo>
                  <a:pt x="759537" y="211157"/>
                  <a:pt x="720954" y="240888"/>
                  <a:pt x="680433" y="267359"/>
                </a:cubicBezTo>
                <a:cubicBezTo>
                  <a:pt x="637814" y="295539"/>
                  <a:pt x="591703" y="321699"/>
                  <a:pt x="547066" y="346386"/>
                </a:cubicBezTo>
                <a:cubicBezTo>
                  <a:pt x="419678" y="417960"/>
                  <a:pt x="299275" y="485496"/>
                  <a:pt x="239191" y="606830"/>
                </a:cubicBezTo>
                <a:cubicBezTo>
                  <a:pt x="215359" y="655115"/>
                  <a:pt x="203714" y="707748"/>
                  <a:pt x="191449" y="763019"/>
                </a:cubicBezTo>
                <a:cubicBezTo>
                  <a:pt x="186403" y="785842"/>
                  <a:pt x="181125" y="809597"/>
                  <a:pt x="174992" y="832885"/>
                </a:cubicBezTo>
                <a:cubicBezTo>
                  <a:pt x="160708" y="886604"/>
                  <a:pt x="141068" y="939159"/>
                  <a:pt x="122049" y="989928"/>
                </a:cubicBezTo>
                <a:cubicBezTo>
                  <a:pt x="104040" y="1038057"/>
                  <a:pt x="85409" y="1087818"/>
                  <a:pt x="71745" y="1137422"/>
                </a:cubicBezTo>
                <a:cubicBezTo>
                  <a:pt x="25168" y="1307371"/>
                  <a:pt x="34396" y="1487364"/>
                  <a:pt x="58395" y="1645894"/>
                </a:cubicBezTo>
                <a:lnTo>
                  <a:pt x="64323" y="1678391"/>
                </a:lnTo>
                <a:lnTo>
                  <a:pt x="25119" y="1678391"/>
                </a:lnTo>
                <a:lnTo>
                  <a:pt x="19998" y="1650265"/>
                </a:lnTo>
                <a:cubicBezTo>
                  <a:pt x="11848" y="1596126"/>
                  <a:pt x="5397" y="1539491"/>
                  <a:pt x="2200" y="1481531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 rot="7290842">
            <a:off x="-46902" y="273454"/>
            <a:ext cx="690252" cy="580131"/>
            <a:chOff x="3920565" y="-927555"/>
            <a:chExt cx="690262" cy="580139"/>
          </a:xfrm>
        </p:grpSpPr>
        <p:sp>
          <p:nvSpPr>
            <p:cNvPr id="182" name="Google Shape;182;p6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 rot="7290842">
            <a:off x="376173" y="339154"/>
            <a:ext cx="690252" cy="580131"/>
            <a:chOff x="3920565" y="-927555"/>
            <a:chExt cx="690262" cy="580139"/>
          </a:xfrm>
        </p:grpSpPr>
        <p:sp>
          <p:nvSpPr>
            <p:cNvPr id="192" name="Google Shape;192;p6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6"/>
          <p:cNvSpPr txBox="1"/>
          <p:nvPr/>
        </p:nvSpPr>
        <p:spPr>
          <a:xfrm rot="5400000">
            <a:off x="-679350" y="5207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 flipH="1">
            <a:off x="-34499" y="18467"/>
            <a:ext cx="1879222" cy="5999845"/>
          </a:xfrm>
          <a:custGeom>
            <a:avLst/>
            <a:gdLst/>
            <a:ahLst/>
            <a:cxnLst/>
            <a:rect l="l" t="t" r="r" b="b"/>
            <a:pathLst>
              <a:path w="1879222" h="5999845" extrusionOk="0">
                <a:moveTo>
                  <a:pt x="1859194" y="0"/>
                </a:moveTo>
                <a:cubicBezTo>
                  <a:pt x="1489325" y="268768"/>
                  <a:pt x="1294116" y="715584"/>
                  <a:pt x="1170608" y="1155624"/>
                </a:cubicBezTo>
                <a:cubicBezTo>
                  <a:pt x="1047100" y="1595662"/>
                  <a:pt x="976602" y="2055048"/>
                  <a:pt x="778989" y="2467216"/>
                </a:cubicBezTo>
                <a:cubicBezTo>
                  <a:pt x="613510" y="2812274"/>
                  <a:pt x="364744" y="3111426"/>
                  <a:pt x="190192" y="3452003"/>
                </a:cubicBezTo>
                <a:cubicBezTo>
                  <a:pt x="15642" y="3792580"/>
                  <a:pt x="-79122" y="4208902"/>
                  <a:pt x="84828" y="4554725"/>
                </a:cubicBezTo>
                <a:cubicBezTo>
                  <a:pt x="171940" y="4738675"/>
                  <a:pt x="322883" y="4883388"/>
                  <a:pt x="475136" y="5018483"/>
                </a:cubicBezTo>
                <a:cubicBezTo>
                  <a:pt x="872508" y="5371000"/>
                  <a:pt x="1685697" y="5887786"/>
                  <a:pt x="1874731" y="5997343"/>
                </a:cubicBezTo>
                <a:lnTo>
                  <a:pt x="1879222" y="5999845"/>
                </a:lnTo>
                <a:lnTo>
                  <a:pt x="1879222" y="17933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-4410" y="4533654"/>
            <a:ext cx="1399205" cy="2324346"/>
          </a:xfrm>
          <a:custGeom>
            <a:avLst/>
            <a:gdLst/>
            <a:ahLst/>
            <a:cxnLst/>
            <a:rect l="l" t="t" r="r" b="b"/>
            <a:pathLst>
              <a:path w="1399205" h="2324346" extrusionOk="0">
                <a:moveTo>
                  <a:pt x="1399205" y="0"/>
                </a:moveTo>
                <a:cubicBezTo>
                  <a:pt x="1018901" y="75347"/>
                  <a:pt x="720964" y="408646"/>
                  <a:pt x="448801" y="725851"/>
                </a:cubicBezTo>
                <a:cubicBezTo>
                  <a:pt x="306138" y="892180"/>
                  <a:pt x="160401" y="1063722"/>
                  <a:pt x="79296" y="1278605"/>
                </a:cubicBezTo>
                <a:cubicBezTo>
                  <a:pt x="-18420" y="1537426"/>
                  <a:pt x="-11149" y="1825308"/>
                  <a:pt x="23366" y="2109384"/>
                </a:cubicBezTo>
                <a:lnTo>
                  <a:pt x="54450" y="2324346"/>
                </a:lnTo>
                <a:lnTo>
                  <a:pt x="1399205" y="2324346"/>
                </a:ln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 flipH="1">
            <a:off x="4851355" y="4930962"/>
            <a:ext cx="7340645" cy="1926531"/>
          </a:xfrm>
          <a:custGeom>
            <a:avLst/>
            <a:gdLst/>
            <a:ahLst/>
            <a:cxnLst/>
            <a:rect l="l" t="t" r="r" b="b"/>
            <a:pathLst>
              <a:path w="7340645" h="1926531" extrusionOk="0">
                <a:moveTo>
                  <a:pt x="2954192" y="84"/>
                </a:moveTo>
                <a:cubicBezTo>
                  <a:pt x="2763348" y="-2681"/>
                  <a:pt x="2576666" y="62615"/>
                  <a:pt x="2390220" y="114850"/>
                </a:cubicBezTo>
                <a:cubicBezTo>
                  <a:pt x="2206629" y="166166"/>
                  <a:pt x="2021611" y="205035"/>
                  <a:pt x="1835642" y="243906"/>
                </a:cubicBezTo>
                <a:lnTo>
                  <a:pt x="1066556" y="404763"/>
                </a:lnTo>
                <a:cubicBezTo>
                  <a:pt x="715099" y="478393"/>
                  <a:pt x="334947" y="574233"/>
                  <a:pt x="51562" y="829173"/>
                </a:cubicBezTo>
                <a:lnTo>
                  <a:pt x="0" y="879514"/>
                </a:lnTo>
                <a:lnTo>
                  <a:pt x="0" y="1925781"/>
                </a:lnTo>
                <a:lnTo>
                  <a:pt x="7340645" y="1926531"/>
                </a:lnTo>
                <a:lnTo>
                  <a:pt x="6211036" y="1225488"/>
                </a:lnTo>
                <a:cubicBezTo>
                  <a:pt x="5971439" y="1076768"/>
                  <a:pt x="5731368" y="927741"/>
                  <a:pt x="5481545" y="810670"/>
                </a:cubicBezTo>
                <a:cubicBezTo>
                  <a:pt x="5228750" y="692062"/>
                  <a:pt x="4967514" y="606641"/>
                  <a:pt x="4706752" y="521526"/>
                </a:cubicBezTo>
                <a:lnTo>
                  <a:pt x="3433979" y="105633"/>
                </a:lnTo>
                <a:cubicBezTo>
                  <a:pt x="3276310" y="54165"/>
                  <a:pt x="3116738" y="2389"/>
                  <a:pt x="2954192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 rot="-685504" flipH="1">
            <a:off x="-25048" y="-133207"/>
            <a:ext cx="6162686" cy="782416"/>
          </a:xfrm>
          <a:custGeom>
            <a:avLst/>
            <a:gdLst/>
            <a:ahLst/>
            <a:cxnLst/>
            <a:rect l="l" t="t" r="r" b="b"/>
            <a:pathLst>
              <a:path w="6162686" h="782416" extrusionOk="0">
                <a:moveTo>
                  <a:pt x="377472" y="675745"/>
                </a:moveTo>
                <a:lnTo>
                  <a:pt x="292371" y="692943"/>
                </a:lnTo>
                <a:lnTo>
                  <a:pt x="279234" y="701886"/>
                </a:lnTo>
                <a:cubicBezTo>
                  <a:pt x="235797" y="727161"/>
                  <a:pt x="182162" y="745079"/>
                  <a:pt x="130026" y="747554"/>
                </a:cubicBezTo>
                <a:lnTo>
                  <a:pt x="61792" y="739540"/>
                </a:lnTo>
                <a:lnTo>
                  <a:pt x="0" y="752028"/>
                </a:lnTo>
                <a:lnTo>
                  <a:pt x="36091" y="769160"/>
                </a:lnTo>
                <a:cubicBezTo>
                  <a:pt x="61923" y="778320"/>
                  <a:pt x="89586" y="782416"/>
                  <a:pt x="117685" y="782416"/>
                </a:cubicBezTo>
                <a:cubicBezTo>
                  <a:pt x="180648" y="781133"/>
                  <a:pt x="242227" y="763702"/>
                  <a:pt x="296525" y="731797"/>
                </a:cubicBezTo>
                <a:cubicBezTo>
                  <a:pt x="321835" y="717085"/>
                  <a:pt x="345785" y="700334"/>
                  <a:pt x="368864" y="682712"/>
                </a:cubicBezTo>
                <a:close/>
                <a:moveTo>
                  <a:pt x="1209186" y="507663"/>
                </a:moveTo>
                <a:lnTo>
                  <a:pt x="1116853" y="526323"/>
                </a:lnTo>
                <a:lnTo>
                  <a:pt x="1152806" y="526010"/>
                </a:lnTo>
                <a:cubicBezTo>
                  <a:pt x="1167119" y="523855"/>
                  <a:pt x="1181116" y="519899"/>
                  <a:pt x="1194773" y="514818"/>
                </a:cubicBezTo>
                <a:close/>
                <a:moveTo>
                  <a:pt x="2154574" y="316609"/>
                </a:moveTo>
                <a:lnTo>
                  <a:pt x="2065289" y="334652"/>
                </a:lnTo>
                <a:lnTo>
                  <a:pt x="2157236" y="352432"/>
                </a:lnTo>
                <a:cubicBezTo>
                  <a:pt x="2170951" y="355918"/>
                  <a:pt x="2184776" y="359521"/>
                  <a:pt x="2198721" y="363238"/>
                </a:cubicBezTo>
                <a:cubicBezTo>
                  <a:pt x="2235800" y="373881"/>
                  <a:pt x="2273499" y="382238"/>
                  <a:pt x="2311603" y="388269"/>
                </a:cubicBezTo>
                <a:cubicBezTo>
                  <a:pt x="2423579" y="403748"/>
                  <a:pt x="2538763" y="378578"/>
                  <a:pt x="2640419" y="356406"/>
                </a:cubicBezTo>
                <a:lnTo>
                  <a:pt x="2935908" y="291981"/>
                </a:lnTo>
                <a:cubicBezTo>
                  <a:pt x="3172131" y="240455"/>
                  <a:pt x="3466085" y="176379"/>
                  <a:pt x="3723365" y="266323"/>
                </a:cubicBezTo>
                <a:cubicBezTo>
                  <a:pt x="3805499" y="295049"/>
                  <a:pt x="3885193" y="339811"/>
                  <a:pt x="3962307" y="383040"/>
                </a:cubicBezTo>
                <a:cubicBezTo>
                  <a:pt x="4095339" y="457783"/>
                  <a:pt x="4232834" y="535107"/>
                  <a:pt x="4388177" y="532596"/>
                </a:cubicBezTo>
                <a:cubicBezTo>
                  <a:pt x="4548891" y="530296"/>
                  <a:pt x="4689662" y="442863"/>
                  <a:pt x="4825762" y="358288"/>
                </a:cubicBezTo>
                <a:cubicBezTo>
                  <a:pt x="4965070" y="271831"/>
                  <a:pt x="5096638" y="190115"/>
                  <a:pt x="5248984" y="189418"/>
                </a:cubicBezTo>
                <a:cubicBezTo>
                  <a:pt x="5273526" y="189348"/>
                  <a:pt x="5298975" y="191370"/>
                  <a:pt x="5323797" y="193322"/>
                </a:cubicBezTo>
                <a:cubicBezTo>
                  <a:pt x="5388221" y="198482"/>
                  <a:pt x="5454807" y="203781"/>
                  <a:pt x="5514700" y="174079"/>
                </a:cubicBezTo>
                <a:cubicBezTo>
                  <a:pt x="5537744" y="161715"/>
                  <a:pt x="5559351" y="146843"/>
                  <a:pt x="5579125" y="129735"/>
                </a:cubicBezTo>
                <a:cubicBezTo>
                  <a:pt x="5596346" y="114803"/>
                  <a:pt x="5615032" y="101651"/>
                  <a:pt x="5634903" y="90480"/>
                </a:cubicBezTo>
                <a:cubicBezTo>
                  <a:pt x="5694726" y="59871"/>
                  <a:pt x="5763752" y="68517"/>
                  <a:pt x="5836892" y="78070"/>
                </a:cubicBezTo>
                <a:cubicBezTo>
                  <a:pt x="5862760" y="81346"/>
                  <a:pt x="5889394" y="84833"/>
                  <a:pt x="5915540" y="86297"/>
                </a:cubicBezTo>
                <a:cubicBezTo>
                  <a:pt x="5992018" y="90768"/>
                  <a:pt x="6068457" y="76551"/>
                  <a:pt x="6138742" y="47282"/>
                </a:cubicBezTo>
                <a:lnTo>
                  <a:pt x="6162686" y="35258"/>
                </a:lnTo>
                <a:lnTo>
                  <a:pt x="6155561" y="0"/>
                </a:lnTo>
                <a:lnTo>
                  <a:pt x="6125549" y="15058"/>
                </a:lnTo>
                <a:cubicBezTo>
                  <a:pt x="6059983" y="42341"/>
                  <a:pt x="5988662" y="55610"/>
                  <a:pt x="5917283" y="51505"/>
                </a:cubicBezTo>
                <a:cubicBezTo>
                  <a:pt x="5892392" y="50459"/>
                  <a:pt x="5866315" y="46694"/>
                  <a:pt x="5841076" y="43487"/>
                </a:cubicBezTo>
                <a:cubicBezTo>
                  <a:pt x="5765913" y="33795"/>
                  <a:pt x="5688172" y="23755"/>
                  <a:pt x="5619006" y="59313"/>
                </a:cubicBezTo>
                <a:cubicBezTo>
                  <a:pt x="5596980" y="71536"/>
                  <a:pt x="5576259" y="85974"/>
                  <a:pt x="5557162" y="102403"/>
                </a:cubicBezTo>
                <a:cubicBezTo>
                  <a:pt x="5539340" y="117895"/>
                  <a:pt x="5519887" y="131407"/>
                  <a:pt x="5499152" y="142703"/>
                </a:cubicBezTo>
                <a:cubicBezTo>
                  <a:pt x="5447835" y="168082"/>
                  <a:pt x="5389128" y="163411"/>
                  <a:pt x="5326376" y="158391"/>
                </a:cubicBezTo>
                <a:cubicBezTo>
                  <a:pt x="5300928" y="156369"/>
                  <a:pt x="5274642" y="154416"/>
                  <a:pt x="5248705" y="154416"/>
                </a:cubicBezTo>
                <a:cubicBezTo>
                  <a:pt x="5086110" y="155254"/>
                  <a:pt x="4944501" y="243454"/>
                  <a:pt x="4807216" y="328726"/>
                </a:cubicBezTo>
                <a:cubicBezTo>
                  <a:pt x="4675159" y="410720"/>
                  <a:pt x="4538572" y="495574"/>
                  <a:pt x="4387481" y="497874"/>
                </a:cubicBezTo>
                <a:cubicBezTo>
                  <a:pt x="4241828" y="500175"/>
                  <a:pt x="4114164" y="428570"/>
                  <a:pt x="3979180" y="352780"/>
                </a:cubicBezTo>
                <a:cubicBezTo>
                  <a:pt x="3900811" y="308784"/>
                  <a:pt x="3819792" y="263325"/>
                  <a:pt x="3734729" y="233553"/>
                </a:cubicBezTo>
                <a:cubicBezTo>
                  <a:pt x="3468177" y="140333"/>
                  <a:pt x="3168853" y="205594"/>
                  <a:pt x="2928308" y="258095"/>
                </a:cubicBezTo>
                <a:lnTo>
                  <a:pt x="2632819" y="322520"/>
                </a:lnTo>
                <a:cubicBezTo>
                  <a:pt x="2529211" y="345110"/>
                  <a:pt x="2422115" y="368468"/>
                  <a:pt x="2316205" y="353896"/>
                </a:cubicBezTo>
                <a:cubicBezTo>
                  <a:pt x="2279516" y="348027"/>
                  <a:pt x="2243219" y="339947"/>
                  <a:pt x="2207506" y="329702"/>
                </a:cubicBezTo>
                <a:cubicBezTo>
                  <a:pt x="2193562" y="325727"/>
                  <a:pt x="2179617" y="322241"/>
                  <a:pt x="2165672" y="318755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7"/>
          <p:cNvGrpSpPr/>
          <p:nvPr/>
        </p:nvGrpSpPr>
        <p:grpSpPr>
          <a:xfrm rot="-7290842" flipH="1">
            <a:off x="11551167" y="273454"/>
            <a:ext cx="690252" cy="580131"/>
            <a:chOff x="3920565" y="-927555"/>
            <a:chExt cx="690262" cy="580139"/>
          </a:xfrm>
        </p:grpSpPr>
        <p:sp>
          <p:nvSpPr>
            <p:cNvPr id="208" name="Google Shape;208;p7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7"/>
          <p:cNvGrpSpPr/>
          <p:nvPr/>
        </p:nvGrpSpPr>
        <p:grpSpPr>
          <a:xfrm rot="-7290842" flipH="1">
            <a:off x="11128092" y="339154"/>
            <a:ext cx="690252" cy="580131"/>
            <a:chOff x="3920565" y="-927555"/>
            <a:chExt cx="690262" cy="580139"/>
          </a:xfrm>
        </p:grpSpPr>
        <p:sp>
          <p:nvSpPr>
            <p:cNvPr id="218" name="Google Shape;218;p7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7"/>
          <p:cNvGrpSpPr/>
          <p:nvPr/>
        </p:nvGrpSpPr>
        <p:grpSpPr>
          <a:xfrm rot="-7290842" flipH="1">
            <a:off x="152636" y="6131563"/>
            <a:ext cx="690252" cy="580131"/>
            <a:chOff x="3920565" y="-927555"/>
            <a:chExt cx="690262" cy="580139"/>
          </a:xfrm>
        </p:grpSpPr>
        <p:sp>
          <p:nvSpPr>
            <p:cNvPr id="228" name="Google Shape;228;p7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7"/>
          <p:cNvSpPr/>
          <p:nvPr/>
        </p:nvSpPr>
        <p:spPr>
          <a:xfrm rot="-5400000" flipH="1">
            <a:off x="9113030" y="3779030"/>
            <a:ext cx="1859948" cy="4297992"/>
          </a:xfrm>
          <a:custGeom>
            <a:avLst/>
            <a:gdLst/>
            <a:ahLst/>
            <a:cxnLst/>
            <a:rect l="l" t="t" r="r" b="b"/>
            <a:pathLst>
              <a:path w="1859948" h="4297992" extrusionOk="0">
                <a:moveTo>
                  <a:pt x="94" y="4143644"/>
                </a:moveTo>
                <a:cubicBezTo>
                  <a:pt x="-522" y="4190911"/>
                  <a:pt x="1857" y="4237933"/>
                  <a:pt x="7579" y="4284424"/>
                </a:cubicBezTo>
                <a:lnTo>
                  <a:pt x="10296" y="4297992"/>
                </a:lnTo>
                <a:lnTo>
                  <a:pt x="1859948" y="4297992"/>
                </a:lnTo>
                <a:lnTo>
                  <a:pt x="1859948" y="67435"/>
                </a:lnTo>
                <a:lnTo>
                  <a:pt x="1859195" y="0"/>
                </a:lnTo>
                <a:cubicBezTo>
                  <a:pt x="1489326" y="268768"/>
                  <a:pt x="1294117" y="715583"/>
                  <a:pt x="1170609" y="1155623"/>
                </a:cubicBezTo>
                <a:cubicBezTo>
                  <a:pt x="1047100" y="1595662"/>
                  <a:pt x="976602" y="2055048"/>
                  <a:pt x="778989" y="2467216"/>
                </a:cubicBezTo>
                <a:cubicBezTo>
                  <a:pt x="613510" y="2812274"/>
                  <a:pt x="364745" y="3111426"/>
                  <a:pt x="190193" y="3452003"/>
                </a:cubicBezTo>
                <a:cubicBezTo>
                  <a:pt x="81099" y="3664864"/>
                  <a:pt x="3172" y="3907312"/>
                  <a:pt x="94" y="4143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7"/>
          <p:cNvSpPr/>
          <p:nvPr/>
        </p:nvSpPr>
        <p:spPr>
          <a:xfrm rot="-5400000" flipH="1">
            <a:off x="11051215" y="5717214"/>
            <a:ext cx="879929" cy="1401642"/>
          </a:xfrm>
          <a:custGeom>
            <a:avLst/>
            <a:gdLst/>
            <a:ahLst/>
            <a:cxnLst/>
            <a:rect l="l" t="t" r="r" b="b"/>
            <a:pathLst>
              <a:path w="879929" h="1401642" extrusionOk="0">
                <a:moveTo>
                  <a:pt x="0" y="1401642"/>
                </a:moveTo>
                <a:lnTo>
                  <a:pt x="38626" y="1401642"/>
                </a:lnTo>
                <a:lnTo>
                  <a:pt x="39970" y="1237868"/>
                </a:lnTo>
                <a:cubicBezTo>
                  <a:pt x="44614" y="1180153"/>
                  <a:pt x="53939" y="1122388"/>
                  <a:pt x="69465" y="1065738"/>
                </a:cubicBezTo>
                <a:cubicBezTo>
                  <a:pt x="83129" y="1016133"/>
                  <a:pt x="101760" y="966373"/>
                  <a:pt x="119769" y="918243"/>
                </a:cubicBezTo>
                <a:cubicBezTo>
                  <a:pt x="138788" y="867474"/>
                  <a:pt x="158428" y="814920"/>
                  <a:pt x="172712" y="761200"/>
                </a:cubicBezTo>
                <a:cubicBezTo>
                  <a:pt x="178845" y="737912"/>
                  <a:pt x="184123" y="714157"/>
                  <a:pt x="189169" y="691335"/>
                </a:cubicBezTo>
                <a:cubicBezTo>
                  <a:pt x="201434" y="636063"/>
                  <a:pt x="213079" y="583430"/>
                  <a:pt x="236911" y="535146"/>
                </a:cubicBezTo>
                <a:cubicBezTo>
                  <a:pt x="296995" y="413812"/>
                  <a:pt x="417398" y="346275"/>
                  <a:pt x="544786" y="274701"/>
                </a:cubicBezTo>
                <a:cubicBezTo>
                  <a:pt x="589423" y="250014"/>
                  <a:pt x="635534" y="223854"/>
                  <a:pt x="678153" y="195674"/>
                </a:cubicBezTo>
                <a:cubicBezTo>
                  <a:pt x="718674" y="169203"/>
                  <a:pt x="757257" y="139472"/>
                  <a:pt x="794596" y="110749"/>
                </a:cubicBezTo>
                <a:lnTo>
                  <a:pt x="879929" y="47716"/>
                </a:lnTo>
                <a:lnTo>
                  <a:pt x="879929" y="0"/>
                </a:lnTo>
                <a:lnTo>
                  <a:pt x="876086" y="2166"/>
                </a:lnTo>
                <a:cubicBezTo>
                  <a:pt x="839678" y="26793"/>
                  <a:pt x="804881" y="53575"/>
                  <a:pt x="770686" y="79930"/>
                </a:cubicBezTo>
                <a:cubicBezTo>
                  <a:pt x="733890" y="108265"/>
                  <a:pt x="695774" y="137531"/>
                  <a:pt x="656959" y="163226"/>
                </a:cubicBezTo>
                <a:cubicBezTo>
                  <a:pt x="615429" y="190629"/>
                  <a:pt x="569938" y="216169"/>
                  <a:pt x="526000" y="240855"/>
                </a:cubicBezTo>
                <a:cubicBezTo>
                  <a:pt x="399000" y="312117"/>
                  <a:pt x="267652" y="385943"/>
                  <a:pt x="202288" y="517912"/>
                </a:cubicBezTo>
                <a:cubicBezTo>
                  <a:pt x="176361" y="570389"/>
                  <a:pt x="163629" y="627601"/>
                  <a:pt x="151441" y="682951"/>
                </a:cubicBezTo>
                <a:cubicBezTo>
                  <a:pt x="146395" y="705385"/>
                  <a:pt x="141272" y="728596"/>
                  <a:pt x="135373" y="750875"/>
                </a:cubicBezTo>
                <a:cubicBezTo>
                  <a:pt x="121554" y="802809"/>
                  <a:pt x="101914" y="855441"/>
                  <a:pt x="83594" y="904348"/>
                </a:cubicBezTo>
                <a:cubicBezTo>
                  <a:pt x="65274" y="953254"/>
                  <a:pt x="46332" y="1003868"/>
                  <a:pt x="32204" y="1055569"/>
                </a:cubicBezTo>
                <a:cubicBezTo>
                  <a:pt x="16174" y="1114140"/>
                  <a:pt x="6504" y="1173729"/>
                  <a:pt x="1641" y="1233166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-34499" y="4930767"/>
            <a:ext cx="7398926" cy="1926531"/>
          </a:xfrm>
          <a:custGeom>
            <a:avLst/>
            <a:gdLst/>
            <a:ahLst/>
            <a:cxnLst/>
            <a:rect l="l" t="t" r="r" b="b"/>
            <a:pathLst>
              <a:path w="7398926" h="1926531" extrusionOk="0">
                <a:moveTo>
                  <a:pt x="3012474" y="84"/>
                </a:moveTo>
                <a:cubicBezTo>
                  <a:pt x="3175019" y="2389"/>
                  <a:pt x="3334591" y="54165"/>
                  <a:pt x="3492260" y="105633"/>
                </a:cubicBezTo>
                <a:lnTo>
                  <a:pt x="4765033" y="521526"/>
                </a:lnTo>
                <a:cubicBezTo>
                  <a:pt x="5025795" y="606641"/>
                  <a:pt x="5287032" y="692062"/>
                  <a:pt x="5539827" y="810670"/>
                </a:cubicBezTo>
                <a:cubicBezTo>
                  <a:pt x="5789649" y="927741"/>
                  <a:pt x="6029720" y="1076768"/>
                  <a:pt x="6269317" y="1225488"/>
                </a:cubicBezTo>
                <a:lnTo>
                  <a:pt x="7398926" y="1926531"/>
                </a:lnTo>
                <a:lnTo>
                  <a:pt x="0" y="1925775"/>
                </a:lnTo>
                <a:lnTo>
                  <a:pt x="0" y="943742"/>
                </a:lnTo>
                <a:lnTo>
                  <a:pt x="41086" y="896302"/>
                </a:lnTo>
                <a:cubicBezTo>
                  <a:pt x="329671" y="590361"/>
                  <a:pt x="744092" y="484529"/>
                  <a:pt x="1124837" y="404763"/>
                </a:cubicBezTo>
                <a:lnTo>
                  <a:pt x="1893923" y="243906"/>
                </a:lnTo>
                <a:cubicBezTo>
                  <a:pt x="2079892" y="205035"/>
                  <a:pt x="2264910" y="166166"/>
                  <a:pt x="2448502" y="114850"/>
                </a:cubicBezTo>
                <a:cubicBezTo>
                  <a:pt x="2634947" y="62615"/>
                  <a:pt x="2821629" y="-2681"/>
                  <a:pt x="3012474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8"/>
          <p:cNvGrpSpPr/>
          <p:nvPr/>
        </p:nvGrpSpPr>
        <p:grpSpPr>
          <a:xfrm rot="7290842">
            <a:off x="-46902" y="273454"/>
            <a:ext cx="690252" cy="580131"/>
            <a:chOff x="3920565" y="-927555"/>
            <a:chExt cx="690262" cy="580139"/>
          </a:xfrm>
        </p:grpSpPr>
        <p:sp>
          <p:nvSpPr>
            <p:cNvPr id="250" name="Google Shape;250;p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 rot="7290842">
            <a:off x="376173" y="339154"/>
            <a:ext cx="690252" cy="580131"/>
            <a:chOff x="3920565" y="-927555"/>
            <a:chExt cx="690262" cy="580139"/>
          </a:xfrm>
        </p:grpSpPr>
        <p:sp>
          <p:nvSpPr>
            <p:cNvPr id="260" name="Google Shape;260;p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8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9739439" y="1300"/>
            <a:ext cx="2452561" cy="1543887"/>
          </a:xfrm>
          <a:custGeom>
            <a:avLst/>
            <a:gdLst/>
            <a:ahLst/>
            <a:cxnLst/>
            <a:rect l="l" t="t" r="r" b="b"/>
            <a:pathLst>
              <a:path w="2452561" h="1543887" extrusionOk="0">
                <a:moveTo>
                  <a:pt x="3596" y="0"/>
                </a:moveTo>
                <a:lnTo>
                  <a:pt x="2452561" y="0"/>
                </a:lnTo>
                <a:lnTo>
                  <a:pt x="2452561" y="1543887"/>
                </a:lnTo>
                <a:lnTo>
                  <a:pt x="2397866" y="1514943"/>
                </a:lnTo>
                <a:cubicBezTo>
                  <a:pt x="2103773" y="1366639"/>
                  <a:pt x="1848485" y="1287817"/>
                  <a:pt x="1658020" y="1242658"/>
                </a:cubicBezTo>
                <a:cubicBezTo>
                  <a:pt x="1108324" y="1112161"/>
                  <a:pt x="821581" y="1195740"/>
                  <a:pt x="637297" y="961046"/>
                </a:cubicBezTo>
                <a:cubicBezTo>
                  <a:pt x="479197" y="759626"/>
                  <a:pt x="559611" y="531479"/>
                  <a:pt x="344008" y="397928"/>
                </a:cubicBezTo>
                <a:cubicBezTo>
                  <a:pt x="231081" y="328099"/>
                  <a:pt x="107787" y="327882"/>
                  <a:pt x="38940" y="210263"/>
                </a:cubicBezTo>
                <a:cubicBezTo>
                  <a:pt x="6862" y="155596"/>
                  <a:pt x="-1035" y="96575"/>
                  <a:pt x="104" y="45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8"/>
          <p:cNvSpPr/>
          <p:nvPr/>
        </p:nvSpPr>
        <p:spPr>
          <a:xfrm rot="-5400000" flipH="1">
            <a:off x="9368819" y="1558706"/>
            <a:ext cx="4383311" cy="1265900"/>
          </a:xfrm>
          <a:custGeom>
            <a:avLst/>
            <a:gdLst/>
            <a:ahLst/>
            <a:cxnLst/>
            <a:rect l="l" t="t" r="r" b="b"/>
            <a:pathLst>
              <a:path w="7460955" h="1476268" extrusionOk="0">
                <a:moveTo>
                  <a:pt x="7460956" y="1475730"/>
                </a:moveTo>
                <a:lnTo>
                  <a:pt x="6342531" y="938532"/>
                </a:lnTo>
                <a:cubicBezTo>
                  <a:pt x="6105306" y="824571"/>
                  <a:pt x="5867612" y="710374"/>
                  <a:pt x="5620263" y="620664"/>
                </a:cubicBezTo>
                <a:cubicBezTo>
                  <a:pt x="5369971" y="529777"/>
                  <a:pt x="5111321" y="464320"/>
                  <a:pt x="4853141" y="399098"/>
                </a:cubicBezTo>
                <a:lnTo>
                  <a:pt x="3592970" y="80406"/>
                </a:lnTo>
                <a:cubicBezTo>
                  <a:pt x="3436862" y="40967"/>
                  <a:pt x="3278870" y="1292"/>
                  <a:pt x="3117934" y="-474"/>
                </a:cubicBezTo>
                <a:cubicBezTo>
                  <a:pt x="2928979" y="-2593"/>
                  <a:pt x="2744145" y="47442"/>
                  <a:pt x="2559546" y="87469"/>
                </a:cubicBezTo>
                <a:cubicBezTo>
                  <a:pt x="2377772" y="126791"/>
                  <a:pt x="2194586" y="156576"/>
                  <a:pt x="2010458" y="186362"/>
                </a:cubicBezTo>
                <a:lnTo>
                  <a:pt x="1248987" y="309624"/>
                </a:lnTo>
                <a:cubicBezTo>
                  <a:pt x="785017" y="384853"/>
                  <a:pt x="270541" y="490338"/>
                  <a:pt x="0" y="874723"/>
                </a:cubicBezTo>
                <a:lnTo>
                  <a:pt x="0" y="1475140"/>
                </a:ln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8"/>
          <p:cNvSpPr/>
          <p:nvPr/>
        </p:nvSpPr>
        <p:spPr>
          <a:xfrm rot="614520">
            <a:off x="-80530" y="6036401"/>
            <a:ext cx="1790009" cy="667442"/>
          </a:xfrm>
          <a:custGeom>
            <a:avLst/>
            <a:gdLst/>
            <a:ahLst/>
            <a:cxnLst/>
            <a:rect l="l" t="t" r="r" b="b"/>
            <a:pathLst>
              <a:path w="1790009" h="667442" extrusionOk="0">
                <a:moveTo>
                  <a:pt x="234441" y="15408"/>
                </a:moveTo>
                <a:cubicBezTo>
                  <a:pt x="316691" y="-5892"/>
                  <a:pt x="404088" y="-5893"/>
                  <a:pt x="485443" y="20323"/>
                </a:cubicBezTo>
                <a:cubicBezTo>
                  <a:pt x="516172" y="30942"/>
                  <a:pt x="546326" y="43152"/>
                  <a:pt x="575780" y="56908"/>
                </a:cubicBezTo>
                <a:cubicBezTo>
                  <a:pt x="626192" y="79435"/>
                  <a:pt x="673730" y="100718"/>
                  <a:pt x="725229" y="105690"/>
                </a:cubicBezTo>
                <a:cubicBezTo>
                  <a:pt x="774631" y="110582"/>
                  <a:pt x="823799" y="100019"/>
                  <a:pt x="875764" y="88834"/>
                </a:cubicBezTo>
                <a:cubicBezTo>
                  <a:pt x="927730" y="77648"/>
                  <a:pt x="983734" y="65531"/>
                  <a:pt x="1039661" y="71434"/>
                </a:cubicBezTo>
                <a:cubicBezTo>
                  <a:pt x="1098539" y="77493"/>
                  <a:pt x="1153922" y="103048"/>
                  <a:pt x="1202780" y="125807"/>
                </a:cubicBezTo>
                <a:lnTo>
                  <a:pt x="1396348" y="215057"/>
                </a:lnTo>
                <a:cubicBezTo>
                  <a:pt x="1431302" y="231213"/>
                  <a:pt x="1470840" y="249389"/>
                  <a:pt x="1499735" y="281625"/>
                </a:cubicBezTo>
                <a:cubicBezTo>
                  <a:pt x="1527077" y="312074"/>
                  <a:pt x="1540592" y="349902"/>
                  <a:pt x="1553642" y="386410"/>
                </a:cubicBezTo>
                <a:cubicBezTo>
                  <a:pt x="1558147" y="398994"/>
                  <a:pt x="1562808" y="412043"/>
                  <a:pt x="1567857" y="424160"/>
                </a:cubicBezTo>
                <a:cubicBezTo>
                  <a:pt x="1609041" y="521504"/>
                  <a:pt x="1689886" y="596593"/>
                  <a:pt x="1790009" y="630468"/>
                </a:cubicBezTo>
                <a:lnTo>
                  <a:pt x="1777348" y="667442"/>
                </a:lnTo>
                <a:cubicBezTo>
                  <a:pt x="1666629" y="629970"/>
                  <a:pt x="1577224" y="546950"/>
                  <a:pt x="1531659" y="439307"/>
                </a:cubicBezTo>
                <a:cubicBezTo>
                  <a:pt x="1526145" y="426180"/>
                  <a:pt x="1521329" y="412665"/>
                  <a:pt x="1516668" y="399614"/>
                </a:cubicBezTo>
                <a:cubicBezTo>
                  <a:pt x="1504395" y="365126"/>
                  <a:pt x="1492744" y="332503"/>
                  <a:pt x="1470451" y="307724"/>
                </a:cubicBezTo>
                <a:cubicBezTo>
                  <a:pt x="1447148" y="281469"/>
                  <a:pt x="1412738" y="265701"/>
                  <a:pt x="1379725" y="250477"/>
                </a:cubicBezTo>
                <a:lnTo>
                  <a:pt x="1186157" y="161227"/>
                </a:lnTo>
                <a:cubicBezTo>
                  <a:pt x="1137843" y="138934"/>
                  <a:pt x="1087820" y="115864"/>
                  <a:pt x="1035389" y="110427"/>
                </a:cubicBezTo>
                <a:cubicBezTo>
                  <a:pt x="985521" y="105301"/>
                  <a:pt x="936041" y="115942"/>
                  <a:pt x="883610" y="127205"/>
                </a:cubicBezTo>
                <a:cubicBezTo>
                  <a:pt x="831179" y="138468"/>
                  <a:pt x="776573" y="150508"/>
                  <a:pt x="721112" y="144760"/>
                </a:cubicBezTo>
                <a:cubicBezTo>
                  <a:pt x="663321" y="139089"/>
                  <a:pt x="610657" y="115554"/>
                  <a:pt x="559624" y="92795"/>
                </a:cubicBezTo>
                <a:cubicBezTo>
                  <a:pt x="531406" y="79605"/>
                  <a:pt x="502525" y="67884"/>
                  <a:pt x="473093" y="57685"/>
                </a:cubicBezTo>
                <a:cubicBezTo>
                  <a:pt x="324305" y="9216"/>
                  <a:pt x="153190" y="57525"/>
                  <a:pt x="41868" y="165585"/>
                </a:cubicBezTo>
                <a:lnTo>
                  <a:pt x="8877" y="204177"/>
                </a:lnTo>
                <a:lnTo>
                  <a:pt x="0" y="155048"/>
                </a:lnTo>
                <a:lnTo>
                  <a:pt x="14316" y="138294"/>
                </a:lnTo>
                <a:cubicBezTo>
                  <a:pt x="75087" y="79308"/>
                  <a:pt x="152191" y="36708"/>
                  <a:pt x="234441" y="1540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8"/>
          <p:cNvGrpSpPr/>
          <p:nvPr/>
        </p:nvGrpSpPr>
        <p:grpSpPr>
          <a:xfrm rot="7290842">
            <a:off x="11504603" y="277038"/>
            <a:ext cx="690252" cy="580131"/>
            <a:chOff x="3920565" y="-927555"/>
            <a:chExt cx="690262" cy="580139"/>
          </a:xfrm>
        </p:grpSpPr>
        <p:sp>
          <p:nvSpPr>
            <p:cNvPr id="274" name="Google Shape;274;p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bg>
      <p:bgPr>
        <a:solidFill>
          <a:schemeClr val="lt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/>
          <p:nvPr/>
        </p:nvSpPr>
        <p:spPr>
          <a:xfrm rot="10800000" flipH="1">
            <a:off x="10328193" y="1300"/>
            <a:ext cx="1863807" cy="5816225"/>
          </a:xfrm>
          <a:custGeom>
            <a:avLst/>
            <a:gdLst/>
            <a:ahLst/>
            <a:cxnLst/>
            <a:rect l="l" t="t" r="r" b="b"/>
            <a:pathLst>
              <a:path w="1863807" h="5816225" extrusionOk="0">
                <a:moveTo>
                  <a:pt x="1582860" y="5816225"/>
                </a:moveTo>
                <a:lnTo>
                  <a:pt x="1863807" y="5816225"/>
                </a:lnTo>
                <a:lnTo>
                  <a:pt x="1863807" y="412984"/>
                </a:lnTo>
                <a:lnTo>
                  <a:pt x="1859195" y="0"/>
                </a:lnTo>
                <a:cubicBezTo>
                  <a:pt x="1489326" y="268767"/>
                  <a:pt x="1294116" y="715583"/>
                  <a:pt x="1170609" y="1155623"/>
                </a:cubicBezTo>
                <a:cubicBezTo>
                  <a:pt x="1047100" y="1595662"/>
                  <a:pt x="976602" y="2055047"/>
                  <a:pt x="778989" y="2467215"/>
                </a:cubicBezTo>
                <a:cubicBezTo>
                  <a:pt x="613510" y="2812273"/>
                  <a:pt x="364745" y="3111425"/>
                  <a:pt x="190193" y="3452002"/>
                </a:cubicBezTo>
                <a:cubicBezTo>
                  <a:pt x="15642" y="3792579"/>
                  <a:pt x="-79121" y="4208901"/>
                  <a:pt x="84828" y="4554725"/>
                </a:cubicBezTo>
                <a:cubicBezTo>
                  <a:pt x="171940" y="4738675"/>
                  <a:pt x="322883" y="4883387"/>
                  <a:pt x="475136" y="5018482"/>
                </a:cubicBezTo>
                <a:cubicBezTo>
                  <a:pt x="702206" y="5219921"/>
                  <a:pt x="1065053" y="5474998"/>
                  <a:pt x="1369629" y="56770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/>
          <p:nvPr/>
        </p:nvSpPr>
        <p:spPr>
          <a:xfrm flipH="1">
            <a:off x="7650982" y="5234007"/>
            <a:ext cx="4541018" cy="1623896"/>
          </a:xfrm>
          <a:custGeom>
            <a:avLst/>
            <a:gdLst/>
            <a:ahLst/>
            <a:cxnLst/>
            <a:rect l="l" t="t" r="r" b="b"/>
            <a:pathLst>
              <a:path w="4541018" h="1623896" extrusionOk="0">
                <a:moveTo>
                  <a:pt x="1848344" y="71"/>
                </a:moveTo>
                <a:cubicBezTo>
                  <a:pt x="1731192" y="-2260"/>
                  <a:pt x="1616595" y="52779"/>
                  <a:pt x="1502144" y="96809"/>
                </a:cubicBezTo>
                <a:cubicBezTo>
                  <a:pt x="1389444" y="140063"/>
                  <a:pt x="1275868" y="172827"/>
                  <a:pt x="1161709" y="205591"/>
                </a:cubicBezTo>
                <a:lnTo>
                  <a:pt x="689597" y="341180"/>
                </a:lnTo>
                <a:cubicBezTo>
                  <a:pt x="473851" y="403244"/>
                  <a:pt x="240491" y="484029"/>
                  <a:pt x="66531" y="698921"/>
                </a:cubicBezTo>
                <a:lnTo>
                  <a:pt x="0" y="795986"/>
                </a:lnTo>
                <a:lnTo>
                  <a:pt x="0" y="1623259"/>
                </a:lnTo>
                <a:lnTo>
                  <a:pt x="4541018" y="1623896"/>
                </a:lnTo>
                <a:lnTo>
                  <a:pt x="3847594" y="1032979"/>
                </a:lnTo>
                <a:cubicBezTo>
                  <a:pt x="3700515" y="907621"/>
                  <a:pt x="3553144" y="782005"/>
                  <a:pt x="3399788" y="683324"/>
                </a:cubicBezTo>
                <a:cubicBezTo>
                  <a:pt x="3244607" y="583348"/>
                  <a:pt x="3084244" y="511345"/>
                  <a:pt x="2924172" y="439601"/>
                </a:cubicBezTo>
                <a:lnTo>
                  <a:pt x="2142866" y="89040"/>
                </a:lnTo>
                <a:cubicBezTo>
                  <a:pt x="2046080" y="45657"/>
                  <a:pt x="1948124" y="2014"/>
                  <a:pt x="1848344" y="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10792634" y="4533654"/>
            <a:ext cx="1399205" cy="2324346"/>
          </a:xfrm>
          <a:custGeom>
            <a:avLst/>
            <a:gdLst/>
            <a:ahLst/>
            <a:cxnLst/>
            <a:rect l="l" t="t" r="r" b="b"/>
            <a:pathLst>
              <a:path w="1399205" h="2324346" extrusionOk="0">
                <a:moveTo>
                  <a:pt x="1399205" y="0"/>
                </a:moveTo>
                <a:lnTo>
                  <a:pt x="1399205" y="2324346"/>
                </a:lnTo>
                <a:lnTo>
                  <a:pt x="54450" y="2324346"/>
                </a:lnTo>
                <a:lnTo>
                  <a:pt x="23366" y="2109384"/>
                </a:lnTo>
                <a:cubicBezTo>
                  <a:pt x="-11149" y="1825308"/>
                  <a:pt x="-18420" y="1537426"/>
                  <a:pt x="79296" y="1278605"/>
                </a:cubicBezTo>
                <a:cubicBezTo>
                  <a:pt x="160401" y="1063722"/>
                  <a:pt x="306138" y="892180"/>
                  <a:pt x="448801" y="725851"/>
                </a:cubicBezTo>
                <a:cubicBezTo>
                  <a:pt x="720964" y="408646"/>
                  <a:pt x="1018902" y="75347"/>
                  <a:pt x="1399205" y="0"/>
                </a:cubicBez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11422310" y="1301"/>
            <a:ext cx="769691" cy="2020937"/>
          </a:xfrm>
          <a:custGeom>
            <a:avLst/>
            <a:gdLst/>
            <a:ahLst/>
            <a:cxnLst/>
            <a:rect l="l" t="t" r="r" b="b"/>
            <a:pathLst>
              <a:path w="769691" h="2020937" extrusionOk="0">
                <a:moveTo>
                  <a:pt x="127631" y="0"/>
                </a:moveTo>
                <a:lnTo>
                  <a:pt x="164570" y="0"/>
                </a:lnTo>
                <a:lnTo>
                  <a:pt x="146747" y="163655"/>
                </a:lnTo>
                <a:cubicBezTo>
                  <a:pt x="144160" y="206559"/>
                  <a:pt x="141481" y="250944"/>
                  <a:pt x="135106" y="294549"/>
                </a:cubicBezTo>
                <a:cubicBezTo>
                  <a:pt x="123750" y="361539"/>
                  <a:pt x="108340" y="427995"/>
                  <a:pt x="88909" y="493655"/>
                </a:cubicBezTo>
                <a:cubicBezTo>
                  <a:pt x="47332" y="645651"/>
                  <a:pt x="7974" y="789549"/>
                  <a:pt x="66180" y="926984"/>
                </a:cubicBezTo>
                <a:cubicBezTo>
                  <a:pt x="82617" y="962888"/>
                  <a:pt x="102195" y="997711"/>
                  <a:pt x="124758" y="1031170"/>
                </a:cubicBezTo>
                <a:cubicBezTo>
                  <a:pt x="141850" y="1057956"/>
                  <a:pt x="159404" y="1085677"/>
                  <a:pt x="173911" y="1114332"/>
                </a:cubicBezTo>
                <a:cubicBezTo>
                  <a:pt x="204677" y="1175457"/>
                  <a:pt x="221215" y="1240943"/>
                  <a:pt x="237291" y="1304171"/>
                </a:cubicBezTo>
                <a:cubicBezTo>
                  <a:pt x="248378" y="1348322"/>
                  <a:pt x="259927" y="1393874"/>
                  <a:pt x="276188" y="1437090"/>
                </a:cubicBezTo>
                <a:cubicBezTo>
                  <a:pt x="348325" y="1629402"/>
                  <a:pt x="516605" y="1786148"/>
                  <a:pt x="686783" y="1917972"/>
                </a:cubicBezTo>
                <a:lnTo>
                  <a:pt x="769691" y="1979370"/>
                </a:lnTo>
                <a:lnTo>
                  <a:pt x="769691" y="2020937"/>
                </a:lnTo>
                <a:lnTo>
                  <a:pt x="659711" y="1939450"/>
                </a:lnTo>
                <a:cubicBezTo>
                  <a:pt x="486653" y="1805250"/>
                  <a:pt x="315271" y="1645131"/>
                  <a:pt x="240710" y="1446512"/>
                </a:cubicBezTo>
                <a:cubicBezTo>
                  <a:pt x="223987" y="1401816"/>
                  <a:pt x="212253" y="1355485"/>
                  <a:pt x="200889" y="1310712"/>
                </a:cubicBezTo>
                <a:cubicBezTo>
                  <a:pt x="185274" y="1248886"/>
                  <a:pt x="169106" y="1184879"/>
                  <a:pt x="139633" y="1126557"/>
                </a:cubicBezTo>
                <a:cubicBezTo>
                  <a:pt x="125866" y="1099148"/>
                  <a:pt x="108681" y="1072050"/>
                  <a:pt x="92050" y="1045887"/>
                </a:cubicBezTo>
                <a:cubicBezTo>
                  <a:pt x="68602" y="1011049"/>
                  <a:pt x="48247" y="974794"/>
                  <a:pt x="31163" y="937418"/>
                </a:cubicBezTo>
                <a:cubicBezTo>
                  <a:pt x="-30647" y="791106"/>
                  <a:pt x="11762" y="636307"/>
                  <a:pt x="52784" y="486647"/>
                </a:cubicBezTo>
                <a:cubicBezTo>
                  <a:pt x="71798" y="422027"/>
                  <a:pt x="86941" y="356638"/>
                  <a:pt x="98149" y="290734"/>
                </a:cubicBezTo>
                <a:cubicBezTo>
                  <a:pt x="104339" y="248218"/>
                  <a:pt x="107388" y="204457"/>
                  <a:pt x="109605" y="16209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9"/>
          <p:cNvSpPr/>
          <p:nvPr/>
        </p:nvSpPr>
        <p:spPr>
          <a:xfrm rot="614520">
            <a:off x="-60915" y="6093983"/>
            <a:ext cx="1804670" cy="619081"/>
          </a:xfrm>
          <a:custGeom>
            <a:avLst/>
            <a:gdLst/>
            <a:ahLst/>
            <a:cxnLst/>
            <a:rect l="l" t="t" r="r" b="b"/>
            <a:pathLst>
              <a:path w="1804670" h="619081" extrusionOk="0">
                <a:moveTo>
                  <a:pt x="297057" y="15408"/>
                </a:moveTo>
                <a:cubicBezTo>
                  <a:pt x="379307" y="-5892"/>
                  <a:pt x="466704" y="-5892"/>
                  <a:pt x="548059" y="20323"/>
                </a:cubicBezTo>
                <a:cubicBezTo>
                  <a:pt x="578788" y="30942"/>
                  <a:pt x="608942" y="43152"/>
                  <a:pt x="638397" y="56908"/>
                </a:cubicBezTo>
                <a:cubicBezTo>
                  <a:pt x="688808" y="79435"/>
                  <a:pt x="736346" y="100718"/>
                  <a:pt x="787845" y="105690"/>
                </a:cubicBezTo>
                <a:cubicBezTo>
                  <a:pt x="837247" y="110582"/>
                  <a:pt x="886415" y="100019"/>
                  <a:pt x="938380" y="88834"/>
                </a:cubicBezTo>
                <a:cubicBezTo>
                  <a:pt x="990346" y="77648"/>
                  <a:pt x="1046350" y="65531"/>
                  <a:pt x="1102277" y="71434"/>
                </a:cubicBezTo>
                <a:cubicBezTo>
                  <a:pt x="1161155" y="77493"/>
                  <a:pt x="1216538" y="103048"/>
                  <a:pt x="1265396" y="125807"/>
                </a:cubicBezTo>
                <a:lnTo>
                  <a:pt x="1458964" y="215057"/>
                </a:lnTo>
                <a:cubicBezTo>
                  <a:pt x="1493918" y="231213"/>
                  <a:pt x="1533455" y="249389"/>
                  <a:pt x="1562351" y="281625"/>
                </a:cubicBezTo>
                <a:cubicBezTo>
                  <a:pt x="1589693" y="312074"/>
                  <a:pt x="1603208" y="349902"/>
                  <a:pt x="1616258" y="386410"/>
                </a:cubicBezTo>
                <a:cubicBezTo>
                  <a:pt x="1620763" y="398994"/>
                  <a:pt x="1625424" y="412043"/>
                  <a:pt x="1630473" y="424160"/>
                </a:cubicBezTo>
                <a:cubicBezTo>
                  <a:pt x="1661361" y="497168"/>
                  <a:pt x="1714558" y="557658"/>
                  <a:pt x="1781466" y="597630"/>
                </a:cubicBezTo>
                <a:lnTo>
                  <a:pt x="1804670" y="608338"/>
                </a:lnTo>
                <a:lnTo>
                  <a:pt x="1745213" y="619081"/>
                </a:lnTo>
                <a:lnTo>
                  <a:pt x="1692687" y="579689"/>
                </a:lnTo>
                <a:cubicBezTo>
                  <a:pt x="1650800" y="540795"/>
                  <a:pt x="1617058" y="493129"/>
                  <a:pt x="1594275" y="439307"/>
                </a:cubicBezTo>
                <a:cubicBezTo>
                  <a:pt x="1588761" y="426180"/>
                  <a:pt x="1583944" y="412665"/>
                  <a:pt x="1579284" y="399614"/>
                </a:cubicBezTo>
                <a:cubicBezTo>
                  <a:pt x="1567012" y="365126"/>
                  <a:pt x="1555360" y="332503"/>
                  <a:pt x="1533067" y="307724"/>
                </a:cubicBezTo>
                <a:cubicBezTo>
                  <a:pt x="1509764" y="281469"/>
                  <a:pt x="1475354" y="265701"/>
                  <a:pt x="1442341" y="250477"/>
                </a:cubicBezTo>
                <a:lnTo>
                  <a:pt x="1248773" y="161227"/>
                </a:lnTo>
                <a:cubicBezTo>
                  <a:pt x="1200459" y="138934"/>
                  <a:pt x="1150436" y="115864"/>
                  <a:pt x="1098004" y="110427"/>
                </a:cubicBezTo>
                <a:cubicBezTo>
                  <a:pt x="1048137" y="105301"/>
                  <a:pt x="998657" y="115942"/>
                  <a:pt x="946226" y="127205"/>
                </a:cubicBezTo>
                <a:cubicBezTo>
                  <a:pt x="893795" y="138468"/>
                  <a:pt x="839188" y="150508"/>
                  <a:pt x="783728" y="144760"/>
                </a:cubicBezTo>
                <a:cubicBezTo>
                  <a:pt x="725937" y="139089"/>
                  <a:pt x="673273" y="115554"/>
                  <a:pt x="622240" y="92795"/>
                </a:cubicBezTo>
                <a:cubicBezTo>
                  <a:pt x="594022" y="79605"/>
                  <a:pt x="565141" y="67884"/>
                  <a:pt x="535709" y="57685"/>
                </a:cubicBezTo>
                <a:cubicBezTo>
                  <a:pt x="337325" y="-6941"/>
                  <a:pt x="99249" y="100485"/>
                  <a:pt x="16135" y="292189"/>
                </a:cubicBezTo>
                <a:lnTo>
                  <a:pt x="8496" y="288861"/>
                </a:lnTo>
                <a:lnTo>
                  <a:pt x="0" y="241837"/>
                </a:lnTo>
                <a:lnTo>
                  <a:pt x="22020" y="202559"/>
                </a:lnTo>
                <a:cubicBezTo>
                  <a:pt x="86872" y="110076"/>
                  <a:pt x="187390" y="43808"/>
                  <a:pt x="297057" y="1540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9"/>
          <p:cNvGrpSpPr/>
          <p:nvPr/>
        </p:nvGrpSpPr>
        <p:grpSpPr>
          <a:xfrm rot="7290842">
            <a:off x="-46902" y="273454"/>
            <a:ext cx="690252" cy="580131"/>
            <a:chOff x="3920565" y="-927555"/>
            <a:chExt cx="690262" cy="580139"/>
          </a:xfrm>
        </p:grpSpPr>
        <p:sp>
          <p:nvSpPr>
            <p:cNvPr id="291" name="Google Shape;291;p9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9"/>
          <p:cNvGrpSpPr/>
          <p:nvPr/>
        </p:nvGrpSpPr>
        <p:grpSpPr>
          <a:xfrm rot="7290842">
            <a:off x="376173" y="339154"/>
            <a:ext cx="690252" cy="580131"/>
            <a:chOff x="3920565" y="-927555"/>
            <a:chExt cx="690262" cy="580139"/>
          </a:xfrm>
        </p:grpSpPr>
        <p:sp>
          <p:nvSpPr>
            <p:cNvPr id="301" name="Google Shape;301;p9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415606" y="1696825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11" name="Google Shape;311;p9"/>
          <p:cNvSpPr txBox="1">
            <a:spLocks noGrp="1"/>
          </p:cNvSpPr>
          <p:nvPr>
            <p:ph type="subTitle" idx="2"/>
          </p:nvPr>
        </p:nvSpPr>
        <p:spPr>
          <a:xfrm>
            <a:off x="415606" y="3301718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12" name="Google Shape;312;p9"/>
          <p:cNvSpPr txBox="1">
            <a:spLocks noGrp="1"/>
          </p:cNvSpPr>
          <p:nvPr>
            <p:ph type="subTitle" idx="3"/>
          </p:nvPr>
        </p:nvSpPr>
        <p:spPr>
          <a:xfrm>
            <a:off x="415606" y="4906612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13" name="Google Shape;313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ldrich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14" name="Google Shape;314;p9"/>
          <p:cNvSpPr txBox="1">
            <a:spLocks noGrp="1"/>
          </p:cNvSpPr>
          <p:nvPr>
            <p:ph type="body" idx="4"/>
          </p:nvPr>
        </p:nvSpPr>
        <p:spPr>
          <a:xfrm>
            <a:off x="415600" y="2134775"/>
            <a:ext cx="64068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5" name="Google Shape;315;p9"/>
          <p:cNvSpPr txBox="1">
            <a:spLocks noGrp="1"/>
          </p:cNvSpPr>
          <p:nvPr>
            <p:ph type="body" idx="5"/>
          </p:nvPr>
        </p:nvSpPr>
        <p:spPr>
          <a:xfrm>
            <a:off x="415600" y="3728238"/>
            <a:ext cx="6406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6" name="Google Shape;316;p9"/>
          <p:cNvSpPr txBox="1">
            <a:spLocks noGrp="1"/>
          </p:cNvSpPr>
          <p:nvPr>
            <p:ph type="body" idx="6"/>
          </p:nvPr>
        </p:nvSpPr>
        <p:spPr>
          <a:xfrm>
            <a:off x="415600" y="5319900"/>
            <a:ext cx="6407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7" name="Google Shape;317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"/>
          <p:cNvSpPr/>
          <p:nvPr/>
        </p:nvSpPr>
        <p:spPr>
          <a:xfrm>
            <a:off x="-34499" y="1300"/>
            <a:ext cx="9126960" cy="6251108"/>
          </a:xfrm>
          <a:custGeom>
            <a:avLst/>
            <a:gdLst/>
            <a:ahLst/>
            <a:cxnLst/>
            <a:rect l="l" t="t" r="r" b="b"/>
            <a:pathLst>
              <a:path w="9126960" h="6251108" extrusionOk="0">
                <a:moveTo>
                  <a:pt x="0" y="0"/>
                </a:moveTo>
                <a:lnTo>
                  <a:pt x="9122602" y="0"/>
                </a:lnTo>
                <a:lnTo>
                  <a:pt x="9126677" y="48443"/>
                </a:lnTo>
                <a:cubicBezTo>
                  <a:pt x="9136217" y="576145"/>
                  <a:pt x="8904726" y="1106045"/>
                  <a:pt x="8479062" y="1512284"/>
                </a:cubicBezTo>
                <a:cubicBezTo>
                  <a:pt x="8238953" y="1741605"/>
                  <a:pt x="7940984" y="1933081"/>
                  <a:pt x="7729022" y="2178960"/>
                </a:cubicBezTo>
                <a:cubicBezTo>
                  <a:pt x="7065844" y="2948469"/>
                  <a:pt x="7362248" y="4095637"/>
                  <a:pt x="6572545" y="4785629"/>
                </a:cubicBezTo>
                <a:cubicBezTo>
                  <a:pt x="6155020" y="5150672"/>
                  <a:pt x="5517430" y="5302389"/>
                  <a:pt x="4902159" y="5372898"/>
                </a:cubicBezTo>
                <a:cubicBezTo>
                  <a:pt x="4286888" y="5443406"/>
                  <a:pt x="3654699" y="5450164"/>
                  <a:pt x="3061462" y="5598165"/>
                </a:cubicBezTo>
                <a:cubicBezTo>
                  <a:pt x="2533761" y="5729382"/>
                  <a:pt x="2058092" y="5967263"/>
                  <a:pt x="1539064" y="6118754"/>
                </a:cubicBezTo>
                <a:cubicBezTo>
                  <a:pt x="1084913" y="6251309"/>
                  <a:pt x="560452" y="6310479"/>
                  <a:pt x="119391" y="6171309"/>
                </a:cubicBezTo>
                <a:lnTo>
                  <a:pt x="0" y="61243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-34499" y="4930962"/>
            <a:ext cx="7377661" cy="1926531"/>
          </a:xfrm>
          <a:custGeom>
            <a:avLst/>
            <a:gdLst/>
            <a:ahLst/>
            <a:cxnLst/>
            <a:rect l="l" t="t" r="r" b="b"/>
            <a:pathLst>
              <a:path w="7377661" h="1926531" extrusionOk="0">
                <a:moveTo>
                  <a:pt x="2991209" y="84"/>
                </a:moveTo>
                <a:cubicBezTo>
                  <a:pt x="3153754" y="2389"/>
                  <a:pt x="3313326" y="54165"/>
                  <a:pt x="3470995" y="105633"/>
                </a:cubicBezTo>
                <a:lnTo>
                  <a:pt x="4743768" y="521526"/>
                </a:lnTo>
                <a:cubicBezTo>
                  <a:pt x="5004530" y="606641"/>
                  <a:pt x="5265766" y="692062"/>
                  <a:pt x="5518562" y="810670"/>
                </a:cubicBezTo>
                <a:cubicBezTo>
                  <a:pt x="5768384" y="927741"/>
                  <a:pt x="6008455" y="1076768"/>
                  <a:pt x="6248052" y="1225488"/>
                </a:cubicBezTo>
                <a:lnTo>
                  <a:pt x="7377661" y="1926531"/>
                </a:lnTo>
                <a:lnTo>
                  <a:pt x="0" y="1925777"/>
                </a:lnTo>
                <a:lnTo>
                  <a:pt x="0" y="919188"/>
                </a:lnTo>
                <a:lnTo>
                  <a:pt x="19821" y="896302"/>
                </a:lnTo>
                <a:cubicBezTo>
                  <a:pt x="308406" y="590361"/>
                  <a:pt x="722827" y="484529"/>
                  <a:pt x="1103572" y="404763"/>
                </a:cubicBezTo>
                <a:lnTo>
                  <a:pt x="1872658" y="243906"/>
                </a:lnTo>
                <a:cubicBezTo>
                  <a:pt x="2058627" y="205035"/>
                  <a:pt x="2243645" y="166166"/>
                  <a:pt x="2427237" y="114850"/>
                </a:cubicBezTo>
                <a:cubicBezTo>
                  <a:pt x="2613682" y="62615"/>
                  <a:pt x="2800364" y="-2681"/>
                  <a:pt x="2991209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10"/>
          <p:cNvGrpSpPr/>
          <p:nvPr/>
        </p:nvGrpSpPr>
        <p:grpSpPr>
          <a:xfrm rot="7290842">
            <a:off x="10996123" y="6056403"/>
            <a:ext cx="690252" cy="580131"/>
            <a:chOff x="3920565" y="-927555"/>
            <a:chExt cx="690262" cy="580139"/>
          </a:xfrm>
        </p:grpSpPr>
        <p:sp>
          <p:nvSpPr>
            <p:cNvPr id="322" name="Google Shape;322;p10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10"/>
          <p:cNvGrpSpPr/>
          <p:nvPr/>
        </p:nvGrpSpPr>
        <p:grpSpPr>
          <a:xfrm rot="7290842">
            <a:off x="11419197" y="6122103"/>
            <a:ext cx="690252" cy="580131"/>
            <a:chOff x="3920565" y="-927555"/>
            <a:chExt cx="690262" cy="580139"/>
          </a:xfrm>
        </p:grpSpPr>
        <p:sp>
          <p:nvSpPr>
            <p:cNvPr id="332" name="Google Shape;332;p10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0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0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10"/>
          <p:cNvSpPr/>
          <p:nvPr/>
        </p:nvSpPr>
        <p:spPr>
          <a:xfrm rot="-5400000">
            <a:off x="9704549" y="-1312357"/>
            <a:ext cx="1175163" cy="3798160"/>
          </a:xfrm>
          <a:custGeom>
            <a:avLst/>
            <a:gdLst/>
            <a:ahLst/>
            <a:cxnLst/>
            <a:rect l="l" t="t" r="r" b="b"/>
            <a:pathLst>
              <a:path w="1690882" h="2490597" extrusionOk="0">
                <a:moveTo>
                  <a:pt x="1690697" y="-412"/>
                </a:moveTo>
                <a:cubicBezTo>
                  <a:pt x="1231116" y="78074"/>
                  <a:pt x="871071" y="425260"/>
                  <a:pt x="542173" y="755682"/>
                </a:cubicBezTo>
                <a:cubicBezTo>
                  <a:pt x="369770" y="928942"/>
                  <a:pt x="193653" y="1107631"/>
                  <a:pt x="95641" y="1331468"/>
                </a:cubicBezTo>
                <a:cubicBezTo>
                  <a:pt x="-61807" y="1690942"/>
                  <a:pt x="6297" y="2104232"/>
                  <a:pt x="77258" y="2490185"/>
                </a:cubicBezTo>
                <a:lnTo>
                  <a:pt x="1690697" y="2490185"/>
                </a:ln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"/>
          <p:cNvSpPr/>
          <p:nvPr/>
        </p:nvSpPr>
        <p:spPr>
          <a:xfrm rot="-1974752">
            <a:off x="11134781" y="-189101"/>
            <a:ext cx="560429" cy="2051237"/>
          </a:xfrm>
          <a:custGeom>
            <a:avLst/>
            <a:gdLst/>
            <a:ahLst/>
            <a:cxnLst/>
            <a:rect l="l" t="t" r="r" b="b"/>
            <a:pathLst>
              <a:path w="560429" h="2051237" extrusionOk="0">
                <a:moveTo>
                  <a:pt x="232751" y="0"/>
                </a:moveTo>
                <a:lnTo>
                  <a:pt x="260419" y="17908"/>
                </a:lnTo>
                <a:lnTo>
                  <a:pt x="211970" y="82351"/>
                </a:lnTo>
                <a:cubicBezTo>
                  <a:pt x="185916" y="127451"/>
                  <a:pt x="172346" y="173222"/>
                  <a:pt x="165365" y="205814"/>
                </a:cubicBezTo>
                <a:cubicBezTo>
                  <a:pt x="154971" y="261993"/>
                  <a:pt x="148795" y="318670"/>
                  <a:pt x="146870" y="375505"/>
                </a:cubicBezTo>
                <a:cubicBezTo>
                  <a:pt x="144282" y="418415"/>
                  <a:pt x="141600" y="462804"/>
                  <a:pt x="135220" y="506415"/>
                </a:cubicBezTo>
                <a:cubicBezTo>
                  <a:pt x="123855" y="573413"/>
                  <a:pt x="108431" y="639876"/>
                  <a:pt x="88985" y="705543"/>
                </a:cubicBezTo>
                <a:cubicBezTo>
                  <a:pt x="47373" y="857557"/>
                  <a:pt x="7981" y="1001472"/>
                  <a:pt x="66236" y="1138923"/>
                </a:cubicBezTo>
                <a:cubicBezTo>
                  <a:pt x="82687" y="1174832"/>
                  <a:pt x="102281" y="1209658"/>
                  <a:pt x="124863" y="1243121"/>
                </a:cubicBezTo>
                <a:cubicBezTo>
                  <a:pt x="141970" y="1269911"/>
                  <a:pt x="159539" y="1297635"/>
                  <a:pt x="174057" y="1326293"/>
                </a:cubicBezTo>
                <a:cubicBezTo>
                  <a:pt x="204850" y="1387426"/>
                  <a:pt x="221402" y="1452919"/>
                  <a:pt x="237491" y="1516154"/>
                </a:cubicBezTo>
                <a:cubicBezTo>
                  <a:pt x="248587" y="1560310"/>
                  <a:pt x="260147" y="1605868"/>
                  <a:pt x="276421" y="1649089"/>
                </a:cubicBezTo>
                <a:cubicBezTo>
                  <a:pt x="324552" y="1777311"/>
                  <a:pt x="415450" y="1889725"/>
                  <a:pt x="521167" y="1989484"/>
                </a:cubicBezTo>
                <a:lnTo>
                  <a:pt x="560429" y="2022686"/>
                </a:lnTo>
                <a:lnTo>
                  <a:pt x="541949" y="2051237"/>
                </a:lnTo>
                <a:lnTo>
                  <a:pt x="491148" y="2008185"/>
                </a:lnTo>
                <a:cubicBezTo>
                  <a:pt x="383478" y="1906255"/>
                  <a:pt x="290662" y="1790940"/>
                  <a:pt x="240912" y="1658511"/>
                </a:cubicBezTo>
                <a:cubicBezTo>
                  <a:pt x="224175" y="1613811"/>
                  <a:pt x="212432" y="1567475"/>
                  <a:pt x="201059" y="1522696"/>
                </a:cubicBezTo>
                <a:cubicBezTo>
                  <a:pt x="185430" y="1460863"/>
                  <a:pt x="169249" y="1396848"/>
                  <a:pt x="139751" y="1338519"/>
                </a:cubicBezTo>
                <a:cubicBezTo>
                  <a:pt x="125973" y="1311107"/>
                  <a:pt x="108773" y="1284006"/>
                  <a:pt x="92129" y="1257840"/>
                </a:cubicBezTo>
                <a:cubicBezTo>
                  <a:pt x="68660" y="1222998"/>
                  <a:pt x="48288" y="1186739"/>
                  <a:pt x="31190" y="1149359"/>
                </a:cubicBezTo>
                <a:cubicBezTo>
                  <a:pt x="-30672" y="1003030"/>
                  <a:pt x="11772" y="848212"/>
                  <a:pt x="52829" y="698535"/>
                </a:cubicBezTo>
                <a:cubicBezTo>
                  <a:pt x="71859" y="633908"/>
                  <a:pt x="87015" y="568511"/>
                  <a:pt x="98231" y="502599"/>
                </a:cubicBezTo>
                <a:cubicBezTo>
                  <a:pt x="104428" y="460078"/>
                  <a:pt x="107479" y="416313"/>
                  <a:pt x="109698" y="373948"/>
                </a:cubicBezTo>
                <a:cubicBezTo>
                  <a:pt x="111760" y="315773"/>
                  <a:pt x="118214" y="257768"/>
                  <a:pt x="129024" y="200284"/>
                </a:cubicBezTo>
                <a:cubicBezTo>
                  <a:pt x="142016" y="139619"/>
                  <a:pt x="164948" y="85865"/>
                  <a:pt x="196285" y="41174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0"/>
          <p:cNvSpPr/>
          <p:nvPr/>
        </p:nvSpPr>
        <p:spPr>
          <a:xfrm flipH="1">
            <a:off x="-34499" y="1301"/>
            <a:ext cx="3464908" cy="1957023"/>
          </a:xfrm>
          <a:custGeom>
            <a:avLst/>
            <a:gdLst/>
            <a:ahLst/>
            <a:cxnLst/>
            <a:rect l="l" t="t" r="r" b="b"/>
            <a:pathLst>
              <a:path w="3464908" h="1957023" extrusionOk="0">
                <a:moveTo>
                  <a:pt x="3464908" y="0"/>
                </a:moveTo>
                <a:lnTo>
                  <a:pt x="0" y="0"/>
                </a:lnTo>
                <a:lnTo>
                  <a:pt x="24161" y="54701"/>
                </a:lnTo>
                <a:cubicBezTo>
                  <a:pt x="123734" y="224812"/>
                  <a:pt x="302053" y="225126"/>
                  <a:pt x="465378" y="326120"/>
                </a:cubicBezTo>
                <a:cubicBezTo>
                  <a:pt x="777202" y="519273"/>
                  <a:pt x="660900" y="849240"/>
                  <a:pt x="889560" y="1140551"/>
                </a:cubicBezTo>
                <a:cubicBezTo>
                  <a:pt x="1156087" y="1479987"/>
                  <a:pt x="1570800" y="1359108"/>
                  <a:pt x="2365820" y="1547843"/>
                </a:cubicBezTo>
                <a:cubicBezTo>
                  <a:pt x="2641287" y="1613156"/>
                  <a:pt x="3010508" y="1727156"/>
                  <a:pt x="3435851" y="1941646"/>
                </a:cubicBezTo>
                <a:lnTo>
                  <a:pt x="3464908" y="19570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10"/>
          <p:cNvGrpSpPr/>
          <p:nvPr/>
        </p:nvGrpSpPr>
        <p:grpSpPr>
          <a:xfrm rot="7290842">
            <a:off x="-9758" y="302718"/>
            <a:ext cx="690252" cy="580131"/>
            <a:chOff x="3920565" y="-927555"/>
            <a:chExt cx="690262" cy="580139"/>
          </a:xfrm>
        </p:grpSpPr>
        <p:sp>
          <p:nvSpPr>
            <p:cNvPr id="346" name="Google Shape;346;p10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10"/>
          <p:cNvSpPr txBox="1">
            <a:spLocks noGrp="1"/>
          </p:cNvSpPr>
          <p:nvPr>
            <p:ph type="title"/>
          </p:nvPr>
        </p:nvSpPr>
        <p:spPr>
          <a:xfrm>
            <a:off x="548200" y="544275"/>
            <a:ext cx="11095500" cy="48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56" name="Google Shape;356;p1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1"/>
          <p:cNvSpPr txBox="1">
            <a:spLocks noGrp="1"/>
          </p:cNvSpPr>
          <p:nvPr>
            <p:ph type="title"/>
          </p:nvPr>
        </p:nvSpPr>
        <p:spPr>
          <a:xfrm>
            <a:off x="1076587" y="1870631"/>
            <a:ext cx="8932386" cy="338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9600" b="1" dirty="0">
                <a:latin typeface="American Typewriter" panose="02090604020004020304" pitchFamily="18" charset="77"/>
              </a:rPr>
              <a:t>App </a:t>
            </a:r>
            <a:r>
              <a:rPr lang="en" sz="9600" b="1" dirty="0" err="1">
                <a:latin typeface="American Typewriter" panose="02090604020004020304" pitchFamily="18" charset="77"/>
              </a:rPr>
              <a:t>hỗ</a:t>
            </a:r>
            <a:r>
              <a:rPr lang="en" sz="9600" b="1" dirty="0">
                <a:latin typeface="American Typewriter" panose="02090604020004020304" pitchFamily="18" charset="77"/>
              </a:rPr>
              <a:t> </a:t>
            </a:r>
            <a:r>
              <a:rPr lang="en" sz="9600" b="1" dirty="0" err="1">
                <a:latin typeface="American Typewriter" panose="02090604020004020304" pitchFamily="18" charset="77"/>
              </a:rPr>
              <a:t>trợ</a:t>
            </a:r>
            <a:r>
              <a:rPr lang="en" sz="9600" b="1" dirty="0">
                <a:latin typeface="American Typewriter" panose="02090604020004020304" pitchFamily="18" charset="77"/>
              </a:rPr>
              <a:t> </a:t>
            </a:r>
            <a:r>
              <a:rPr lang="en" sz="9600" b="1" dirty="0" err="1">
                <a:latin typeface="American Typewriter" panose="02090604020004020304" pitchFamily="18" charset="77"/>
              </a:rPr>
              <a:t>tập</a:t>
            </a:r>
            <a:r>
              <a:rPr lang="en" sz="9600" b="1" dirty="0">
                <a:latin typeface="American Typewriter" panose="02090604020004020304" pitchFamily="18" charset="77"/>
              </a:rPr>
              <a:t> gym</a:t>
            </a:r>
            <a:endParaRPr sz="9600" b="1" dirty="0">
              <a:latin typeface="American Typewriter" panose="02090604020004020304" pitchFamily="18" charset="77"/>
            </a:endParaRPr>
          </a:p>
        </p:txBody>
      </p:sp>
      <p:sp>
        <p:nvSpPr>
          <p:cNvPr id="684" name="Google Shape;684;p21"/>
          <p:cNvSpPr txBox="1">
            <a:spLocks noGrp="1"/>
          </p:cNvSpPr>
          <p:nvPr>
            <p:ph type="subTitle" idx="1"/>
          </p:nvPr>
        </p:nvSpPr>
        <p:spPr>
          <a:xfrm>
            <a:off x="6513560" y="5642793"/>
            <a:ext cx="3977327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2400" dirty="0">
                <a:latin typeface="American Typewriter" panose="02090604020004020304" pitchFamily="18" charset="77"/>
              </a:rPr>
              <a:t>GVHD: TRẦN VĂN ĐỊNH</a:t>
            </a:r>
            <a:endParaRPr sz="2400" dirty="0">
              <a:latin typeface="American Typewriter" panose="02090604020004020304" pitchFamily="18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62457-6F74-6E4B-9C67-74B3E09A6088}"/>
              </a:ext>
            </a:extLst>
          </p:cNvPr>
          <p:cNvSpPr txBox="1"/>
          <p:nvPr/>
        </p:nvSpPr>
        <p:spPr>
          <a:xfrm>
            <a:off x="4460788" y="497307"/>
            <a:ext cx="7154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b="1" dirty="0">
                <a:solidFill>
                  <a:schemeClr val="tx1"/>
                </a:solidFill>
                <a:latin typeface="American Typewriter" panose="02090604020004020304" pitchFamily="18" charset="77"/>
                <a:cs typeface="Al Bayan" pitchFamily="2" charset="-78"/>
              </a:rPr>
              <a:t>Báo cáo cuối kì: </a:t>
            </a:r>
          </a:p>
          <a:p>
            <a:r>
              <a:rPr lang="en-VN" sz="3600" b="1" dirty="0">
                <a:solidFill>
                  <a:schemeClr val="tx1"/>
                </a:solidFill>
                <a:latin typeface="American Typewriter" panose="02090604020004020304" pitchFamily="18" charset="77"/>
                <a:cs typeface="Al Bayan" pitchFamily="2" charset="-78"/>
              </a:rPr>
              <a:t>		Lập trình android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Class diagram</a:t>
            </a: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5EF80C-FD7F-8243-A7E2-047520F6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17" y="1359354"/>
            <a:ext cx="8165586" cy="49052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361785" y="2819651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6600" dirty="0"/>
              <a:t>KẾT LUẬN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93070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3"/>
          <p:cNvSpPr txBox="1">
            <a:spLocks noGrp="1"/>
          </p:cNvSpPr>
          <p:nvPr>
            <p:ph type="title"/>
          </p:nvPr>
        </p:nvSpPr>
        <p:spPr>
          <a:xfrm>
            <a:off x="412326" y="976185"/>
            <a:ext cx="11095500" cy="134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6600" dirty="0" err="1">
                <a:latin typeface="American Typewriter" panose="02090604020004020304" pitchFamily="18" charset="77"/>
              </a:rPr>
              <a:t>Ưu</a:t>
            </a:r>
            <a:r>
              <a:rPr lang="en" sz="6600" dirty="0">
                <a:latin typeface="American Typewriter" panose="02090604020004020304" pitchFamily="18" charset="77"/>
              </a:rPr>
              <a:t> </a:t>
            </a:r>
            <a:r>
              <a:rPr lang="en" sz="6600" dirty="0" err="1">
                <a:latin typeface="American Typewriter" panose="02090604020004020304" pitchFamily="18" charset="77"/>
              </a:rPr>
              <a:t>điểm</a:t>
            </a:r>
            <a:br>
              <a:rPr lang="en" sz="6600" dirty="0">
                <a:latin typeface="American Typewriter" panose="02090604020004020304" pitchFamily="18" charset="77"/>
              </a:rPr>
            </a:br>
            <a:endParaRPr sz="6600" dirty="0">
              <a:latin typeface="American Typewriter" panose="02090604020004020304" pitchFamily="18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44564-6267-6B46-AF0F-D465FED2766B}"/>
              </a:ext>
            </a:extLst>
          </p:cNvPr>
          <p:cNvSpPr txBox="1"/>
          <p:nvPr/>
        </p:nvSpPr>
        <p:spPr>
          <a:xfrm>
            <a:off x="2125361" y="2521059"/>
            <a:ext cx="71416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Giao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diện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dễ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sử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dụng</a:t>
            </a:r>
            <a:endParaRPr lang="en-VN" sz="2800" dirty="0"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lvl="0"/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Code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chạy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nhanh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ít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lỗi</a:t>
            </a:r>
            <a:endParaRPr lang="en-VN" sz="2800" dirty="0"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lvl="0"/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App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sử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dụng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đúng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mục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đích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yêu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cầu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đưa</a:t>
            </a:r>
            <a:r>
              <a:rPr lang="en-GB" sz="2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ra</a:t>
            </a:r>
            <a:endParaRPr lang="en-VN" sz="2800" dirty="0"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endParaRPr lang="en-VN" sz="2800" dirty="0"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3"/>
          <p:cNvSpPr txBox="1">
            <a:spLocks noGrp="1"/>
          </p:cNvSpPr>
          <p:nvPr>
            <p:ph type="title"/>
          </p:nvPr>
        </p:nvSpPr>
        <p:spPr>
          <a:xfrm>
            <a:off x="177547" y="776994"/>
            <a:ext cx="11095500" cy="145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7200" dirty="0" err="1">
                <a:latin typeface="American Typewriter" panose="02090604020004020304" pitchFamily="18" charset="77"/>
              </a:rPr>
              <a:t>Hạn</a:t>
            </a:r>
            <a:r>
              <a:rPr lang="en" sz="7200" dirty="0">
                <a:latin typeface="American Typewriter" panose="02090604020004020304" pitchFamily="18" charset="77"/>
              </a:rPr>
              <a:t> </a:t>
            </a:r>
            <a:r>
              <a:rPr lang="en" sz="7200" dirty="0" err="1">
                <a:latin typeface="American Typewriter" panose="02090604020004020304" pitchFamily="18" charset="77"/>
              </a:rPr>
              <a:t>chế</a:t>
            </a:r>
            <a:endParaRPr sz="7200" dirty="0">
              <a:latin typeface="American Typewriter" panose="02090604020004020304" pitchFamily="18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37144-3784-074F-B8DE-FC453EE452E7}"/>
              </a:ext>
            </a:extLst>
          </p:cNvPr>
          <p:cNvSpPr txBox="1"/>
          <p:nvPr/>
        </p:nvSpPr>
        <p:spPr>
          <a:xfrm>
            <a:off x="3266029" y="2635377"/>
            <a:ext cx="7148111" cy="1886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Còn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một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số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chức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năng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chưa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hoàn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thiện</a:t>
            </a:r>
            <a:endParaRPr lang="en-US" sz="2000" dirty="0"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lvl="0">
              <a:lnSpc>
                <a:spcPct val="150000"/>
              </a:lnSpc>
            </a:pP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Chưa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hiển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thị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được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bài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tập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theo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từng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nhóm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cơ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nhỏ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trên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cơ</a:t>
            </a: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US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thể</a:t>
            </a:r>
            <a:endParaRPr lang="en-US" sz="2000" dirty="0"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App offline</a:t>
            </a:r>
            <a:endParaRPr lang="en-VN" sz="2000" dirty="0"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lvl="0">
              <a:lnSpc>
                <a:spcPct val="150000"/>
              </a:lnSpc>
            </a:pPr>
            <a:r>
              <a:rPr lang="en-GB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Lưu</a:t>
            </a:r>
            <a:r>
              <a:rPr lang="en-GB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trữ</a:t>
            </a:r>
            <a:r>
              <a:rPr lang="en-GB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dữ</a:t>
            </a:r>
            <a:r>
              <a:rPr lang="en-GB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liệu</a:t>
            </a:r>
            <a:r>
              <a:rPr lang="en-GB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chưa</a:t>
            </a:r>
            <a:r>
              <a:rPr lang="en-GB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được</a:t>
            </a:r>
            <a:r>
              <a:rPr lang="en-GB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cá</a:t>
            </a:r>
            <a:r>
              <a:rPr lang="en-GB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nhân</a:t>
            </a:r>
            <a:r>
              <a:rPr lang="en-GB" sz="20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20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hóa</a:t>
            </a:r>
            <a:endParaRPr lang="en-GB" sz="2000" dirty="0"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638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3"/>
          <p:cNvSpPr txBox="1">
            <a:spLocks noGrp="1"/>
          </p:cNvSpPr>
          <p:nvPr>
            <p:ph type="title"/>
          </p:nvPr>
        </p:nvSpPr>
        <p:spPr>
          <a:xfrm>
            <a:off x="1437937" y="245654"/>
            <a:ext cx="9596647" cy="178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6600" dirty="0" err="1">
                <a:latin typeface="American Typewriter" panose="02090604020004020304" pitchFamily="18" charset="77"/>
              </a:rPr>
              <a:t>Hướng</a:t>
            </a:r>
            <a:r>
              <a:rPr lang="en" sz="6600" dirty="0">
                <a:latin typeface="American Typewriter" panose="02090604020004020304" pitchFamily="18" charset="77"/>
              </a:rPr>
              <a:t> </a:t>
            </a:r>
            <a:r>
              <a:rPr lang="en" sz="6600" dirty="0" err="1">
                <a:latin typeface="American Typewriter" panose="02090604020004020304" pitchFamily="18" charset="77"/>
              </a:rPr>
              <a:t>phát</a:t>
            </a:r>
            <a:r>
              <a:rPr lang="en" sz="6600" dirty="0">
                <a:latin typeface="American Typewriter" panose="02090604020004020304" pitchFamily="18" charset="77"/>
              </a:rPr>
              <a:t> </a:t>
            </a:r>
            <a:r>
              <a:rPr lang="en" sz="6600" dirty="0" err="1">
                <a:latin typeface="American Typewriter" panose="02090604020004020304" pitchFamily="18" charset="77"/>
              </a:rPr>
              <a:t>triển</a:t>
            </a:r>
            <a:endParaRPr sz="6600" dirty="0">
              <a:latin typeface="American Typewriter" panose="02090604020004020304" pitchFamily="18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6D993-439C-534B-8DB4-0EB3CBA8779A}"/>
              </a:ext>
            </a:extLst>
          </p:cNvPr>
          <p:cNvSpPr txBox="1"/>
          <p:nvPr/>
        </p:nvSpPr>
        <p:spPr>
          <a:xfrm>
            <a:off x="1830428" y="1933313"/>
            <a:ext cx="8811663" cy="336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-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Nghiên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cứu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tìm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hiểu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thực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tế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để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phát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triển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các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tính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năng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mới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phù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hợp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với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xu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thế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hiện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nay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như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kết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nối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với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smartwatch,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đồng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bộ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với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Google Fit,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thêm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chức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năng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quản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lý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việc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ăn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uống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,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tính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lượng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calo… </a:t>
            </a:r>
            <a:endParaRPr lang="en-US" sz="1800" dirty="0"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lvl="0">
              <a:lnSpc>
                <a:spcPct val="150000"/>
              </a:lnSpc>
            </a:pPr>
            <a:r>
              <a:rPr lang="en-VN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- Tìm hiểu cách cài đặt chương trình để người dùng có thể sử dụng một cách tiện lợi nhất.</a:t>
            </a:r>
          </a:p>
          <a:p>
            <a:pPr lvl="0">
              <a:lnSpc>
                <a:spcPct val="150000"/>
              </a:lnSpc>
            </a:pP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-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Thiết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kế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cơ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sở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dữ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liệu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bảo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mật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hơn</a:t>
            </a:r>
            <a:endParaRPr lang="en-VN" sz="1800" dirty="0">
              <a:latin typeface="Questrial" pitchFamily="2" charset="77"/>
              <a:ea typeface="Questrial" pitchFamily="2" charset="77"/>
              <a:cs typeface="Questrial" pitchFamily="2" charset="77"/>
            </a:endParaRPr>
          </a:p>
          <a:p>
            <a:pPr lvl="0">
              <a:lnSpc>
                <a:spcPct val="150000"/>
              </a:lnSpc>
            </a:pP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-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Có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thêm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chức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năng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để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các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người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dùng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có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cùng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sở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thích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tập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gym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dễ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kết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nối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với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nhau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r>
              <a:rPr lang="en-GB" sz="1800" dirty="0" err="1">
                <a:latin typeface="Questrial" pitchFamily="2" charset="77"/>
                <a:ea typeface="Questrial" pitchFamily="2" charset="77"/>
                <a:cs typeface="Questrial" pitchFamily="2" charset="77"/>
              </a:rPr>
              <a:t>hơn</a:t>
            </a:r>
            <a:r>
              <a:rPr lang="en-GB" sz="18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 </a:t>
            </a:r>
            <a:endParaRPr lang="en-VN" sz="1800" dirty="0">
              <a:latin typeface="Questrial" pitchFamily="2" charset="77"/>
              <a:ea typeface="Questrial" pitchFamily="2" charset="77"/>
              <a:cs typeface="Questrial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636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213860" y="2819651"/>
            <a:ext cx="75372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5400" dirty="0">
                <a:latin typeface="American Typewriter" panose="02090604020004020304"/>
              </a:rPr>
              <a:t>Một số giao diện cơ bản</a:t>
            </a:r>
            <a:endParaRPr sz="5400" dirty="0">
              <a:latin typeface="American Typewriter" panose="02090604020004020304"/>
            </a:endParaRPr>
          </a:p>
        </p:txBody>
      </p:sp>
    </p:spTree>
    <p:extLst>
      <p:ext uri="{BB962C8B-B14F-4D97-AF65-F5344CB8AC3E}">
        <p14:creationId xmlns:p14="http://schemas.microsoft.com/office/powerpoint/2010/main" val="257685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latin typeface="American Typewriter" panose="02090604020004020304"/>
              </a:rPr>
              <a:t>Bài tập trong ngày</a:t>
            </a:r>
            <a:endParaRPr dirty="0">
              <a:latin typeface="American Typewriter" panose="02090604020004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9951D-D28A-E6E1-DD29-A68F5745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1661160"/>
            <a:ext cx="24574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latin typeface="American Typewriter" panose="02090604020004020304"/>
              </a:rPr>
              <a:t>Các loại bài tập</a:t>
            </a:r>
            <a:endParaRPr dirty="0">
              <a:latin typeface="American Typewriter" panose="020906040200040203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CA0A9-1FED-AA26-CED2-A8B86A50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20" y="1447800"/>
            <a:ext cx="2533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latin typeface="American Typewriter" panose="02090604020004020304"/>
              </a:rPr>
              <a:t>Nhật ký bài tập</a:t>
            </a:r>
            <a:endParaRPr dirty="0">
              <a:latin typeface="American Typewriter" panose="02090604020004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36C9E-2E2E-F9E7-3475-679F7E05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1623060"/>
            <a:ext cx="2567940" cy="5135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2845F-3A0B-C16A-26FE-CDAFB27EE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980" y="1623060"/>
            <a:ext cx="2567940" cy="51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1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latin typeface="American Typewriter" panose="02090604020004020304"/>
              </a:rPr>
              <a:t>Biểu đồ của một bài tập</a:t>
            </a:r>
            <a:endParaRPr dirty="0">
              <a:latin typeface="American Typewriter" panose="020906040200040203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8CE6D-FD94-31C0-6A18-686B842A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09" y="1356866"/>
            <a:ext cx="2720087" cy="5440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9A75A8-9865-F428-B407-EF5CBBBCF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080" y="1356866"/>
            <a:ext cx="2720087" cy="544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2"/>
          <p:cNvSpPr txBox="1">
            <a:spLocks noGrp="1"/>
          </p:cNvSpPr>
          <p:nvPr>
            <p:ph type="title"/>
          </p:nvPr>
        </p:nvSpPr>
        <p:spPr>
          <a:xfrm>
            <a:off x="3434697" y="1249693"/>
            <a:ext cx="53226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dirty="0" err="1">
                <a:solidFill>
                  <a:schemeClr val="accent1"/>
                </a:solidFill>
              </a:rPr>
              <a:t>Nhóm</a:t>
            </a:r>
            <a:r>
              <a:rPr lang="en" dirty="0">
                <a:solidFill>
                  <a:schemeClr val="accent1"/>
                </a:solidFill>
              </a:rPr>
              <a:t> 11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91" name="Google Shape;691;p22"/>
          <p:cNvSpPr txBox="1">
            <a:spLocks noGrp="1"/>
          </p:cNvSpPr>
          <p:nvPr>
            <p:ph type="body" idx="1"/>
          </p:nvPr>
        </p:nvSpPr>
        <p:spPr>
          <a:xfrm>
            <a:off x="2088291" y="3079061"/>
            <a:ext cx="9082215" cy="2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 algn="just">
              <a:buNone/>
            </a:pPr>
            <a:r>
              <a:rPr lang="en-VN" sz="3200" b="1" dirty="0">
                <a:latin typeface="Abril Fatface" panose="02000503000000020003" pitchFamily="2" charset="77"/>
              </a:rPr>
              <a:t>Trần Kiện Khang			19110375</a:t>
            </a:r>
            <a:endParaRPr lang="en-VN" sz="3200" dirty="0">
              <a:latin typeface="Abril Fatface" panose="02000503000000020003" pitchFamily="2" charset="77"/>
            </a:endParaRPr>
          </a:p>
          <a:p>
            <a:pPr marL="107950" indent="0" algn="just">
              <a:buNone/>
            </a:pPr>
            <a:r>
              <a:rPr lang="en-VN" sz="3200" b="1" dirty="0">
                <a:latin typeface="Abril Fatface" panose="02000503000000020003" pitchFamily="2" charset="77"/>
              </a:rPr>
              <a:t>Lê Thị Minh Nguyệt		19110413</a:t>
            </a:r>
            <a:endParaRPr lang="en-VN" sz="3200" dirty="0">
              <a:latin typeface="Abril Fatface" panose="02000503000000020003" pitchFamily="2" charset="77"/>
            </a:endParaRPr>
          </a:p>
          <a:p>
            <a:pPr marL="107950" indent="0" algn="just">
              <a:buNone/>
            </a:pPr>
            <a:r>
              <a:rPr lang="en-VN" sz="3200" b="1" dirty="0">
                <a:latin typeface="Abril Fatface" panose="02000503000000020003" pitchFamily="2" charset="77"/>
              </a:rPr>
              <a:t>Nguyễn Văn Phú			19110</a:t>
            </a:r>
            <a:r>
              <a:rPr lang="en-GB" sz="3200" b="1" dirty="0">
                <a:latin typeface="Abril Fatface" panose="02000503000000020003" pitchFamily="2" charset="77"/>
              </a:rPr>
              <a:t>430</a:t>
            </a:r>
            <a:endParaRPr lang="en-VN" sz="3200" dirty="0">
              <a:latin typeface="Abril Fatface" panose="02000503000000020003" pitchFamily="2" charset="77"/>
            </a:endParaRPr>
          </a:p>
        </p:txBody>
      </p:sp>
      <p:sp>
        <p:nvSpPr>
          <p:cNvPr id="693" name="Google Shape;693;p22"/>
          <p:cNvSpPr/>
          <p:nvPr/>
        </p:nvSpPr>
        <p:spPr>
          <a:xfrm rot="-864922">
            <a:off x="-382240" y="746458"/>
            <a:ext cx="6454563" cy="1006470"/>
          </a:xfrm>
          <a:custGeom>
            <a:avLst/>
            <a:gdLst/>
            <a:ahLst/>
            <a:cxnLst/>
            <a:rect l="l" t="t" r="r" b="b"/>
            <a:pathLst>
              <a:path w="8804719" h="1372933" extrusionOk="0">
                <a:moveTo>
                  <a:pt x="207952" y="1372919"/>
                </a:moveTo>
                <a:cubicBezTo>
                  <a:pt x="131180" y="1372919"/>
                  <a:pt x="56790" y="1350535"/>
                  <a:pt x="21" y="1295195"/>
                </a:cubicBezTo>
                <a:lnTo>
                  <a:pt x="33263" y="1261096"/>
                </a:lnTo>
                <a:cubicBezTo>
                  <a:pt x="135562" y="1360822"/>
                  <a:pt x="309965" y="1331962"/>
                  <a:pt x="428646" y="1262906"/>
                </a:cubicBezTo>
                <a:cubicBezTo>
                  <a:pt x="494178" y="1224806"/>
                  <a:pt x="554281" y="1174704"/>
                  <a:pt x="612383" y="1126317"/>
                </a:cubicBezTo>
                <a:cubicBezTo>
                  <a:pt x="670486" y="1077930"/>
                  <a:pt x="728112" y="1029829"/>
                  <a:pt x="793358" y="990681"/>
                </a:cubicBezTo>
                <a:cubicBezTo>
                  <a:pt x="999619" y="868771"/>
                  <a:pt x="1251149" y="850749"/>
                  <a:pt x="1472681" y="942008"/>
                </a:cubicBezTo>
                <a:cubicBezTo>
                  <a:pt x="1478873" y="944580"/>
                  <a:pt x="1485064" y="947342"/>
                  <a:pt x="1491255" y="950009"/>
                </a:cubicBezTo>
                <a:cubicBezTo>
                  <a:pt x="1515944" y="962211"/>
                  <a:pt x="1542147" y="971088"/>
                  <a:pt x="1569170" y="976394"/>
                </a:cubicBezTo>
                <a:cubicBezTo>
                  <a:pt x="1634606" y="985919"/>
                  <a:pt x="1699567" y="949057"/>
                  <a:pt x="1762337" y="913624"/>
                </a:cubicBezTo>
                <a:lnTo>
                  <a:pt x="1775386" y="906290"/>
                </a:lnTo>
                <a:cubicBezTo>
                  <a:pt x="2149966" y="698037"/>
                  <a:pt x="2589231" y="638491"/>
                  <a:pt x="3005730" y="739507"/>
                </a:cubicBezTo>
                <a:cubicBezTo>
                  <a:pt x="3024780" y="744269"/>
                  <a:pt x="3043830" y="749032"/>
                  <a:pt x="3062880" y="754461"/>
                </a:cubicBezTo>
                <a:cubicBezTo>
                  <a:pt x="3111667" y="768458"/>
                  <a:pt x="3161254" y="779496"/>
                  <a:pt x="3211375" y="787513"/>
                </a:cubicBezTo>
                <a:cubicBezTo>
                  <a:pt x="3356060" y="807420"/>
                  <a:pt x="3502364" y="775511"/>
                  <a:pt x="3643905" y="744650"/>
                </a:cubicBezTo>
                <a:lnTo>
                  <a:pt x="4047575" y="656639"/>
                </a:lnTo>
                <a:cubicBezTo>
                  <a:pt x="4376187" y="584916"/>
                  <a:pt x="4785096" y="495762"/>
                  <a:pt x="5149236" y="623111"/>
                </a:cubicBezTo>
                <a:cubicBezTo>
                  <a:pt x="5265441" y="663783"/>
                  <a:pt x="5376122" y="725886"/>
                  <a:pt x="5483183" y="785989"/>
                </a:cubicBezTo>
                <a:cubicBezTo>
                  <a:pt x="5667587" y="889526"/>
                  <a:pt x="5841990" y="987347"/>
                  <a:pt x="6040967" y="984204"/>
                </a:cubicBezTo>
                <a:cubicBezTo>
                  <a:pt x="6247374" y="981061"/>
                  <a:pt x="6433968" y="865142"/>
                  <a:pt x="6614372" y="753128"/>
                </a:cubicBezTo>
                <a:cubicBezTo>
                  <a:pt x="6801919" y="636637"/>
                  <a:pt x="6995372" y="516146"/>
                  <a:pt x="7217495" y="515002"/>
                </a:cubicBezTo>
                <a:cubicBezTo>
                  <a:pt x="7252928" y="515002"/>
                  <a:pt x="7288837" y="517669"/>
                  <a:pt x="7323603" y="520432"/>
                </a:cubicBezTo>
                <a:cubicBezTo>
                  <a:pt x="7409328" y="527290"/>
                  <a:pt x="7489529" y="533671"/>
                  <a:pt x="7559633" y="499000"/>
                </a:cubicBezTo>
                <a:cubicBezTo>
                  <a:pt x="7587960" y="483569"/>
                  <a:pt x="7614535" y="465110"/>
                  <a:pt x="7638881" y="443946"/>
                </a:cubicBezTo>
                <a:cubicBezTo>
                  <a:pt x="7664970" y="421502"/>
                  <a:pt x="7693278" y="401778"/>
                  <a:pt x="7723367" y="385081"/>
                </a:cubicBezTo>
                <a:cubicBezTo>
                  <a:pt x="7817856" y="336504"/>
                  <a:pt x="7924059" y="350220"/>
                  <a:pt x="8026739" y="363460"/>
                </a:cubicBezTo>
                <a:cubicBezTo>
                  <a:pt x="8061219" y="367841"/>
                  <a:pt x="8096843" y="372985"/>
                  <a:pt x="8130847" y="374414"/>
                </a:cubicBezTo>
                <a:cubicBezTo>
                  <a:pt x="8390879" y="389368"/>
                  <a:pt x="8650340" y="235539"/>
                  <a:pt x="8761687" y="-14"/>
                </a:cubicBezTo>
                <a:lnTo>
                  <a:pt x="8804741" y="20369"/>
                </a:lnTo>
                <a:cubicBezTo>
                  <a:pt x="8685297" y="272972"/>
                  <a:pt x="8407072" y="438231"/>
                  <a:pt x="8128466" y="421943"/>
                </a:cubicBezTo>
                <a:cubicBezTo>
                  <a:pt x="8092747" y="419943"/>
                  <a:pt x="8056362" y="415180"/>
                  <a:pt x="8021024" y="410704"/>
                </a:cubicBezTo>
                <a:cubicBezTo>
                  <a:pt x="7921106" y="397654"/>
                  <a:pt x="7826809" y="385843"/>
                  <a:pt x="7745085" y="427658"/>
                </a:cubicBezTo>
                <a:cubicBezTo>
                  <a:pt x="7717939" y="442919"/>
                  <a:pt x="7692411" y="460886"/>
                  <a:pt x="7668885" y="481284"/>
                </a:cubicBezTo>
                <a:cubicBezTo>
                  <a:pt x="7641872" y="504656"/>
                  <a:pt x="7612354" y="524973"/>
                  <a:pt x="7580874" y="541863"/>
                </a:cubicBezTo>
                <a:cubicBezTo>
                  <a:pt x="7499054" y="582440"/>
                  <a:pt x="7408090" y="575201"/>
                  <a:pt x="7320079" y="568152"/>
                </a:cubicBezTo>
                <a:cubicBezTo>
                  <a:pt x="7286170" y="565485"/>
                  <a:pt x="7251404" y="562723"/>
                  <a:pt x="7217876" y="562818"/>
                </a:cubicBezTo>
                <a:cubicBezTo>
                  <a:pt x="7009755" y="563771"/>
                  <a:pt x="6830018" y="675404"/>
                  <a:pt x="6639708" y="793513"/>
                </a:cubicBezTo>
                <a:cubicBezTo>
                  <a:pt x="6453780" y="909052"/>
                  <a:pt x="6261471" y="1028495"/>
                  <a:pt x="6041919" y="1031638"/>
                </a:cubicBezTo>
                <a:cubicBezTo>
                  <a:pt x="5829702" y="1035067"/>
                  <a:pt x="5641869" y="929435"/>
                  <a:pt x="5460132" y="827327"/>
                </a:cubicBezTo>
                <a:cubicBezTo>
                  <a:pt x="5354786" y="768272"/>
                  <a:pt x="5245915" y="707122"/>
                  <a:pt x="5133711" y="667879"/>
                </a:cubicBezTo>
                <a:cubicBezTo>
                  <a:pt x="4782238" y="545006"/>
                  <a:pt x="4380664" y="632541"/>
                  <a:pt x="4057957" y="702931"/>
                </a:cubicBezTo>
                <a:lnTo>
                  <a:pt x="3654287" y="790942"/>
                </a:lnTo>
                <a:cubicBezTo>
                  <a:pt x="3515413" y="821231"/>
                  <a:pt x="3358060" y="855617"/>
                  <a:pt x="3205088" y="834471"/>
                </a:cubicBezTo>
                <a:cubicBezTo>
                  <a:pt x="3153034" y="826232"/>
                  <a:pt x="3101533" y="814815"/>
                  <a:pt x="3050879" y="800276"/>
                </a:cubicBezTo>
                <a:cubicBezTo>
                  <a:pt x="3031829" y="795197"/>
                  <a:pt x="3012941" y="790275"/>
                  <a:pt x="2994205" y="785513"/>
                </a:cubicBezTo>
                <a:cubicBezTo>
                  <a:pt x="2589431" y="687360"/>
                  <a:pt x="2162530" y="745167"/>
                  <a:pt x="1798436" y="947438"/>
                </a:cubicBezTo>
                <a:lnTo>
                  <a:pt x="1785483" y="954677"/>
                </a:lnTo>
                <a:cubicBezTo>
                  <a:pt x="1718808" y="992205"/>
                  <a:pt x="1643655" y="1034782"/>
                  <a:pt x="1562121" y="1023161"/>
                </a:cubicBezTo>
                <a:cubicBezTo>
                  <a:pt x="1530832" y="1017351"/>
                  <a:pt x="1500485" y="1007293"/>
                  <a:pt x="1471919" y="993253"/>
                </a:cubicBezTo>
                <a:cubicBezTo>
                  <a:pt x="1465919" y="990681"/>
                  <a:pt x="1459918" y="988014"/>
                  <a:pt x="1453917" y="985538"/>
                </a:cubicBezTo>
                <a:cubicBezTo>
                  <a:pt x="1246425" y="900060"/>
                  <a:pt x="1010850" y="916919"/>
                  <a:pt x="817647" y="1031067"/>
                </a:cubicBezTo>
                <a:cubicBezTo>
                  <a:pt x="755639" y="1068405"/>
                  <a:pt x="698299" y="1116221"/>
                  <a:pt x="642768" y="1162512"/>
                </a:cubicBezTo>
                <a:cubicBezTo>
                  <a:pt x="583142" y="1212233"/>
                  <a:pt x="521420" y="1263572"/>
                  <a:pt x="452268" y="1303768"/>
                </a:cubicBezTo>
                <a:cubicBezTo>
                  <a:pt x="378091" y="1347354"/>
                  <a:pt x="293967" y="1371167"/>
                  <a:pt x="207952" y="1372919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latin typeface="American Typewriter" panose="02090604020004020304"/>
              </a:rPr>
              <a:t>Biểu đồ tổng quát</a:t>
            </a:r>
            <a:endParaRPr dirty="0">
              <a:latin typeface="American Typewriter" panose="02090604020004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B1A3F-A827-73B4-8F55-6984608E2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56867"/>
            <a:ext cx="2545080" cy="509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A7820D-8556-A3DF-DEE2-6B29E6069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50" y="1398523"/>
            <a:ext cx="2503424" cy="50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23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latin typeface="American Typewriter" panose="02090604020004020304"/>
              </a:rPr>
              <a:t>Import/Export dữ liệu</a:t>
            </a:r>
            <a:endParaRPr dirty="0">
              <a:latin typeface="American Typewriter" panose="02090604020004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8A2C7-EB69-918E-6C91-F3A4B99D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10" y="1690140"/>
            <a:ext cx="2202180" cy="440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A16861-7BA0-60D1-1BE9-1C77029EF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1690140"/>
            <a:ext cx="2202180" cy="4404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B981B-5F4B-FADC-CF3D-F09C0FDDF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340" y="1690140"/>
            <a:ext cx="220218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7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1"/>
          <p:cNvSpPr txBox="1">
            <a:spLocks noGrp="1"/>
          </p:cNvSpPr>
          <p:nvPr>
            <p:ph type="title"/>
          </p:nvPr>
        </p:nvSpPr>
        <p:spPr>
          <a:xfrm>
            <a:off x="4182575" y="191702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121" name="Google Shape;1121;p41"/>
          <p:cNvSpPr txBox="1">
            <a:spLocks noGrp="1"/>
          </p:cNvSpPr>
          <p:nvPr>
            <p:ph type="subTitle" idx="1"/>
          </p:nvPr>
        </p:nvSpPr>
        <p:spPr>
          <a:xfrm>
            <a:off x="4258725" y="2533400"/>
            <a:ext cx="5581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122" name="Google Shape;1122;p41"/>
          <p:cNvSpPr/>
          <p:nvPr/>
        </p:nvSpPr>
        <p:spPr>
          <a:xfrm>
            <a:off x="5067865" y="4153728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3" name="Google Shape;1123;p41"/>
          <p:cNvGrpSpPr/>
          <p:nvPr/>
        </p:nvGrpSpPr>
        <p:grpSpPr>
          <a:xfrm>
            <a:off x="5600968" y="4144076"/>
            <a:ext cx="411849" cy="411917"/>
            <a:chOff x="5162200" y="4097750"/>
            <a:chExt cx="338385" cy="338414"/>
          </a:xfrm>
        </p:grpSpPr>
        <p:sp>
          <p:nvSpPr>
            <p:cNvPr id="1124" name="Google Shape;1124;p41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7" name="Google Shape;1127;p41"/>
          <p:cNvSpPr/>
          <p:nvPr/>
        </p:nvSpPr>
        <p:spPr>
          <a:xfrm>
            <a:off x="4334975" y="4195111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3"/>
          <p:cNvSpPr txBox="1">
            <a:spLocks noGrp="1"/>
          </p:cNvSpPr>
          <p:nvPr>
            <p:ph type="title" idx="5"/>
          </p:nvPr>
        </p:nvSpPr>
        <p:spPr>
          <a:xfrm>
            <a:off x="22036" y="2273848"/>
            <a:ext cx="4984304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01 – </a:t>
            </a:r>
            <a:r>
              <a:rPr lang="en" sz="4000" dirty="0" err="1">
                <a:solidFill>
                  <a:schemeClr val="accent1"/>
                </a:solidFill>
                <a:latin typeface="American Typewriter" panose="02090604020004020304" pitchFamily="18" charset="77"/>
              </a:rPr>
              <a:t>Giới</a:t>
            </a:r>
            <a:r>
              <a:rPr lang="en" sz="4000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 </a:t>
            </a:r>
            <a:r>
              <a:rPr lang="en" sz="4000" dirty="0" err="1">
                <a:solidFill>
                  <a:schemeClr val="accent1"/>
                </a:solidFill>
                <a:latin typeface="American Typewriter" panose="02090604020004020304" pitchFamily="18" charset="77"/>
              </a:rPr>
              <a:t>thiệu</a:t>
            </a:r>
            <a:r>
              <a:rPr lang="en" sz="4000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 </a:t>
            </a:r>
            <a:endParaRPr sz="4000" dirty="0">
              <a:solidFill>
                <a:schemeClr val="accent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704" name="Google Shape;704;p23"/>
          <p:cNvSpPr txBox="1">
            <a:spLocks noGrp="1"/>
          </p:cNvSpPr>
          <p:nvPr>
            <p:ph type="title" idx="6"/>
          </p:nvPr>
        </p:nvSpPr>
        <p:spPr>
          <a:xfrm>
            <a:off x="5237479" y="2273848"/>
            <a:ext cx="5829301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 dirty="0">
                <a:latin typeface="American Typewriter" panose="02090604020004020304" pitchFamily="18" charset="77"/>
              </a:rPr>
              <a:t>02 – Class Diagram</a:t>
            </a:r>
            <a:endParaRPr sz="4000" dirty="0">
              <a:latin typeface="American Typewriter" panose="02090604020004020304" pitchFamily="18" charset="77"/>
            </a:endParaRPr>
          </a:p>
        </p:txBody>
      </p:sp>
      <p:sp>
        <p:nvSpPr>
          <p:cNvPr id="705" name="Google Shape;705;p23"/>
          <p:cNvSpPr txBox="1">
            <a:spLocks noGrp="1"/>
          </p:cNvSpPr>
          <p:nvPr>
            <p:ph type="title" idx="7"/>
          </p:nvPr>
        </p:nvSpPr>
        <p:spPr>
          <a:xfrm>
            <a:off x="5811383" y="3919344"/>
            <a:ext cx="4716917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04 – Giao diện</a:t>
            </a:r>
            <a:endParaRPr sz="4000" dirty="0">
              <a:solidFill>
                <a:schemeClr val="accent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709" name="Google Shape;709;p23"/>
          <p:cNvSpPr txBox="1">
            <a:spLocks noGrp="1"/>
          </p:cNvSpPr>
          <p:nvPr>
            <p:ph type="title" idx="5"/>
          </p:nvPr>
        </p:nvSpPr>
        <p:spPr>
          <a:xfrm>
            <a:off x="1264096" y="3919344"/>
            <a:ext cx="4336909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erican Typewriter" panose="02090604020004020304" pitchFamily="18" charset="77"/>
              </a:rPr>
              <a:t>03 – </a:t>
            </a:r>
            <a:r>
              <a:rPr lang="en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merican Typewriter" panose="02090604020004020304" pitchFamily="18" charset="77"/>
              </a:rPr>
              <a:t>Kết</a:t>
            </a:r>
            <a:r>
              <a:rPr lang="en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erican Typewriter" panose="02090604020004020304" pitchFamily="18" charset="77"/>
              </a:rPr>
              <a:t> </a:t>
            </a:r>
            <a:r>
              <a:rPr lang="en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merican Typewriter" panose="02090604020004020304" pitchFamily="18" charset="77"/>
              </a:rPr>
              <a:t>luận</a:t>
            </a:r>
            <a:endParaRPr sz="4000" dirty="0">
              <a:solidFill>
                <a:schemeClr val="accent1">
                  <a:lumMod val="60000"/>
                  <a:lumOff val="40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6" name="Google Shape;704;p23">
            <a:extLst>
              <a:ext uri="{FF2B5EF4-FFF2-40B4-BE49-F238E27FC236}">
                <a16:creationId xmlns:a16="http://schemas.microsoft.com/office/drawing/2014/main" id="{45071EE4-FA61-8AF1-56BD-6C8FE8C9D287}"/>
              </a:ext>
            </a:extLst>
          </p:cNvPr>
          <p:cNvSpPr txBox="1">
            <a:spLocks/>
          </p:cNvSpPr>
          <p:nvPr/>
        </p:nvSpPr>
        <p:spPr>
          <a:xfrm>
            <a:off x="2896732" y="656840"/>
            <a:ext cx="5829301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ldrich"/>
              <a:buNone/>
              <a:defRPr sz="35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4400" dirty="0">
                <a:latin typeface="American Typewriter" panose="02090604020004020304" pitchFamily="18" charset="77"/>
              </a:rPr>
              <a:t>NỘI DUNG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361785" y="2794938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5400" dirty="0"/>
              <a:t>GIỚI THIỆU VỀ ĐỀ TÀI</a:t>
            </a:r>
            <a:endParaRPr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6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latin typeface="American Typewriter" panose="02090604020004020304" pitchFamily="18" charset="77"/>
              </a:rPr>
              <a:t>Mục tiêu phát triển</a:t>
            </a:r>
            <a:endParaRPr dirty="0">
              <a:latin typeface="American Typewriter" panose="02090604020004020304" pitchFamily="18" charset="77"/>
            </a:endParaRPr>
          </a:p>
        </p:txBody>
      </p:sp>
      <p:sp>
        <p:nvSpPr>
          <p:cNvPr id="732" name="Google Shape;732;p26"/>
          <p:cNvSpPr txBox="1">
            <a:spLocks noGrp="1"/>
          </p:cNvSpPr>
          <p:nvPr>
            <p:ph type="subTitle" idx="1"/>
          </p:nvPr>
        </p:nvSpPr>
        <p:spPr>
          <a:xfrm>
            <a:off x="1417056" y="2332758"/>
            <a:ext cx="8876121" cy="325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	</a:t>
            </a: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app </a:t>
            </a:r>
            <a:r>
              <a:rPr lang="en-GB" dirty="0" err="1"/>
              <a:t>Hỗ</a:t>
            </a:r>
            <a:r>
              <a:rPr lang="en-GB" dirty="0"/>
              <a:t> </a:t>
            </a:r>
            <a:r>
              <a:rPr lang="en-GB" dirty="0" err="1"/>
              <a:t>trợ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gym </a:t>
            </a:r>
            <a:r>
              <a:rPr lang="en-GB" dirty="0" err="1"/>
              <a:t>đơn</a:t>
            </a:r>
            <a:r>
              <a:rPr lang="en-GB" dirty="0"/>
              <a:t> </a:t>
            </a:r>
            <a:r>
              <a:rPr lang="en-GB" dirty="0" err="1"/>
              <a:t>giản</a:t>
            </a:r>
            <a:r>
              <a:rPr lang="en-GB" dirty="0"/>
              <a:t>, </a:t>
            </a:r>
            <a:r>
              <a:rPr lang="en-GB" dirty="0" err="1"/>
              <a:t>thân</a:t>
            </a:r>
            <a:r>
              <a:rPr lang="en-GB" dirty="0"/>
              <a:t> </a:t>
            </a:r>
            <a:r>
              <a:rPr lang="en-GB" dirty="0" err="1"/>
              <a:t>thiện</a:t>
            </a:r>
            <a:r>
              <a:rPr lang="en-GB" dirty="0"/>
              <a:t>, </a:t>
            </a:r>
            <a:r>
              <a:rPr lang="en-GB" dirty="0" err="1"/>
              <a:t>dễ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dễ</a:t>
            </a:r>
            <a:r>
              <a:rPr lang="en-GB" dirty="0"/>
              <a:t> </a:t>
            </a:r>
            <a:r>
              <a:rPr lang="en-GB" dirty="0" err="1"/>
              <a:t>dàng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dõi</a:t>
            </a:r>
            <a:r>
              <a:rPr lang="en-GB" dirty="0"/>
              <a:t> </a:t>
            </a:r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luyện</a:t>
            </a:r>
            <a:r>
              <a:rPr lang="en-GB" dirty="0"/>
              <a:t>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ngày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mình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thuận</a:t>
            </a:r>
            <a:r>
              <a:rPr lang="en-GB" dirty="0"/>
              <a:t> </a:t>
            </a:r>
            <a:r>
              <a:rPr lang="en-GB" dirty="0" err="1"/>
              <a:t>tiện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. App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diện</a:t>
            </a:r>
            <a:r>
              <a:rPr lang="en-GB" dirty="0"/>
              <a:t> </a:t>
            </a:r>
            <a:r>
              <a:rPr lang="en-GB" dirty="0" err="1"/>
              <a:t>hài</a:t>
            </a:r>
            <a:r>
              <a:rPr lang="en-GB" dirty="0"/>
              <a:t> </a:t>
            </a:r>
            <a:r>
              <a:rPr lang="en-GB" dirty="0" err="1"/>
              <a:t>hoà</a:t>
            </a:r>
            <a:r>
              <a:rPr lang="en-GB" dirty="0"/>
              <a:t> </a:t>
            </a:r>
            <a:r>
              <a:rPr lang="en-GB" dirty="0" err="1"/>
              <a:t>dễ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.</a:t>
            </a:r>
            <a:endParaRPr lang="en-V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5"/>
          <p:cNvSpPr txBox="1">
            <a:spLocks noGrp="1"/>
          </p:cNvSpPr>
          <p:nvPr>
            <p:ph type="title"/>
          </p:nvPr>
        </p:nvSpPr>
        <p:spPr>
          <a:xfrm>
            <a:off x="993476" y="458645"/>
            <a:ext cx="7093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 err="1">
                <a:latin typeface="American Typewriter" panose="02090604020004020304" pitchFamily="18" charset="77"/>
              </a:rPr>
              <a:t>Đặc</a:t>
            </a:r>
            <a:r>
              <a:rPr lang="en" dirty="0">
                <a:latin typeface="American Typewriter" panose="02090604020004020304" pitchFamily="18" charset="77"/>
              </a:rPr>
              <a:t> </a:t>
            </a:r>
            <a:r>
              <a:rPr lang="en" dirty="0" err="1">
                <a:latin typeface="American Typewriter" panose="02090604020004020304" pitchFamily="18" charset="77"/>
              </a:rPr>
              <a:t>tả</a:t>
            </a:r>
            <a:r>
              <a:rPr lang="en" dirty="0">
                <a:latin typeface="American Typewriter" panose="02090604020004020304" pitchFamily="18" charset="77"/>
              </a:rPr>
              <a:t> </a:t>
            </a:r>
            <a:r>
              <a:rPr lang="en" dirty="0" err="1">
                <a:latin typeface="American Typewriter" panose="02090604020004020304" pitchFamily="18" charset="77"/>
              </a:rPr>
              <a:t>yêu</a:t>
            </a:r>
            <a:r>
              <a:rPr lang="en" dirty="0">
                <a:latin typeface="American Typewriter" panose="02090604020004020304" pitchFamily="18" charset="77"/>
              </a:rPr>
              <a:t> </a:t>
            </a:r>
            <a:r>
              <a:rPr lang="en" dirty="0" err="1">
                <a:latin typeface="American Typewriter" panose="02090604020004020304" pitchFamily="18" charset="77"/>
              </a:rPr>
              <a:t>cầu</a:t>
            </a:r>
            <a:endParaRPr dirty="0">
              <a:latin typeface="American Typewriter" panose="02090604020004020304" pitchFamily="18" charset="77"/>
            </a:endParaRPr>
          </a:p>
        </p:txBody>
      </p:sp>
      <p:sp>
        <p:nvSpPr>
          <p:cNvPr id="723" name="Google Shape;723;p25"/>
          <p:cNvSpPr txBox="1">
            <a:spLocks noGrp="1"/>
          </p:cNvSpPr>
          <p:nvPr>
            <p:ph type="subTitle" idx="1"/>
          </p:nvPr>
        </p:nvSpPr>
        <p:spPr>
          <a:xfrm>
            <a:off x="1017325" y="1308677"/>
            <a:ext cx="9090501" cy="520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App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r>
              <a:rPr lang="en-GB" dirty="0"/>
              <a:t> </a:t>
            </a:r>
            <a:r>
              <a:rPr lang="en-GB" dirty="0" err="1"/>
              <a:t>phục</a:t>
            </a:r>
            <a:r>
              <a:rPr lang="en-GB" dirty="0"/>
              <a:t> </a:t>
            </a:r>
            <a:r>
              <a:rPr lang="en-GB" dirty="0" err="1"/>
              <a:t>vụ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luyện</a:t>
            </a:r>
            <a:r>
              <a:rPr lang="en-GB" dirty="0"/>
              <a:t> </a:t>
            </a:r>
            <a:r>
              <a:rPr lang="en-GB" dirty="0" err="1"/>
              <a:t>hằng</a:t>
            </a:r>
            <a:r>
              <a:rPr lang="en-GB" dirty="0"/>
              <a:t> </a:t>
            </a:r>
            <a:r>
              <a:rPr lang="en-GB" dirty="0" err="1"/>
              <a:t>ngày</a:t>
            </a:r>
            <a:r>
              <a:rPr lang="en-GB" dirty="0"/>
              <a:t>:</a:t>
            </a:r>
            <a:endParaRPr lang="en-VN" dirty="0"/>
          </a:p>
          <a:p>
            <a:r>
              <a:rPr lang="en-GB" dirty="0"/>
              <a:t>	-Theo </a:t>
            </a:r>
            <a:r>
              <a:rPr lang="en-GB" dirty="0" err="1"/>
              <a:t>dõi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VN" dirty="0"/>
          </a:p>
          <a:p>
            <a:r>
              <a:rPr lang="en-GB" dirty="0"/>
              <a:t>	-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tùy</a:t>
            </a:r>
            <a:r>
              <a:rPr lang="en-GB" dirty="0"/>
              <a:t> </a:t>
            </a:r>
            <a:r>
              <a:rPr lang="en-GB" dirty="0" err="1"/>
              <a:t>chỉnh</a:t>
            </a:r>
            <a:endParaRPr lang="en-VN" dirty="0"/>
          </a:p>
          <a:p>
            <a:r>
              <a:rPr lang="en-GB" dirty="0"/>
              <a:t>	-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bình</a:t>
            </a:r>
            <a:r>
              <a:rPr lang="en-GB" dirty="0"/>
              <a:t> </a:t>
            </a:r>
            <a:r>
              <a:rPr lang="en-GB" dirty="0" err="1"/>
              <a:t>luận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VN" dirty="0"/>
          </a:p>
          <a:p>
            <a:r>
              <a:rPr lang="en-GB" dirty="0"/>
              <a:t>	-</a:t>
            </a:r>
            <a:r>
              <a:rPr lang="en-GB" dirty="0" err="1"/>
              <a:t>Thêm</a:t>
            </a:r>
            <a:r>
              <a:rPr lang="en-GB" dirty="0"/>
              <a:t>/ </a:t>
            </a:r>
            <a:r>
              <a:rPr lang="en-GB" dirty="0" err="1"/>
              <a:t>Sửa</a:t>
            </a:r>
            <a:r>
              <a:rPr lang="en-GB" dirty="0"/>
              <a:t>, </a:t>
            </a:r>
            <a:r>
              <a:rPr lang="en-GB" dirty="0" err="1"/>
              <a:t>xóa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VN" dirty="0"/>
          </a:p>
          <a:p>
            <a:r>
              <a:rPr lang="en-GB" dirty="0"/>
              <a:t>	-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luyện</a:t>
            </a:r>
            <a:endParaRPr lang="en-VN" dirty="0"/>
          </a:p>
          <a:p>
            <a:r>
              <a:rPr lang="en-GB" dirty="0"/>
              <a:t>	-</a:t>
            </a:r>
            <a:r>
              <a:rPr lang="en-GB" dirty="0" err="1"/>
              <a:t>Thống</a:t>
            </a:r>
            <a:r>
              <a:rPr lang="en-GB" dirty="0"/>
              <a:t> </a:t>
            </a:r>
            <a:r>
              <a:rPr lang="en-GB" dirty="0" err="1"/>
              <a:t>kê</a:t>
            </a:r>
            <a:r>
              <a:rPr lang="en-GB" dirty="0"/>
              <a:t> </a:t>
            </a:r>
            <a:r>
              <a:rPr lang="en-GB" dirty="0" err="1"/>
              <a:t>biểu</a:t>
            </a:r>
            <a:r>
              <a:rPr lang="en-GB" dirty="0"/>
              <a:t> </a:t>
            </a:r>
            <a:r>
              <a:rPr lang="en-GB" dirty="0" err="1"/>
              <a:t>đô</a:t>
            </a:r>
            <a:r>
              <a:rPr lang="en-GB" dirty="0"/>
              <a:t>̀ </a:t>
            </a:r>
            <a:endParaRPr lang="en-VN" dirty="0"/>
          </a:p>
          <a:p>
            <a:r>
              <a:rPr lang="en-GB" dirty="0"/>
              <a:t>	-</a:t>
            </a:r>
            <a:r>
              <a:rPr lang="en-GB" dirty="0" err="1"/>
              <a:t>Trực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hóa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luyện</a:t>
            </a:r>
            <a:endParaRPr lang="en-VN" dirty="0"/>
          </a:p>
          <a:p>
            <a:r>
              <a:rPr lang="en-GB" dirty="0"/>
              <a:t>	-</a:t>
            </a:r>
            <a:r>
              <a:rPr lang="en-GB" dirty="0" err="1"/>
              <a:t>Khối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,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tế</a:t>
            </a:r>
            <a:r>
              <a:rPr lang="en-GB" dirty="0"/>
              <a:t>, </a:t>
            </a:r>
            <a:r>
              <a:rPr lang="en-GB" dirty="0" err="1"/>
              <a:t>ước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dõi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 </a:t>
            </a:r>
            <a:r>
              <a:rPr lang="en-GB" dirty="0" err="1"/>
              <a:t>kê</a:t>
            </a:r>
            <a:r>
              <a:rPr lang="en-GB" dirty="0"/>
              <a:t> </a:t>
            </a:r>
            <a:r>
              <a:rPr lang="en-GB" dirty="0" err="1"/>
              <a:t>khác</a:t>
            </a:r>
            <a:endParaRPr lang="en-VN" dirty="0"/>
          </a:p>
          <a:p>
            <a:r>
              <a:rPr lang="en-GB" dirty="0"/>
              <a:t>	-</a:t>
            </a:r>
            <a:r>
              <a:rPr lang="en-GB" dirty="0" err="1"/>
              <a:t>Hẹn</a:t>
            </a:r>
            <a:r>
              <a:rPr lang="en-GB" dirty="0"/>
              <a:t> </a:t>
            </a:r>
            <a:r>
              <a:rPr lang="en-GB" dirty="0" err="1"/>
              <a:t>giờ</a:t>
            </a:r>
            <a:r>
              <a:rPr lang="en-GB" dirty="0"/>
              <a:t> </a:t>
            </a:r>
            <a:r>
              <a:rPr lang="en-GB" dirty="0" err="1"/>
              <a:t>nghỉ</a:t>
            </a:r>
            <a:r>
              <a:rPr lang="en-GB" dirty="0"/>
              <a:t> </a:t>
            </a:r>
            <a:r>
              <a:rPr lang="en-GB" dirty="0" err="1"/>
              <a:t>ngơi</a:t>
            </a:r>
            <a:endParaRPr lang="en-VN" dirty="0"/>
          </a:p>
          <a:p>
            <a:r>
              <a:rPr lang="en-GB" dirty="0"/>
              <a:t>	-Reset/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dư</a:t>
            </a:r>
            <a:r>
              <a:rPr lang="en-GB" dirty="0"/>
              <a:t>̃ </a:t>
            </a:r>
            <a:r>
              <a:rPr lang="en-GB" dirty="0" err="1"/>
              <a:t>liệu</a:t>
            </a:r>
            <a:endParaRPr lang="en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5"/>
          <p:cNvSpPr txBox="1">
            <a:spLocks noGrp="1"/>
          </p:cNvSpPr>
          <p:nvPr>
            <p:ph type="title"/>
          </p:nvPr>
        </p:nvSpPr>
        <p:spPr>
          <a:xfrm>
            <a:off x="993476" y="458645"/>
            <a:ext cx="7093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latin typeface="American Typewriter" panose="02090604020004020304" pitchFamily="18" charset="77"/>
              </a:rPr>
              <a:t>Mô tả ứng dụng</a:t>
            </a:r>
            <a:endParaRPr dirty="0">
              <a:latin typeface="American Typewriter" panose="02090604020004020304" pitchFamily="18" charset="77"/>
            </a:endParaRPr>
          </a:p>
        </p:txBody>
      </p:sp>
      <p:sp>
        <p:nvSpPr>
          <p:cNvPr id="723" name="Google Shape;723;p25"/>
          <p:cNvSpPr txBox="1">
            <a:spLocks noGrp="1"/>
          </p:cNvSpPr>
          <p:nvPr>
            <p:ph type="subTitle" idx="1"/>
          </p:nvPr>
        </p:nvSpPr>
        <p:spPr>
          <a:xfrm>
            <a:off x="1017325" y="1308677"/>
            <a:ext cx="9090501" cy="520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App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gym </a:t>
            </a:r>
            <a:r>
              <a:rPr lang="en-US" dirty="0" err="1"/>
              <a:t>DiaryGym</a:t>
            </a:r>
            <a:endParaRPr lang="en-US" dirty="0"/>
          </a:p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(IDE): Android Studio</a:t>
            </a:r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: PIXEL 3 API 28</a:t>
            </a:r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Java</a:t>
            </a:r>
          </a:p>
          <a:p>
            <a:r>
              <a:rPr lang="en-US" dirty="0"/>
              <a:t>Database: </a:t>
            </a:r>
            <a:r>
              <a:rPr lang="en-US" dirty="0" err="1"/>
              <a:t>SharedPreferences</a:t>
            </a:r>
            <a:endParaRPr lang="en-US" dirty="0"/>
          </a:p>
          <a:p>
            <a:r>
              <a:rPr lang="en-US" dirty="0"/>
              <a:t>Minimum SDK: API 21 Android 5.0 </a:t>
            </a:r>
            <a:r>
              <a:rPr lang="en-US" dirty="0" err="1"/>
              <a:t>Lolipop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7"/>
          <p:cNvSpPr txBox="1">
            <a:spLocks noGrp="1"/>
          </p:cNvSpPr>
          <p:nvPr>
            <p:ph type="title"/>
          </p:nvPr>
        </p:nvSpPr>
        <p:spPr>
          <a:xfrm>
            <a:off x="1237274" y="632706"/>
            <a:ext cx="10958397" cy="100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" sz="3200" dirty="0" err="1">
                <a:latin typeface="American Typewriter" panose="02090604020004020304" pitchFamily="18" charset="77"/>
              </a:rPr>
              <a:t>Tại</a:t>
            </a:r>
            <a:r>
              <a:rPr lang="en" sz="3200" dirty="0">
                <a:latin typeface="American Typewriter" panose="02090604020004020304" pitchFamily="18" charset="77"/>
              </a:rPr>
              <a:t> </a:t>
            </a:r>
            <a:r>
              <a:rPr lang="en" sz="3200" dirty="0" err="1">
                <a:latin typeface="American Typewriter" panose="02090604020004020304" pitchFamily="18" charset="77"/>
              </a:rPr>
              <a:t>sao</a:t>
            </a:r>
            <a:r>
              <a:rPr lang="en" sz="3200" dirty="0">
                <a:latin typeface="American Typewriter" panose="02090604020004020304" pitchFamily="18" charset="77"/>
              </a:rPr>
              <a:t> </a:t>
            </a:r>
            <a:r>
              <a:rPr lang="en" sz="3200" dirty="0" err="1">
                <a:latin typeface="American Typewriter" panose="02090604020004020304" pitchFamily="18" charset="77"/>
              </a:rPr>
              <a:t>lại</a:t>
            </a:r>
            <a:r>
              <a:rPr lang="en" sz="3200" dirty="0">
                <a:latin typeface="American Typewriter" panose="02090604020004020304" pitchFamily="18" charset="77"/>
              </a:rPr>
              <a:t> </a:t>
            </a:r>
            <a:r>
              <a:rPr lang="en" sz="3200" dirty="0" err="1">
                <a:latin typeface="American Typewriter" panose="02090604020004020304" pitchFamily="18" charset="77"/>
              </a:rPr>
              <a:t>sử</a:t>
            </a:r>
            <a:r>
              <a:rPr lang="en" sz="3200" dirty="0">
                <a:latin typeface="American Typewriter" panose="02090604020004020304" pitchFamily="18" charset="77"/>
              </a:rPr>
              <a:t> d</a:t>
            </a:r>
            <a:r>
              <a:rPr lang="en-US" sz="3200" dirty="0">
                <a:latin typeface="American Typewriter" panose="02090604020004020304" pitchFamily="18" charset="77"/>
              </a:rPr>
              <a:t>ụ</a:t>
            </a:r>
            <a:r>
              <a:rPr lang="en" sz="3200" dirty="0">
                <a:latin typeface="American Typewriter" panose="02090604020004020304" pitchFamily="18" charset="77"/>
              </a:rPr>
              <a:t>ng </a:t>
            </a:r>
            <a:r>
              <a:rPr lang="en-VN" sz="3200" b="1" dirty="0">
                <a:latin typeface="American Typewriter" panose="02090604020004020304" pitchFamily="18" charset="77"/>
              </a:rPr>
              <a:t>SharedPreferences</a:t>
            </a:r>
            <a:r>
              <a:rPr lang="en-VN" sz="3200" dirty="0">
                <a:latin typeface="American Typewriter" panose="02090604020004020304" pitchFamily="18" charset="77"/>
              </a:rPr>
              <a:t> </a:t>
            </a:r>
            <a:endParaRPr sz="3200" dirty="0">
              <a:latin typeface="American Typewriter" panose="02090604020004020304" pitchFamily="18" charset="77"/>
            </a:endParaRPr>
          </a:p>
        </p:txBody>
      </p:sp>
      <p:grpSp>
        <p:nvGrpSpPr>
          <p:cNvPr id="740" name="Google Shape;740;p27"/>
          <p:cNvGrpSpPr/>
          <p:nvPr/>
        </p:nvGrpSpPr>
        <p:grpSpPr>
          <a:xfrm rot="10800000">
            <a:off x="295796" y="329461"/>
            <a:ext cx="1808806" cy="1274217"/>
            <a:chOff x="621403" y="597265"/>
            <a:chExt cx="1588204" cy="1118814"/>
          </a:xfrm>
        </p:grpSpPr>
        <p:sp>
          <p:nvSpPr>
            <p:cNvPr id="741" name="Google Shape;741;p27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732;p26">
            <a:extLst>
              <a:ext uri="{FF2B5EF4-FFF2-40B4-BE49-F238E27FC236}">
                <a16:creationId xmlns:a16="http://schemas.microsoft.com/office/drawing/2014/main" id="{FE81682C-11A6-8247-9C6B-8E647D87315E}"/>
              </a:ext>
            </a:extLst>
          </p:cNvPr>
          <p:cNvSpPr txBox="1">
            <a:spLocks/>
          </p:cNvSpPr>
          <p:nvPr/>
        </p:nvSpPr>
        <p:spPr>
          <a:xfrm>
            <a:off x="1124823" y="1638305"/>
            <a:ext cx="10396003" cy="250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None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VN" b="1" dirty="0"/>
              <a:t>	SharedPreferences </a:t>
            </a:r>
            <a:r>
              <a:rPr lang="en-VN" dirty="0"/>
              <a:t>là một Framework, nói đúng hơn là một tính năng giúp bạn lưu giữ liệu dưới dạng khoá-giá trị (key –value). </a:t>
            </a:r>
            <a:r>
              <a:rPr lang="vi-VN" dirty="0"/>
              <a:t>Vì vây nó có giới hạn là có kích thước 8192 ký tự</a:t>
            </a:r>
          </a:p>
          <a:p>
            <a:pPr algn="l">
              <a:lnSpc>
                <a:spcPct val="150000"/>
              </a:lnSpc>
            </a:pPr>
            <a:r>
              <a:rPr lang="vi-VN" b="1" dirty="0"/>
              <a:t>	Ưu điểm:</a:t>
            </a:r>
            <a:endParaRPr lang="vi-VN" dirty="0"/>
          </a:p>
          <a:p>
            <a:pPr algn="l">
              <a:lnSpc>
                <a:spcPct val="150000"/>
              </a:lnSpc>
            </a:pPr>
            <a:r>
              <a:rPr lang="vi-VN" dirty="0"/>
              <a:t>		Truy xuất nhanh</a:t>
            </a:r>
          </a:p>
          <a:p>
            <a:pPr algn="l">
              <a:lnSpc>
                <a:spcPct val="150000"/>
              </a:lnSpc>
            </a:pPr>
            <a:r>
              <a:rPr lang="vi-VN" dirty="0"/>
              <a:t>		Dễ hiểu và lập trình</a:t>
            </a:r>
          </a:p>
          <a:p>
            <a:pPr algn="l">
              <a:lnSpc>
                <a:spcPct val="150000"/>
              </a:lnSpc>
            </a:pPr>
            <a:endParaRPr lang="en-VN" dirty="0"/>
          </a:p>
          <a:p>
            <a:pPr lvl="0" algn="l">
              <a:lnSpc>
                <a:spcPct val="150000"/>
              </a:lnSpc>
            </a:pPr>
            <a:r>
              <a:rPr lang="en-VN" dirty="0"/>
              <a:t>		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1086259-C806-7648-BC61-4955A80F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823" y="4646141"/>
            <a:ext cx="10843314" cy="18782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361785" y="2794937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CLASS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20294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· Harlow">
  <a:themeElements>
    <a:clrScheme name="Simple Light">
      <a:dk1>
        <a:srgbClr val="E2D7D3"/>
      </a:dk1>
      <a:lt1>
        <a:srgbClr val="BC9E92"/>
      </a:lt1>
      <a:dk2>
        <a:srgbClr val="171717"/>
      </a:dk2>
      <a:lt2>
        <a:srgbClr val="E2D7D3"/>
      </a:lt2>
      <a:accent1>
        <a:srgbClr val="593A37"/>
      </a:accent1>
      <a:accent2>
        <a:srgbClr val="AF8F82"/>
      </a:accent2>
      <a:accent3>
        <a:srgbClr val="CDC2BE"/>
      </a:accent3>
      <a:accent4>
        <a:srgbClr val="FFFFFF"/>
      </a:accent4>
      <a:accent5>
        <a:srgbClr val="FFFFFF"/>
      </a:accent5>
      <a:accent6>
        <a:srgbClr val="FFFFFF"/>
      </a:accent6>
      <a:hlink>
        <a:srgbClr val="4E3B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559</Words>
  <Application>Microsoft Office PowerPoint</Application>
  <PresentationFormat>Widescreen</PresentationFormat>
  <Paragraphs>72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Abril Fatface</vt:lpstr>
      <vt:lpstr>DM Sans</vt:lpstr>
      <vt:lpstr>Calibri</vt:lpstr>
      <vt:lpstr>American Typewriter</vt:lpstr>
      <vt:lpstr>Barlow Condensed</vt:lpstr>
      <vt:lpstr>Arial</vt:lpstr>
      <vt:lpstr>Aldrich</vt:lpstr>
      <vt:lpstr>Questrial</vt:lpstr>
      <vt:lpstr>SlidesMania · Harlow</vt:lpstr>
      <vt:lpstr>App hỗ trợ tập gym</vt:lpstr>
      <vt:lpstr>Nhóm 11</vt:lpstr>
      <vt:lpstr>01 – Giới thiệu </vt:lpstr>
      <vt:lpstr>01</vt:lpstr>
      <vt:lpstr>Mục tiêu phát triển</vt:lpstr>
      <vt:lpstr>Đặc tả yêu cầu</vt:lpstr>
      <vt:lpstr>Mô tả ứng dụng</vt:lpstr>
      <vt:lpstr>Tại sao lại sử dụng SharedPreferences </vt:lpstr>
      <vt:lpstr>02</vt:lpstr>
      <vt:lpstr>Class diagram</vt:lpstr>
      <vt:lpstr>03</vt:lpstr>
      <vt:lpstr>Ưu điểm </vt:lpstr>
      <vt:lpstr>Hạn chế</vt:lpstr>
      <vt:lpstr>Hướng phát triển</vt:lpstr>
      <vt:lpstr>04</vt:lpstr>
      <vt:lpstr>Bài tập trong ngày</vt:lpstr>
      <vt:lpstr>Các loại bài tập</vt:lpstr>
      <vt:lpstr>Nhật ký bài tập</vt:lpstr>
      <vt:lpstr>Biểu đồ của một bài tập</vt:lpstr>
      <vt:lpstr>Biểu đồ tổng quát</vt:lpstr>
      <vt:lpstr>Import/Export dữ liệu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hỗ trợ tập gym</dc:title>
  <cp:lastModifiedBy>Trần Khang</cp:lastModifiedBy>
  <cp:revision>12</cp:revision>
  <dcterms:modified xsi:type="dcterms:W3CDTF">2022-06-04T06:50:07Z</dcterms:modified>
</cp:coreProperties>
</file>