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9"/>
  </p:notesMasterIdLst>
  <p:sldIdLst>
    <p:sldId id="256" r:id="rId2"/>
    <p:sldId id="257" r:id="rId3"/>
    <p:sldId id="258" r:id="rId4"/>
    <p:sldId id="259" r:id="rId5"/>
    <p:sldId id="260" r:id="rId6"/>
    <p:sldId id="261" r:id="rId7"/>
    <p:sldId id="276" r:id="rId8"/>
  </p:sldIdLst>
  <p:sldSz cx="12192000" cy="6858000"/>
  <p:notesSz cx="6858000" cy="9144000"/>
  <p:embeddedFontLst>
    <p:embeddedFont>
      <p:font typeface="Abril Fatface" panose="02000503000000020003" pitchFamily="2" charset="77"/>
      <p:regular r:id="rId10"/>
    </p:embeddedFont>
    <p:embeddedFont>
      <p:font typeface="Barlow Condensed" panose="020F0502020204030204" pitchFamily="34" charset="0"/>
      <p:regular r:id="rId11"/>
      <p:bold r:id="rId12"/>
      <p:italic r:id="rId13"/>
      <p:boldItalic r:id="rId14"/>
    </p:embeddedFont>
    <p:embeddedFont>
      <p:font typeface="Coiny" panose="02000903060500060000" pitchFamily="2" charset="0"/>
      <p:regular r:id="rId15"/>
    </p:embeddedFont>
    <p:embeddedFont>
      <p:font typeface="DM Sans" pitchFamily="2" charset="77"/>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6C5"/>
    <a:srgbClr val="C98F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7"/>
  </p:normalViewPr>
  <p:slideViewPr>
    <p:cSldViewPr snapToGrid="0">
      <p:cViewPr varScale="1">
        <p:scale>
          <a:sx n="103" d="100"/>
          <a:sy n="103" d="100"/>
        </p:scale>
        <p:origin x="896"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a:off x="384425" y="366125"/>
            <a:ext cx="11379900" cy="6096000"/>
          </a:xfrm>
          <a:prstGeom prst="rect">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415150" y="384425"/>
            <a:ext cx="11273471" cy="6059399"/>
            <a:chOff x="415600" y="384425"/>
            <a:chExt cx="11442825" cy="6059399"/>
          </a:xfrm>
        </p:grpSpPr>
        <p:pic>
          <p:nvPicPr>
            <p:cNvPr id="13" name="Google Shape;13;p2"/>
            <p:cNvPicPr preferRelativeResize="0"/>
            <p:nvPr/>
          </p:nvPicPr>
          <p:blipFill>
            <a:blip r:embed="rId2">
              <a:alphaModFix/>
            </a:blip>
            <a:stretch>
              <a:fillRect/>
            </a:stretch>
          </p:blipFill>
          <p:spPr>
            <a:xfrm rot="5400000">
              <a:off x="1599075" y="-799050"/>
              <a:ext cx="6059399" cy="8426350"/>
            </a:xfrm>
            <a:prstGeom prst="rect">
              <a:avLst/>
            </a:prstGeom>
            <a:noFill/>
            <a:ln>
              <a:noFill/>
            </a:ln>
          </p:spPr>
        </p:pic>
        <p:pic>
          <p:nvPicPr>
            <p:cNvPr id="14" name="Google Shape;14;p2"/>
            <p:cNvPicPr preferRelativeResize="0"/>
            <p:nvPr/>
          </p:nvPicPr>
          <p:blipFill rotWithShape="1">
            <a:blip r:embed="rId2">
              <a:alphaModFix/>
            </a:blip>
            <a:srcRect t="62862"/>
            <a:stretch/>
          </p:blipFill>
          <p:spPr>
            <a:xfrm rot="5400000">
              <a:off x="7264087" y="1849487"/>
              <a:ext cx="6059399" cy="3129276"/>
            </a:xfrm>
            <a:prstGeom prst="rect">
              <a:avLst/>
            </a:prstGeom>
            <a:noFill/>
            <a:ln>
              <a:noFill/>
            </a:ln>
          </p:spPr>
        </p:pic>
      </p:grpSp>
      <p:sp>
        <p:nvSpPr>
          <p:cNvPr id="15" name="Google Shape;15;p2"/>
          <p:cNvSpPr/>
          <p:nvPr/>
        </p:nvSpPr>
        <p:spPr>
          <a:xfrm rot="10800000">
            <a:off x="986125" y="3821625"/>
            <a:ext cx="314400" cy="303600"/>
          </a:xfrm>
          <a:prstGeom prst="rtTriangle">
            <a:avLst/>
          </a:prstGeom>
          <a:solidFill>
            <a:schemeClr val="accent4"/>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 name="Google Shape;16;p2"/>
          <p:cNvSpPr/>
          <p:nvPr/>
        </p:nvSpPr>
        <p:spPr>
          <a:xfrm>
            <a:off x="1638750" y="1030925"/>
            <a:ext cx="7251300" cy="5079900"/>
          </a:xfrm>
          <a:prstGeom prst="rect">
            <a:avLst/>
          </a:prstGeom>
          <a:solidFill>
            <a:schemeClr val="accent1"/>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00413" y="754525"/>
            <a:ext cx="7171800" cy="4930500"/>
          </a:xfrm>
          <a:prstGeom prst="rect">
            <a:avLst/>
          </a:prstGeom>
          <a:solidFill>
            <a:schemeClr val="accent3"/>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00425" y="754525"/>
            <a:ext cx="7171800" cy="433200"/>
          </a:xfrm>
          <a:prstGeom prst="rect">
            <a:avLst/>
          </a:prstGeom>
          <a:solidFill>
            <a:schemeClr val="lt1"/>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008475" y="754525"/>
            <a:ext cx="463800" cy="433200"/>
          </a:xfrm>
          <a:prstGeom prst="rect">
            <a:avLst/>
          </a:prstGeom>
          <a:solidFill>
            <a:schemeClr val="accen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86125" y="1925724"/>
            <a:ext cx="10578300" cy="1895901"/>
          </a:xfrm>
          <a:prstGeom prst="rect">
            <a:avLst/>
          </a:prstGeom>
          <a:solidFill>
            <a:schemeClr val="accent4"/>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txBox="1">
            <a:spLocks noGrp="1"/>
          </p:cNvSpPr>
          <p:nvPr>
            <p:ph type="title"/>
          </p:nvPr>
        </p:nvSpPr>
        <p:spPr>
          <a:xfrm>
            <a:off x="1253800" y="2820525"/>
            <a:ext cx="10310700" cy="9084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7000"/>
              <a:buNone/>
              <a:defRPr sz="7000"/>
            </a:lvl2pPr>
            <a:lvl3pPr lvl="2">
              <a:spcBef>
                <a:spcPts val="0"/>
              </a:spcBef>
              <a:spcAft>
                <a:spcPts val="0"/>
              </a:spcAft>
              <a:buSzPts val="7000"/>
              <a:buNone/>
              <a:defRPr sz="7000"/>
            </a:lvl3pPr>
            <a:lvl4pPr lvl="3">
              <a:spcBef>
                <a:spcPts val="0"/>
              </a:spcBef>
              <a:spcAft>
                <a:spcPts val="0"/>
              </a:spcAft>
              <a:buSzPts val="7000"/>
              <a:buNone/>
              <a:defRPr sz="7000"/>
            </a:lvl4pPr>
            <a:lvl5pPr lvl="4">
              <a:spcBef>
                <a:spcPts val="0"/>
              </a:spcBef>
              <a:spcAft>
                <a:spcPts val="0"/>
              </a:spcAft>
              <a:buSzPts val="7000"/>
              <a:buNone/>
              <a:defRPr sz="7000"/>
            </a:lvl5pPr>
            <a:lvl6pPr lvl="5">
              <a:spcBef>
                <a:spcPts val="0"/>
              </a:spcBef>
              <a:spcAft>
                <a:spcPts val="0"/>
              </a:spcAft>
              <a:buSzPts val="7000"/>
              <a:buNone/>
              <a:defRPr sz="7000"/>
            </a:lvl6pPr>
            <a:lvl7pPr lvl="6">
              <a:spcBef>
                <a:spcPts val="0"/>
              </a:spcBef>
              <a:spcAft>
                <a:spcPts val="0"/>
              </a:spcAft>
              <a:buSzPts val="7000"/>
              <a:buNone/>
              <a:defRPr sz="7000"/>
            </a:lvl7pPr>
            <a:lvl8pPr lvl="7">
              <a:spcBef>
                <a:spcPts val="0"/>
              </a:spcBef>
              <a:spcAft>
                <a:spcPts val="0"/>
              </a:spcAft>
              <a:buSzPts val="7000"/>
              <a:buNone/>
              <a:defRPr sz="7000"/>
            </a:lvl8pPr>
            <a:lvl9pPr lvl="8">
              <a:spcBef>
                <a:spcPts val="0"/>
              </a:spcBef>
              <a:spcAft>
                <a:spcPts val="0"/>
              </a:spcAft>
              <a:buSzPts val="7000"/>
              <a:buNone/>
              <a:defRPr sz="7000"/>
            </a:lvl9pPr>
          </a:lstStyle>
          <a:p>
            <a:endParaRPr/>
          </a:p>
        </p:txBody>
      </p:sp>
      <p:grpSp>
        <p:nvGrpSpPr>
          <p:cNvPr id="22" name="Google Shape;22;p2"/>
          <p:cNvGrpSpPr/>
          <p:nvPr/>
        </p:nvGrpSpPr>
        <p:grpSpPr>
          <a:xfrm>
            <a:off x="1435225" y="3990575"/>
            <a:ext cx="752225" cy="548700"/>
            <a:chOff x="1435225" y="4752575"/>
            <a:chExt cx="752225" cy="548700"/>
          </a:xfrm>
        </p:grpSpPr>
        <p:grpSp>
          <p:nvGrpSpPr>
            <p:cNvPr id="23" name="Google Shape;23;p2"/>
            <p:cNvGrpSpPr/>
            <p:nvPr/>
          </p:nvGrpSpPr>
          <p:grpSpPr>
            <a:xfrm>
              <a:off x="1435225" y="4752575"/>
              <a:ext cx="752225" cy="91500"/>
              <a:chOff x="1435225" y="4752575"/>
              <a:chExt cx="752225" cy="91500"/>
            </a:xfrm>
          </p:grpSpPr>
          <p:sp>
            <p:nvSpPr>
              <p:cNvPr id="24" name="Google Shape;24;p2"/>
              <p:cNvSpPr/>
              <p:nvPr/>
            </p:nvSpPr>
            <p:spPr>
              <a:xfrm>
                <a:off x="1435225"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655467"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875708"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095950"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1435225" y="4981175"/>
              <a:ext cx="752225" cy="91500"/>
              <a:chOff x="1511425" y="4981175"/>
              <a:chExt cx="752225" cy="91500"/>
            </a:xfrm>
          </p:grpSpPr>
          <p:sp>
            <p:nvSpPr>
              <p:cNvPr id="29" name="Google Shape;29;p2"/>
              <p:cNvSpPr/>
              <p:nvPr/>
            </p:nvSpPr>
            <p:spPr>
              <a:xfrm>
                <a:off x="1511425"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31667"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951908"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172150"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2"/>
            <p:cNvGrpSpPr/>
            <p:nvPr/>
          </p:nvGrpSpPr>
          <p:grpSpPr>
            <a:xfrm>
              <a:off x="1435225" y="5209775"/>
              <a:ext cx="752225" cy="91500"/>
              <a:chOff x="1511425" y="4981175"/>
              <a:chExt cx="752225" cy="91500"/>
            </a:xfrm>
          </p:grpSpPr>
          <p:sp>
            <p:nvSpPr>
              <p:cNvPr id="34" name="Google Shape;34;p2"/>
              <p:cNvSpPr/>
              <p:nvPr/>
            </p:nvSpPr>
            <p:spPr>
              <a:xfrm>
                <a:off x="1511425"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731667"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51908"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172150"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 name="Google Shape;38;p2"/>
          <p:cNvGrpSpPr/>
          <p:nvPr/>
        </p:nvGrpSpPr>
        <p:grpSpPr>
          <a:xfrm>
            <a:off x="10750675" y="561575"/>
            <a:ext cx="752225" cy="548700"/>
            <a:chOff x="1435225" y="4752575"/>
            <a:chExt cx="752225" cy="548700"/>
          </a:xfrm>
        </p:grpSpPr>
        <p:grpSp>
          <p:nvGrpSpPr>
            <p:cNvPr id="39" name="Google Shape;39;p2"/>
            <p:cNvGrpSpPr/>
            <p:nvPr/>
          </p:nvGrpSpPr>
          <p:grpSpPr>
            <a:xfrm>
              <a:off x="1435225" y="4752575"/>
              <a:ext cx="752225" cy="91500"/>
              <a:chOff x="1435225" y="4752575"/>
              <a:chExt cx="752225" cy="91500"/>
            </a:xfrm>
          </p:grpSpPr>
          <p:sp>
            <p:nvSpPr>
              <p:cNvPr id="40" name="Google Shape;40;p2"/>
              <p:cNvSpPr/>
              <p:nvPr/>
            </p:nvSpPr>
            <p:spPr>
              <a:xfrm>
                <a:off x="1435225"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655467"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875708"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095950"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2"/>
            <p:cNvGrpSpPr/>
            <p:nvPr/>
          </p:nvGrpSpPr>
          <p:grpSpPr>
            <a:xfrm>
              <a:off x="1435225" y="4981175"/>
              <a:ext cx="752225" cy="91500"/>
              <a:chOff x="1511425" y="4981175"/>
              <a:chExt cx="752225" cy="91500"/>
            </a:xfrm>
          </p:grpSpPr>
          <p:sp>
            <p:nvSpPr>
              <p:cNvPr id="45" name="Google Shape;45;p2"/>
              <p:cNvSpPr/>
              <p:nvPr/>
            </p:nvSpPr>
            <p:spPr>
              <a:xfrm>
                <a:off x="1511425"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731667"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51908"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172150"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1435225" y="5209775"/>
              <a:ext cx="752225" cy="91500"/>
              <a:chOff x="1511425" y="4981175"/>
              <a:chExt cx="752225" cy="91500"/>
            </a:xfrm>
          </p:grpSpPr>
          <p:sp>
            <p:nvSpPr>
              <p:cNvPr id="50" name="Google Shape;50;p2"/>
              <p:cNvSpPr/>
              <p:nvPr/>
            </p:nvSpPr>
            <p:spPr>
              <a:xfrm>
                <a:off x="1511425"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731667"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951908"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172150"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p:nvPr/>
        </p:nvSpPr>
        <p:spPr>
          <a:xfrm>
            <a:off x="7870075" y="5105700"/>
            <a:ext cx="365700" cy="365700"/>
          </a:xfrm>
          <a:prstGeom prst="ellipse">
            <a:avLst/>
          </a:prstGeom>
          <a:solidFill>
            <a:schemeClr val="accent1"/>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364037" y="5107200"/>
            <a:ext cx="365700" cy="362700"/>
          </a:xfrm>
          <a:prstGeom prst="ellipse">
            <a:avLst/>
          </a:prstGeom>
          <a:solidFill>
            <a:schemeClr val="accent4"/>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858000" y="5107200"/>
            <a:ext cx="365700" cy="362700"/>
          </a:xfrm>
          <a:prstGeom prst="ellipse">
            <a:avLst/>
          </a:prstGeom>
          <a:solidFill>
            <a:schemeClr val="accent6"/>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82"/>
        <p:cNvGrpSpPr/>
        <p:nvPr/>
      </p:nvGrpSpPr>
      <p:grpSpPr>
        <a:xfrm>
          <a:off x="0" y="0"/>
          <a:ext cx="0" cy="0"/>
          <a:chOff x="0" y="0"/>
          <a:chExt cx="0" cy="0"/>
        </a:xfrm>
      </p:grpSpPr>
      <p:sp>
        <p:nvSpPr>
          <p:cNvPr id="83" name="Google Shape;83;p4"/>
          <p:cNvSpPr/>
          <p:nvPr/>
        </p:nvSpPr>
        <p:spPr>
          <a:xfrm>
            <a:off x="384425" y="366125"/>
            <a:ext cx="11379900" cy="6096000"/>
          </a:xfrm>
          <a:prstGeom prst="rect">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4"/>
          <p:cNvGrpSpPr/>
          <p:nvPr/>
        </p:nvGrpSpPr>
        <p:grpSpPr>
          <a:xfrm>
            <a:off x="415150" y="384425"/>
            <a:ext cx="11273471" cy="6059399"/>
            <a:chOff x="415600" y="384425"/>
            <a:chExt cx="11442825" cy="6059399"/>
          </a:xfrm>
        </p:grpSpPr>
        <p:pic>
          <p:nvPicPr>
            <p:cNvPr id="85" name="Google Shape;85;p4"/>
            <p:cNvPicPr preferRelativeResize="0"/>
            <p:nvPr/>
          </p:nvPicPr>
          <p:blipFill>
            <a:blip r:embed="rId2">
              <a:alphaModFix/>
            </a:blip>
            <a:stretch>
              <a:fillRect/>
            </a:stretch>
          </p:blipFill>
          <p:spPr>
            <a:xfrm rot="5400000">
              <a:off x="1599075" y="-799050"/>
              <a:ext cx="6059399" cy="8426350"/>
            </a:xfrm>
            <a:prstGeom prst="rect">
              <a:avLst/>
            </a:prstGeom>
            <a:noFill/>
            <a:ln>
              <a:noFill/>
            </a:ln>
          </p:spPr>
        </p:pic>
        <p:pic>
          <p:nvPicPr>
            <p:cNvPr id="86" name="Google Shape;86;p4"/>
            <p:cNvPicPr preferRelativeResize="0"/>
            <p:nvPr/>
          </p:nvPicPr>
          <p:blipFill rotWithShape="1">
            <a:blip r:embed="rId2">
              <a:alphaModFix/>
            </a:blip>
            <a:srcRect t="62862"/>
            <a:stretch/>
          </p:blipFill>
          <p:spPr>
            <a:xfrm rot="5400000">
              <a:off x="7264087" y="1849487"/>
              <a:ext cx="6059399" cy="3129276"/>
            </a:xfrm>
            <a:prstGeom prst="rect">
              <a:avLst/>
            </a:prstGeom>
            <a:noFill/>
            <a:ln>
              <a:noFill/>
            </a:ln>
          </p:spPr>
        </p:pic>
      </p:grpSp>
      <p:sp>
        <p:nvSpPr>
          <p:cNvPr id="87" name="Google Shape;87;p4"/>
          <p:cNvSpPr txBox="1">
            <a:spLocks noGrp="1"/>
          </p:cNvSpPr>
          <p:nvPr>
            <p:ph type="title"/>
          </p:nvPr>
        </p:nvSpPr>
        <p:spPr>
          <a:xfrm>
            <a:off x="6072725" y="1583975"/>
            <a:ext cx="5322600" cy="1324800"/>
          </a:xfrm>
          <a:prstGeom prst="rect">
            <a:avLst/>
          </a:prstGeom>
          <a:effectLst>
            <a:outerShdw dist="66675" dir="10320000" algn="bl" rotWithShape="0">
              <a:srgbClr val="000000"/>
            </a:outerShdw>
          </a:effectLst>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accent3"/>
              </a:buClr>
              <a:buSzPts val="6400"/>
              <a:buFont typeface="Aldrich"/>
              <a:buNone/>
              <a:defRPr sz="6400">
                <a:solidFill>
                  <a:schemeClr val="accent3"/>
                </a:solidFill>
              </a:defRPr>
            </a:lvl1pPr>
            <a:lvl2pPr lvl="1" algn="r" rtl="0">
              <a:spcBef>
                <a:spcPts val="0"/>
              </a:spcBef>
              <a:spcAft>
                <a:spcPts val="0"/>
              </a:spcAft>
              <a:buClr>
                <a:schemeClr val="accent3"/>
              </a:buClr>
              <a:buSzPts val="7000"/>
              <a:buFont typeface="Abril Fatface"/>
              <a:buNone/>
              <a:defRPr sz="7000">
                <a:solidFill>
                  <a:schemeClr val="accent3"/>
                </a:solidFill>
                <a:latin typeface="Abril Fatface"/>
                <a:ea typeface="Abril Fatface"/>
                <a:cs typeface="Abril Fatface"/>
                <a:sym typeface="Abril Fatface"/>
              </a:defRPr>
            </a:lvl2pPr>
            <a:lvl3pPr lvl="2" algn="r" rtl="0">
              <a:spcBef>
                <a:spcPts val="0"/>
              </a:spcBef>
              <a:spcAft>
                <a:spcPts val="0"/>
              </a:spcAft>
              <a:buClr>
                <a:schemeClr val="accent3"/>
              </a:buClr>
              <a:buSzPts val="7000"/>
              <a:buFont typeface="Abril Fatface"/>
              <a:buNone/>
              <a:defRPr sz="7000">
                <a:solidFill>
                  <a:schemeClr val="accent3"/>
                </a:solidFill>
                <a:latin typeface="Abril Fatface"/>
                <a:ea typeface="Abril Fatface"/>
                <a:cs typeface="Abril Fatface"/>
                <a:sym typeface="Abril Fatface"/>
              </a:defRPr>
            </a:lvl3pPr>
            <a:lvl4pPr lvl="3" algn="r" rtl="0">
              <a:spcBef>
                <a:spcPts val="0"/>
              </a:spcBef>
              <a:spcAft>
                <a:spcPts val="0"/>
              </a:spcAft>
              <a:buClr>
                <a:schemeClr val="accent3"/>
              </a:buClr>
              <a:buSzPts val="7000"/>
              <a:buFont typeface="Abril Fatface"/>
              <a:buNone/>
              <a:defRPr sz="7000">
                <a:solidFill>
                  <a:schemeClr val="accent3"/>
                </a:solidFill>
                <a:latin typeface="Abril Fatface"/>
                <a:ea typeface="Abril Fatface"/>
                <a:cs typeface="Abril Fatface"/>
                <a:sym typeface="Abril Fatface"/>
              </a:defRPr>
            </a:lvl4pPr>
            <a:lvl5pPr lvl="4" algn="r" rtl="0">
              <a:spcBef>
                <a:spcPts val="0"/>
              </a:spcBef>
              <a:spcAft>
                <a:spcPts val="0"/>
              </a:spcAft>
              <a:buClr>
                <a:schemeClr val="accent3"/>
              </a:buClr>
              <a:buSzPts val="7000"/>
              <a:buFont typeface="Abril Fatface"/>
              <a:buNone/>
              <a:defRPr sz="7000">
                <a:solidFill>
                  <a:schemeClr val="accent3"/>
                </a:solidFill>
                <a:latin typeface="Abril Fatface"/>
                <a:ea typeface="Abril Fatface"/>
                <a:cs typeface="Abril Fatface"/>
                <a:sym typeface="Abril Fatface"/>
              </a:defRPr>
            </a:lvl5pPr>
            <a:lvl6pPr lvl="5" algn="r" rtl="0">
              <a:spcBef>
                <a:spcPts val="0"/>
              </a:spcBef>
              <a:spcAft>
                <a:spcPts val="0"/>
              </a:spcAft>
              <a:buClr>
                <a:schemeClr val="accent3"/>
              </a:buClr>
              <a:buSzPts val="7000"/>
              <a:buFont typeface="Abril Fatface"/>
              <a:buNone/>
              <a:defRPr sz="7000">
                <a:solidFill>
                  <a:schemeClr val="accent3"/>
                </a:solidFill>
                <a:latin typeface="Abril Fatface"/>
                <a:ea typeface="Abril Fatface"/>
                <a:cs typeface="Abril Fatface"/>
                <a:sym typeface="Abril Fatface"/>
              </a:defRPr>
            </a:lvl6pPr>
            <a:lvl7pPr lvl="6" algn="r" rtl="0">
              <a:spcBef>
                <a:spcPts val="0"/>
              </a:spcBef>
              <a:spcAft>
                <a:spcPts val="0"/>
              </a:spcAft>
              <a:buClr>
                <a:schemeClr val="accent3"/>
              </a:buClr>
              <a:buSzPts val="7000"/>
              <a:buFont typeface="Abril Fatface"/>
              <a:buNone/>
              <a:defRPr sz="7000">
                <a:solidFill>
                  <a:schemeClr val="accent3"/>
                </a:solidFill>
                <a:latin typeface="Abril Fatface"/>
                <a:ea typeface="Abril Fatface"/>
                <a:cs typeface="Abril Fatface"/>
                <a:sym typeface="Abril Fatface"/>
              </a:defRPr>
            </a:lvl7pPr>
            <a:lvl8pPr lvl="7" algn="r" rtl="0">
              <a:spcBef>
                <a:spcPts val="0"/>
              </a:spcBef>
              <a:spcAft>
                <a:spcPts val="0"/>
              </a:spcAft>
              <a:buClr>
                <a:schemeClr val="accent3"/>
              </a:buClr>
              <a:buSzPts val="7000"/>
              <a:buFont typeface="Abril Fatface"/>
              <a:buNone/>
              <a:defRPr sz="7000">
                <a:solidFill>
                  <a:schemeClr val="accent3"/>
                </a:solidFill>
                <a:latin typeface="Abril Fatface"/>
                <a:ea typeface="Abril Fatface"/>
                <a:cs typeface="Abril Fatface"/>
                <a:sym typeface="Abril Fatface"/>
              </a:defRPr>
            </a:lvl8pPr>
            <a:lvl9pPr lvl="8" algn="r" rtl="0">
              <a:spcBef>
                <a:spcPts val="0"/>
              </a:spcBef>
              <a:spcAft>
                <a:spcPts val="0"/>
              </a:spcAft>
              <a:buClr>
                <a:schemeClr val="accent3"/>
              </a:buClr>
              <a:buSzPts val="7000"/>
              <a:buFont typeface="Abril Fatface"/>
              <a:buNone/>
              <a:defRPr sz="7000">
                <a:solidFill>
                  <a:schemeClr val="accent3"/>
                </a:solidFill>
                <a:latin typeface="Abril Fatface"/>
                <a:ea typeface="Abril Fatface"/>
                <a:cs typeface="Abril Fatface"/>
                <a:sym typeface="Abril Fatface"/>
              </a:defRPr>
            </a:lvl9pPr>
          </a:lstStyle>
          <a:p>
            <a:endParaRPr/>
          </a:p>
        </p:txBody>
      </p:sp>
      <p:sp>
        <p:nvSpPr>
          <p:cNvPr id="88" name="Google Shape;88;p4"/>
          <p:cNvSpPr txBox="1">
            <a:spLocks noGrp="1"/>
          </p:cNvSpPr>
          <p:nvPr>
            <p:ph type="body" idx="1"/>
          </p:nvPr>
        </p:nvSpPr>
        <p:spPr>
          <a:xfrm>
            <a:off x="6072700" y="2988275"/>
            <a:ext cx="5322600" cy="22359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grpSp>
        <p:nvGrpSpPr>
          <p:cNvPr id="89" name="Google Shape;89;p4"/>
          <p:cNvGrpSpPr/>
          <p:nvPr/>
        </p:nvGrpSpPr>
        <p:grpSpPr>
          <a:xfrm>
            <a:off x="10750675" y="561575"/>
            <a:ext cx="752225" cy="548700"/>
            <a:chOff x="1435225" y="4752575"/>
            <a:chExt cx="752225" cy="548700"/>
          </a:xfrm>
        </p:grpSpPr>
        <p:grpSp>
          <p:nvGrpSpPr>
            <p:cNvPr id="90" name="Google Shape;90;p4"/>
            <p:cNvGrpSpPr/>
            <p:nvPr/>
          </p:nvGrpSpPr>
          <p:grpSpPr>
            <a:xfrm>
              <a:off x="1435225" y="4752575"/>
              <a:ext cx="752225" cy="91500"/>
              <a:chOff x="1435225" y="4752575"/>
              <a:chExt cx="752225" cy="91500"/>
            </a:xfrm>
          </p:grpSpPr>
          <p:sp>
            <p:nvSpPr>
              <p:cNvPr id="91" name="Google Shape;91;p4"/>
              <p:cNvSpPr/>
              <p:nvPr/>
            </p:nvSpPr>
            <p:spPr>
              <a:xfrm>
                <a:off x="1435225"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1655467"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1875708"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2095950"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4"/>
            <p:cNvGrpSpPr/>
            <p:nvPr/>
          </p:nvGrpSpPr>
          <p:grpSpPr>
            <a:xfrm>
              <a:off x="1435225" y="4981175"/>
              <a:ext cx="752225" cy="91500"/>
              <a:chOff x="1511425" y="4981175"/>
              <a:chExt cx="752225" cy="91500"/>
            </a:xfrm>
          </p:grpSpPr>
          <p:sp>
            <p:nvSpPr>
              <p:cNvPr id="96" name="Google Shape;96;p4"/>
              <p:cNvSpPr/>
              <p:nvPr/>
            </p:nvSpPr>
            <p:spPr>
              <a:xfrm>
                <a:off x="1511425"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1731667"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1951908"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2172150"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4"/>
            <p:cNvGrpSpPr/>
            <p:nvPr/>
          </p:nvGrpSpPr>
          <p:grpSpPr>
            <a:xfrm>
              <a:off x="1435225" y="5209775"/>
              <a:ext cx="752225" cy="91500"/>
              <a:chOff x="1511425" y="4981175"/>
              <a:chExt cx="752225" cy="91500"/>
            </a:xfrm>
          </p:grpSpPr>
          <p:sp>
            <p:nvSpPr>
              <p:cNvPr id="101" name="Google Shape;101;p4"/>
              <p:cNvSpPr/>
              <p:nvPr/>
            </p:nvSpPr>
            <p:spPr>
              <a:xfrm>
                <a:off x="1511425"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1731667"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1951908"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2172150"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 name="Google Shape;105;p4"/>
          <p:cNvGrpSpPr/>
          <p:nvPr/>
        </p:nvGrpSpPr>
        <p:grpSpPr>
          <a:xfrm>
            <a:off x="539875" y="5743575"/>
            <a:ext cx="752225" cy="548700"/>
            <a:chOff x="1435225" y="4752575"/>
            <a:chExt cx="752225" cy="548700"/>
          </a:xfrm>
        </p:grpSpPr>
        <p:grpSp>
          <p:nvGrpSpPr>
            <p:cNvPr id="106" name="Google Shape;106;p4"/>
            <p:cNvGrpSpPr/>
            <p:nvPr/>
          </p:nvGrpSpPr>
          <p:grpSpPr>
            <a:xfrm>
              <a:off x="1435225" y="4752575"/>
              <a:ext cx="752225" cy="91500"/>
              <a:chOff x="1435225" y="4752575"/>
              <a:chExt cx="752225" cy="91500"/>
            </a:xfrm>
          </p:grpSpPr>
          <p:sp>
            <p:nvSpPr>
              <p:cNvPr id="107" name="Google Shape;107;p4"/>
              <p:cNvSpPr/>
              <p:nvPr/>
            </p:nvSpPr>
            <p:spPr>
              <a:xfrm>
                <a:off x="1435225"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1655467"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1875708"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2095950"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4"/>
            <p:cNvGrpSpPr/>
            <p:nvPr/>
          </p:nvGrpSpPr>
          <p:grpSpPr>
            <a:xfrm>
              <a:off x="1435225" y="4981175"/>
              <a:ext cx="752225" cy="91500"/>
              <a:chOff x="1511425" y="4981175"/>
              <a:chExt cx="752225" cy="91500"/>
            </a:xfrm>
          </p:grpSpPr>
          <p:sp>
            <p:nvSpPr>
              <p:cNvPr id="112" name="Google Shape;112;p4"/>
              <p:cNvSpPr/>
              <p:nvPr/>
            </p:nvSpPr>
            <p:spPr>
              <a:xfrm>
                <a:off x="1511425"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1731667"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1951908"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2172150"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4"/>
            <p:cNvGrpSpPr/>
            <p:nvPr/>
          </p:nvGrpSpPr>
          <p:grpSpPr>
            <a:xfrm>
              <a:off x="1435225" y="5209775"/>
              <a:ext cx="752225" cy="91500"/>
              <a:chOff x="1511425" y="4981175"/>
              <a:chExt cx="752225" cy="91500"/>
            </a:xfrm>
          </p:grpSpPr>
          <p:sp>
            <p:nvSpPr>
              <p:cNvPr id="117" name="Google Shape;117;p4"/>
              <p:cNvSpPr/>
              <p:nvPr/>
            </p:nvSpPr>
            <p:spPr>
              <a:xfrm>
                <a:off x="1511425"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1731667"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1951908"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2172150"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1" name="Google Shape;121;p4"/>
          <p:cNvSpPr/>
          <p:nvPr/>
        </p:nvSpPr>
        <p:spPr>
          <a:xfrm>
            <a:off x="11137200" y="5835075"/>
            <a:ext cx="365700" cy="365700"/>
          </a:xfrm>
          <a:prstGeom prst="ellipse">
            <a:avLst/>
          </a:prstGeom>
          <a:solidFill>
            <a:schemeClr val="accent1"/>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10631162" y="5836575"/>
            <a:ext cx="365700" cy="362700"/>
          </a:xfrm>
          <a:prstGeom prst="ellipse">
            <a:avLst/>
          </a:prstGeom>
          <a:solidFill>
            <a:schemeClr val="accent4"/>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10125125" y="5836575"/>
            <a:ext cx="365700" cy="362700"/>
          </a:xfrm>
          <a:prstGeom prst="ellipse">
            <a:avLst/>
          </a:prstGeom>
          <a:solidFill>
            <a:schemeClr val="accent6"/>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124"/>
        <p:cNvGrpSpPr/>
        <p:nvPr/>
      </p:nvGrpSpPr>
      <p:grpSpPr>
        <a:xfrm>
          <a:off x="0" y="0"/>
          <a:ext cx="0" cy="0"/>
          <a:chOff x="0" y="0"/>
          <a:chExt cx="0" cy="0"/>
        </a:xfrm>
      </p:grpSpPr>
      <p:sp>
        <p:nvSpPr>
          <p:cNvPr id="125" name="Google Shape;125;p5"/>
          <p:cNvSpPr/>
          <p:nvPr/>
        </p:nvSpPr>
        <p:spPr>
          <a:xfrm>
            <a:off x="19050" y="0"/>
            <a:ext cx="12192000" cy="68580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5"/>
          <p:cNvGrpSpPr/>
          <p:nvPr/>
        </p:nvGrpSpPr>
        <p:grpSpPr>
          <a:xfrm>
            <a:off x="-19" y="0"/>
            <a:ext cx="12192019" cy="6858030"/>
            <a:chOff x="415600" y="384423"/>
            <a:chExt cx="10934546" cy="6059401"/>
          </a:xfrm>
        </p:grpSpPr>
        <p:pic>
          <p:nvPicPr>
            <p:cNvPr id="127" name="Google Shape;127;p5"/>
            <p:cNvPicPr preferRelativeResize="0"/>
            <p:nvPr/>
          </p:nvPicPr>
          <p:blipFill>
            <a:blip r:embed="rId2">
              <a:alphaModFix amt="52999"/>
            </a:blip>
            <a:stretch>
              <a:fillRect/>
            </a:stretch>
          </p:blipFill>
          <p:spPr>
            <a:xfrm rot="5400000">
              <a:off x="1599075" y="-799050"/>
              <a:ext cx="6059399" cy="8426350"/>
            </a:xfrm>
            <a:prstGeom prst="rect">
              <a:avLst/>
            </a:prstGeom>
            <a:noFill/>
            <a:ln>
              <a:noFill/>
            </a:ln>
          </p:spPr>
        </p:pic>
        <p:pic>
          <p:nvPicPr>
            <p:cNvPr id="128" name="Google Shape;128;p5"/>
            <p:cNvPicPr preferRelativeResize="0"/>
            <p:nvPr/>
          </p:nvPicPr>
          <p:blipFill rotWithShape="1">
            <a:blip r:embed="rId2">
              <a:alphaModFix amt="52999"/>
            </a:blip>
            <a:srcRect t="68892" b="1708"/>
            <a:stretch/>
          </p:blipFill>
          <p:spPr>
            <a:xfrm rot="5400000">
              <a:off x="7081771" y="2175444"/>
              <a:ext cx="6059396" cy="2477354"/>
            </a:xfrm>
            <a:prstGeom prst="rect">
              <a:avLst/>
            </a:prstGeom>
            <a:noFill/>
            <a:ln>
              <a:noFill/>
            </a:ln>
          </p:spPr>
        </p:pic>
      </p:grpSp>
      <p:sp>
        <p:nvSpPr>
          <p:cNvPr id="129" name="Google Shape;129;p5"/>
          <p:cNvSpPr txBox="1">
            <a:spLocks noGrp="1"/>
          </p:cNvSpPr>
          <p:nvPr>
            <p:ph type="title"/>
          </p:nvPr>
        </p:nvSpPr>
        <p:spPr>
          <a:xfrm>
            <a:off x="720400" y="517175"/>
            <a:ext cx="11055900" cy="763500"/>
          </a:xfrm>
          <a:prstGeom prst="rect">
            <a:avLst/>
          </a:prstGeom>
          <a:effectLst>
            <a:outerShdw dist="66675" dir="10320000" algn="bl" rotWithShape="0">
              <a:srgbClr val="000000"/>
            </a:outerShdw>
          </a:effectLst>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lt1"/>
              </a:buClr>
              <a:buSzPts val="4800"/>
              <a:buFont typeface="Aldrich"/>
              <a:buNone/>
              <a:defRPr sz="4800">
                <a:solidFill>
                  <a:schemeClr val="lt1"/>
                </a:solidFill>
              </a:defRPr>
            </a:lvl1pPr>
            <a:lvl2pPr lvl="1" algn="ctr" rtl="0">
              <a:spcBef>
                <a:spcPts val="0"/>
              </a:spcBef>
              <a:spcAft>
                <a:spcPts val="0"/>
              </a:spcAft>
              <a:buClr>
                <a:schemeClr val="lt1"/>
              </a:buClr>
              <a:buSzPts val="4800"/>
              <a:buFont typeface="Abril Fatface"/>
              <a:buNone/>
              <a:defRPr sz="4800">
                <a:solidFill>
                  <a:schemeClr val="lt1"/>
                </a:solidFill>
                <a:latin typeface="Abril Fatface"/>
                <a:ea typeface="Abril Fatface"/>
                <a:cs typeface="Abril Fatface"/>
                <a:sym typeface="Abril Fatface"/>
              </a:defRPr>
            </a:lvl2pPr>
            <a:lvl3pPr lvl="2" algn="ctr" rtl="0">
              <a:spcBef>
                <a:spcPts val="0"/>
              </a:spcBef>
              <a:spcAft>
                <a:spcPts val="0"/>
              </a:spcAft>
              <a:buClr>
                <a:schemeClr val="lt1"/>
              </a:buClr>
              <a:buSzPts val="4800"/>
              <a:buFont typeface="Abril Fatface"/>
              <a:buNone/>
              <a:defRPr sz="4800">
                <a:solidFill>
                  <a:schemeClr val="lt1"/>
                </a:solidFill>
                <a:latin typeface="Abril Fatface"/>
                <a:ea typeface="Abril Fatface"/>
                <a:cs typeface="Abril Fatface"/>
                <a:sym typeface="Abril Fatface"/>
              </a:defRPr>
            </a:lvl3pPr>
            <a:lvl4pPr lvl="3" algn="ctr" rtl="0">
              <a:spcBef>
                <a:spcPts val="0"/>
              </a:spcBef>
              <a:spcAft>
                <a:spcPts val="0"/>
              </a:spcAft>
              <a:buClr>
                <a:schemeClr val="lt1"/>
              </a:buClr>
              <a:buSzPts val="4800"/>
              <a:buFont typeface="Abril Fatface"/>
              <a:buNone/>
              <a:defRPr sz="4800">
                <a:solidFill>
                  <a:schemeClr val="lt1"/>
                </a:solidFill>
                <a:latin typeface="Abril Fatface"/>
                <a:ea typeface="Abril Fatface"/>
                <a:cs typeface="Abril Fatface"/>
                <a:sym typeface="Abril Fatface"/>
              </a:defRPr>
            </a:lvl4pPr>
            <a:lvl5pPr lvl="4" algn="ctr" rtl="0">
              <a:spcBef>
                <a:spcPts val="0"/>
              </a:spcBef>
              <a:spcAft>
                <a:spcPts val="0"/>
              </a:spcAft>
              <a:buClr>
                <a:schemeClr val="lt1"/>
              </a:buClr>
              <a:buSzPts val="4800"/>
              <a:buFont typeface="Abril Fatface"/>
              <a:buNone/>
              <a:defRPr sz="4800">
                <a:solidFill>
                  <a:schemeClr val="lt1"/>
                </a:solidFill>
                <a:latin typeface="Abril Fatface"/>
                <a:ea typeface="Abril Fatface"/>
                <a:cs typeface="Abril Fatface"/>
                <a:sym typeface="Abril Fatface"/>
              </a:defRPr>
            </a:lvl5pPr>
            <a:lvl6pPr lvl="5" algn="ctr" rtl="0">
              <a:spcBef>
                <a:spcPts val="0"/>
              </a:spcBef>
              <a:spcAft>
                <a:spcPts val="0"/>
              </a:spcAft>
              <a:buClr>
                <a:schemeClr val="lt1"/>
              </a:buClr>
              <a:buSzPts val="4800"/>
              <a:buFont typeface="Abril Fatface"/>
              <a:buNone/>
              <a:defRPr sz="4800">
                <a:solidFill>
                  <a:schemeClr val="lt1"/>
                </a:solidFill>
                <a:latin typeface="Abril Fatface"/>
                <a:ea typeface="Abril Fatface"/>
                <a:cs typeface="Abril Fatface"/>
                <a:sym typeface="Abril Fatface"/>
              </a:defRPr>
            </a:lvl6pPr>
            <a:lvl7pPr lvl="6" algn="ctr" rtl="0">
              <a:spcBef>
                <a:spcPts val="0"/>
              </a:spcBef>
              <a:spcAft>
                <a:spcPts val="0"/>
              </a:spcAft>
              <a:buClr>
                <a:schemeClr val="lt1"/>
              </a:buClr>
              <a:buSzPts val="4800"/>
              <a:buFont typeface="Abril Fatface"/>
              <a:buNone/>
              <a:defRPr sz="4800">
                <a:solidFill>
                  <a:schemeClr val="lt1"/>
                </a:solidFill>
                <a:latin typeface="Abril Fatface"/>
                <a:ea typeface="Abril Fatface"/>
                <a:cs typeface="Abril Fatface"/>
                <a:sym typeface="Abril Fatface"/>
              </a:defRPr>
            </a:lvl7pPr>
            <a:lvl8pPr lvl="7" algn="ctr" rtl="0">
              <a:spcBef>
                <a:spcPts val="0"/>
              </a:spcBef>
              <a:spcAft>
                <a:spcPts val="0"/>
              </a:spcAft>
              <a:buClr>
                <a:schemeClr val="lt1"/>
              </a:buClr>
              <a:buSzPts val="4800"/>
              <a:buFont typeface="Abril Fatface"/>
              <a:buNone/>
              <a:defRPr sz="4800">
                <a:solidFill>
                  <a:schemeClr val="lt1"/>
                </a:solidFill>
                <a:latin typeface="Abril Fatface"/>
                <a:ea typeface="Abril Fatface"/>
                <a:cs typeface="Abril Fatface"/>
                <a:sym typeface="Abril Fatface"/>
              </a:defRPr>
            </a:lvl8pPr>
            <a:lvl9pPr lvl="8" algn="ctr" rtl="0">
              <a:spcBef>
                <a:spcPts val="0"/>
              </a:spcBef>
              <a:spcAft>
                <a:spcPts val="0"/>
              </a:spcAft>
              <a:buClr>
                <a:schemeClr val="lt1"/>
              </a:buClr>
              <a:buSzPts val="4800"/>
              <a:buFont typeface="Abril Fatface"/>
              <a:buNone/>
              <a:defRPr sz="4800">
                <a:solidFill>
                  <a:schemeClr val="lt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body" idx="1"/>
          </p:nvPr>
        </p:nvSpPr>
        <p:spPr>
          <a:xfrm>
            <a:off x="1390650" y="2917800"/>
            <a:ext cx="4266300" cy="1221000"/>
          </a:xfrm>
          <a:prstGeom prst="rect">
            <a:avLst/>
          </a:prstGeom>
        </p:spPr>
        <p:txBody>
          <a:bodyPr spcFirstLastPara="1" wrap="square" lIns="121900" tIns="121900" rIns="121900" bIns="121900" anchor="t" anchorCtr="0">
            <a:noAutofit/>
          </a:bodyPr>
          <a:lstStyle>
            <a:lvl1pPr marL="457200" lvl="0" indent="-349250" algn="ctr" rtl="0">
              <a:spcBef>
                <a:spcPts val="0"/>
              </a:spcBef>
              <a:spcAft>
                <a:spcPts val="0"/>
              </a:spcAft>
              <a:buSzPts val="1900"/>
              <a:buChar char="●"/>
              <a:defRPr/>
            </a:lvl1pPr>
            <a:lvl2pPr marL="914400" lvl="1" indent="-349250" algn="ctr" rtl="0">
              <a:spcBef>
                <a:spcPts val="2100"/>
              </a:spcBef>
              <a:spcAft>
                <a:spcPts val="0"/>
              </a:spcAft>
              <a:buSzPts val="1900"/>
              <a:buChar char="○"/>
              <a:defRPr/>
            </a:lvl2pPr>
            <a:lvl3pPr marL="1371600" lvl="2" indent="-349250" algn="ctr" rtl="0">
              <a:spcBef>
                <a:spcPts val="2100"/>
              </a:spcBef>
              <a:spcAft>
                <a:spcPts val="0"/>
              </a:spcAft>
              <a:buSzPts val="1900"/>
              <a:buChar char="■"/>
              <a:defRPr/>
            </a:lvl3pPr>
            <a:lvl4pPr marL="1828800" lvl="3" indent="-349250" algn="ctr" rtl="0">
              <a:spcBef>
                <a:spcPts val="2100"/>
              </a:spcBef>
              <a:spcAft>
                <a:spcPts val="0"/>
              </a:spcAft>
              <a:buSzPts val="1900"/>
              <a:buChar char="●"/>
              <a:defRPr/>
            </a:lvl4pPr>
            <a:lvl5pPr marL="2286000" lvl="4" indent="-349250" algn="ctr" rtl="0">
              <a:spcBef>
                <a:spcPts val="2100"/>
              </a:spcBef>
              <a:spcAft>
                <a:spcPts val="0"/>
              </a:spcAft>
              <a:buSzPts val="1900"/>
              <a:buChar char="○"/>
              <a:defRPr/>
            </a:lvl5pPr>
            <a:lvl6pPr marL="2743200" lvl="5" indent="-349250" algn="ctr" rtl="0">
              <a:spcBef>
                <a:spcPts val="2100"/>
              </a:spcBef>
              <a:spcAft>
                <a:spcPts val="0"/>
              </a:spcAft>
              <a:buSzPts val="1900"/>
              <a:buChar char="■"/>
              <a:defRPr/>
            </a:lvl6pPr>
            <a:lvl7pPr marL="3200400" lvl="6" indent="-349250" algn="ctr" rtl="0">
              <a:spcBef>
                <a:spcPts val="2100"/>
              </a:spcBef>
              <a:spcAft>
                <a:spcPts val="0"/>
              </a:spcAft>
              <a:buSzPts val="1900"/>
              <a:buChar char="●"/>
              <a:defRPr/>
            </a:lvl7pPr>
            <a:lvl8pPr marL="3657600" lvl="7" indent="-349250" algn="ctr" rtl="0">
              <a:spcBef>
                <a:spcPts val="2100"/>
              </a:spcBef>
              <a:spcAft>
                <a:spcPts val="0"/>
              </a:spcAft>
              <a:buSzPts val="1900"/>
              <a:buChar char="○"/>
              <a:defRPr/>
            </a:lvl8pPr>
            <a:lvl9pPr marL="4114800" lvl="8" indent="-349250" algn="ctr" rtl="0">
              <a:spcBef>
                <a:spcPts val="2100"/>
              </a:spcBef>
              <a:spcAft>
                <a:spcPts val="2100"/>
              </a:spcAft>
              <a:buSzPts val="1900"/>
              <a:buChar char="■"/>
              <a:defRPr/>
            </a:lvl9pPr>
          </a:lstStyle>
          <a:p>
            <a:endParaRPr/>
          </a:p>
        </p:txBody>
      </p:sp>
      <p:sp>
        <p:nvSpPr>
          <p:cNvPr id="131" name="Google Shape;131;p5"/>
          <p:cNvSpPr txBox="1">
            <a:spLocks noGrp="1"/>
          </p:cNvSpPr>
          <p:nvPr>
            <p:ph type="body" idx="2"/>
          </p:nvPr>
        </p:nvSpPr>
        <p:spPr>
          <a:xfrm>
            <a:off x="6744577" y="2917800"/>
            <a:ext cx="4266300" cy="1221000"/>
          </a:xfrm>
          <a:prstGeom prst="rect">
            <a:avLst/>
          </a:prstGeom>
        </p:spPr>
        <p:txBody>
          <a:bodyPr spcFirstLastPara="1" wrap="square" lIns="121900" tIns="121900" rIns="121900" bIns="121900" anchor="t" anchorCtr="0">
            <a:noAutofit/>
          </a:bodyPr>
          <a:lstStyle>
            <a:lvl1pPr marL="457200" lvl="0" indent="-349250" algn="ctr" rtl="0">
              <a:spcBef>
                <a:spcPts val="0"/>
              </a:spcBef>
              <a:spcAft>
                <a:spcPts val="0"/>
              </a:spcAft>
              <a:buSzPts val="1900"/>
              <a:buChar char="●"/>
              <a:defRPr/>
            </a:lvl1pPr>
            <a:lvl2pPr marL="914400" lvl="1" indent="-349250" algn="ctr" rtl="0">
              <a:spcBef>
                <a:spcPts val="2100"/>
              </a:spcBef>
              <a:spcAft>
                <a:spcPts val="0"/>
              </a:spcAft>
              <a:buSzPts val="1900"/>
              <a:buChar char="○"/>
              <a:defRPr/>
            </a:lvl2pPr>
            <a:lvl3pPr marL="1371600" lvl="2" indent="-349250" algn="ctr" rtl="0">
              <a:spcBef>
                <a:spcPts val="2100"/>
              </a:spcBef>
              <a:spcAft>
                <a:spcPts val="0"/>
              </a:spcAft>
              <a:buSzPts val="1900"/>
              <a:buChar char="■"/>
              <a:defRPr/>
            </a:lvl3pPr>
            <a:lvl4pPr marL="1828800" lvl="3" indent="-349250" algn="ctr" rtl="0">
              <a:spcBef>
                <a:spcPts val="2100"/>
              </a:spcBef>
              <a:spcAft>
                <a:spcPts val="0"/>
              </a:spcAft>
              <a:buSzPts val="1900"/>
              <a:buChar char="●"/>
              <a:defRPr/>
            </a:lvl4pPr>
            <a:lvl5pPr marL="2286000" lvl="4" indent="-349250" algn="ctr" rtl="0">
              <a:spcBef>
                <a:spcPts val="2100"/>
              </a:spcBef>
              <a:spcAft>
                <a:spcPts val="0"/>
              </a:spcAft>
              <a:buSzPts val="1900"/>
              <a:buChar char="○"/>
              <a:defRPr/>
            </a:lvl5pPr>
            <a:lvl6pPr marL="2743200" lvl="5" indent="-349250" algn="ctr" rtl="0">
              <a:spcBef>
                <a:spcPts val="2100"/>
              </a:spcBef>
              <a:spcAft>
                <a:spcPts val="0"/>
              </a:spcAft>
              <a:buSzPts val="1900"/>
              <a:buChar char="■"/>
              <a:defRPr/>
            </a:lvl6pPr>
            <a:lvl7pPr marL="3200400" lvl="6" indent="-349250" algn="ctr" rtl="0">
              <a:spcBef>
                <a:spcPts val="2100"/>
              </a:spcBef>
              <a:spcAft>
                <a:spcPts val="0"/>
              </a:spcAft>
              <a:buSzPts val="1900"/>
              <a:buChar char="●"/>
              <a:defRPr/>
            </a:lvl7pPr>
            <a:lvl8pPr marL="3657600" lvl="7" indent="-349250" algn="ctr" rtl="0">
              <a:spcBef>
                <a:spcPts val="2100"/>
              </a:spcBef>
              <a:spcAft>
                <a:spcPts val="0"/>
              </a:spcAft>
              <a:buSzPts val="1900"/>
              <a:buChar char="○"/>
              <a:defRPr/>
            </a:lvl8pPr>
            <a:lvl9pPr marL="4114800" lvl="8" indent="-349250" algn="ctr" rtl="0">
              <a:spcBef>
                <a:spcPts val="2100"/>
              </a:spcBef>
              <a:spcAft>
                <a:spcPts val="2100"/>
              </a:spcAft>
              <a:buSzPts val="1900"/>
              <a:buChar char="■"/>
              <a:defRPr/>
            </a:lvl9pPr>
          </a:lstStyle>
          <a:p>
            <a:endParaRPr/>
          </a:p>
        </p:txBody>
      </p:sp>
      <p:sp>
        <p:nvSpPr>
          <p:cNvPr id="132" name="Google Shape;132;p5"/>
          <p:cNvSpPr txBox="1">
            <a:spLocks noGrp="1"/>
          </p:cNvSpPr>
          <p:nvPr>
            <p:ph type="body" idx="3"/>
          </p:nvPr>
        </p:nvSpPr>
        <p:spPr>
          <a:xfrm>
            <a:off x="1390650" y="5370370"/>
            <a:ext cx="4266300" cy="1221000"/>
          </a:xfrm>
          <a:prstGeom prst="rect">
            <a:avLst/>
          </a:prstGeom>
        </p:spPr>
        <p:txBody>
          <a:bodyPr spcFirstLastPara="1" wrap="square" lIns="121900" tIns="121900" rIns="121900" bIns="121900" anchor="t" anchorCtr="0">
            <a:noAutofit/>
          </a:bodyPr>
          <a:lstStyle>
            <a:lvl1pPr marL="457200" lvl="0" indent="-349250" algn="ctr" rtl="0">
              <a:spcBef>
                <a:spcPts val="0"/>
              </a:spcBef>
              <a:spcAft>
                <a:spcPts val="0"/>
              </a:spcAft>
              <a:buSzPts val="1900"/>
              <a:buChar char="●"/>
              <a:defRPr/>
            </a:lvl1pPr>
            <a:lvl2pPr marL="914400" lvl="1" indent="-349250" algn="ctr" rtl="0">
              <a:spcBef>
                <a:spcPts val="2100"/>
              </a:spcBef>
              <a:spcAft>
                <a:spcPts val="0"/>
              </a:spcAft>
              <a:buSzPts val="1900"/>
              <a:buChar char="○"/>
              <a:defRPr/>
            </a:lvl2pPr>
            <a:lvl3pPr marL="1371600" lvl="2" indent="-349250" algn="ctr" rtl="0">
              <a:spcBef>
                <a:spcPts val="2100"/>
              </a:spcBef>
              <a:spcAft>
                <a:spcPts val="0"/>
              </a:spcAft>
              <a:buSzPts val="1900"/>
              <a:buChar char="■"/>
              <a:defRPr/>
            </a:lvl3pPr>
            <a:lvl4pPr marL="1828800" lvl="3" indent="-349250" algn="ctr" rtl="0">
              <a:spcBef>
                <a:spcPts val="2100"/>
              </a:spcBef>
              <a:spcAft>
                <a:spcPts val="0"/>
              </a:spcAft>
              <a:buSzPts val="1900"/>
              <a:buChar char="●"/>
              <a:defRPr/>
            </a:lvl4pPr>
            <a:lvl5pPr marL="2286000" lvl="4" indent="-349250" algn="ctr" rtl="0">
              <a:spcBef>
                <a:spcPts val="2100"/>
              </a:spcBef>
              <a:spcAft>
                <a:spcPts val="0"/>
              </a:spcAft>
              <a:buSzPts val="1900"/>
              <a:buChar char="○"/>
              <a:defRPr/>
            </a:lvl5pPr>
            <a:lvl6pPr marL="2743200" lvl="5" indent="-349250" algn="ctr" rtl="0">
              <a:spcBef>
                <a:spcPts val="2100"/>
              </a:spcBef>
              <a:spcAft>
                <a:spcPts val="0"/>
              </a:spcAft>
              <a:buSzPts val="1900"/>
              <a:buChar char="■"/>
              <a:defRPr/>
            </a:lvl6pPr>
            <a:lvl7pPr marL="3200400" lvl="6" indent="-349250" algn="ctr" rtl="0">
              <a:spcBef>
                <a:spcPts val="2100"/>
              </a:spcBef>
              <a:spcAft>
                <a:spcPts val="0"/>
              </a:spcAft>
              <a:buSzPts val="1900"/>
              <a:buChar char="●"/>
              <a:defRPr/>
            </a:lvl7pPr>
            <a:lvl8pPr marL="3657600" lvl="7" indent="-349250" algn="ctr" rtl="0">
              <a:spcBef>
                <a:spcPts val="2100"/>
              </a:spcBef>
              <a:spcAft>
                <a:spcPts val="0"/>
              </a:spcAft>
              <a:buSzPts val="1900"/>
              <a:buChar char="○"/>
              <a:defRPr/>
            </a:lvl8pPr>
            <a:lvl9pPr marL="4114800" lvl="8" indent="-349250" algn="ctr" rtl="0">
              <a:spcBef>
                <a:spcPts val="2100"/>
              </a:spcBef>
              <a:spcAft>
                <a:spcPts val="2100"/>
              </a:spcAft>
              <a:buSzPts val="1900"/>
              <a:buChar char="■"/>
              <a:defRPr/>
            </a:lvl9pPr>
          </a:lstStyle>
          <a:p>
            <a:endParaRPr/>
          </a:p>
        </p:txBody>
      </p:sp>
      <p:sp>
        <p:nvSpPr>
          <p:cNvPr id="133" name="Google Shape;133;p5"/>
          <p:cNvSpPr txBox="1">
            <a:spLocks noGrp="1"/>
          </p:cNvSpPr>
          <p:nvPr>
            <p:ph type="body" idx="4"/>
          </p:nvPr>
        </p:nvSpPr>
        <p:spPr>
          <a:xfrm>
            <a:off x="6744577" y="5370370"/>
            <a:ext cx="4266300" cy="1221000"/>
          </a:xfrm>
          <a:prstGeom prst="rect">
            <a:avLst/>
          </a:prstGeom>
        </p:spPr>
        <p:txBody>
          <a:bodyPr spcFirstLastPara="1" wrap="square" lIns="121900" tIns="121900" rIns="121900" bIns="121900" anchor="t" anchorCtr="0">
            <a:noAutofit/>
          </a:bodyPr>
          <a:lstStyle>
            <a:lvl1pPr marL="457200" lvl="0" indent="-349250" algn="ctr" rtl="0">
              <a:spcBef>
                <a:spcPts val="0"/>
              </a:spcBef>
              <a:spcAft>
                <a:spcPts val="0"/>
              </a:spcAft>
              <a:buSzPts val="1900"/>
              <a:buChar char="●"/>
              <a:defRPr/>
            </a:lvl1pPr>
            <a:lvl2pPr marL="914400" lvl="1" indent="-349250" algn="ctr" rtl="0">
              <a:spcBef>
                <a:spcPts val="2100"/>
              </a:spcBef>
              <a:spcAft>
                <a:spcPts val="0"/>
              </a:spcAft>
              <a:buSzPts val="1900"/>
              <a:buChar char="○"/>
              <a:defRPr/>
            </a:lvl2pPr>
            <a:lvl3pPr marL="1371600" lvl="2" indent="-349250" algn="ctr" rtl="0">
              <a:spcBef>
                <a:spcPts val="2100"/>
              </a:spcBef>
              <a:spcAft>
                <a:spcPts val="0"/>
              </a:spcAft>
              <a:buSzPts val="1900"/>
              <a:buChar char="■"/>
              <a:defRPr/>
            </a:lvl3pPr>
            <a:lvl4pPr marL="1828800" lvl="3" indent="-349250" algn="ctr" rtl="0">
              <a:spcBef>
                <a:spcPts val="2100"/>
              </a:spcBef>
              <a:spcAft>
                <a:spcPts val="0"/>
              </a:spcAft>
              <a:buSzPts val="1900"/>
              <a:buChar char="●"/>
              <a:defRPr/>
            </a:lvl4pPr>
            <a:lvl5pPr marL="2286000" lvl="4" indent="-349250" algn="ctr" rtl="0">
              <a:spcBef>
                <a:spcPts val="2100"/>
              </a:spcBef>
              <a:spcAft>
                <a:spcPts val="0"/>
              </a:spcAft>
              <a:buSzPts val="1900"/>
              <a:buChar char="○"/>
              <a:defRPr/>
            </a:lvl5pPr>
            <a:lvl6pPr marL="2743200" lvl="5" indent="-349250" algn="ctr" rtl="0">
              <a:spcBef>
                <a:spcPts val="2100"/>
              </a:spcBef>
              <a:spcAft>
                <a:spcPts val="0"/>
              </a:spcAft>
              <a:buSzPts val="1900"/>
              <a:buChar char="■"/>
              <a:defRPr/>
            </a:lvl6pPr>
            <a:lvl7pPr marL="3200400" lvl="6" indent="-349250" algn="ctr" rtl="0">
              <a:spcBef>
                <a:spcPts val="2100"/>
              </a:spcBef>
              <a:spcAft>
                <a:spcPts val="0"/>
              </a:spcAft>
              <a:buSzPts val="1900"/>
              <a:buChar char="●"/>
              <a:defRPr/>
            </a:lvl7pPr>
            <a:lvl8pPr marL="3657600" lvl="7" indent="-349250" algn="ctr" rtl="0">
              <a:spcBef>
                <a:spcPts val="2100"/>
              </a:spcBef>
              <a:spcAft>
                <a:spcPts val="0"/>
              </a:spcAft>
              <a:buSzPts val="1900"/>
              <a:buChar char="○"/>
              <a:defRPr/>
            </a:lvl8pPr>
            <a:lvl9pPr marL="4114800" lvl="8" indent="-349250" algn="ctr" rtl="0">
              <a:spcBef>
                <a:spcPts val="2100"/>
              </a:spcBef>
              <a:spcAft>
                <a:spcPts val="2100"/>
              </a:spcAft>
              <a:buSzPts val="1900"/>
              <a:buChar char="■"/>
              <a:defRPr/>
            </a:lvl9pPr>
          </a:lstStyle>
          <a:p>
            <a:endParaRPr/>
          </a:p>
        </p:txBody>
      </p:sp>
      <p:grpSp>
        <p:nvGrpSpPr>
          <p:cNvPr id="134" name="Google Shape;134;p5"/>
          <p:cNvGrpSpPr/>
          <p:nvPr/>
        </p:nvGrpSpPr>
        <p:grpSpPr>
          <a:xfrm>
            <a:off x="11211738" y="6105125"/>
            <a:ext cx="752225" cy="548700"/>
            <a:chOff x="1435225" y="4752575"/>
            <a:chExt cx="752225" cy="548700"/>
          </a:xfrm>
        </p:grpSpPr>
        <p:grpSp>
          <p:nvGrpSpPr>
            <p:cNvPr id="135" name="Google Shape;135;p5"/>
            <p:cNvGrpSpPr/>
            <p:nvPr/>
          </p:nvGrpSpPr>
          <p:grpSpPr>
            <a:xfrm>
              <a:off x="1435225" y="4752575"/>
              <a:ext cx="752225" cy="91500"/>
              <a:chOff x="1435225" y="4752575"/>
              <a:chExt cx="752225" cy="91500"/>
            </a:xfrm>
          </p:grpSpPr>
          <p:sp>
            <p:nvSpPr>
              <p:cNvPr id="136" name="Google Shape;136;p5"/>
              <p:cNvSpPr/>
              <p:nvPr/>
            </p:nvSpPr>
            <p:spPr>
              <a:xfrm>
                <a:off x="1435225" y="4752575"/>
                <a:ext cx="91500" cy="91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1655467" y="4752575"/>
                <a:ext cx="91500" cy="91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1875708" y="4752575"/>
                <a:ext cx="91500" cy="91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2095950" y="4752575"/>
                <a:ext cx="91500" cy="91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5"/>
            <p:cNvGrpSpPr/>
            <p:nvPr/>
          </p:nvGrpSpPr>
          <p:grpSpPr>
            <a:xfrm>
              <a:off x="1435225" y="4981175"/>
              <a:ext cx="752225" cy="91500"/>
              <a:chOff x="1511425" y="4981175"/>
              <a:chExt cx="752225" cy="91500"/>
            </a:xfrm>
          </p:grpSpPr>
          <p:sp>
            <p:nvSpPr>
              <p:cNvPr id="141" name="Google Shape;141;p5"/>
              <p:cNvSpPr/>
              <p:nvPr/>
            </p:nvSpPr>
            <p:spPr>
              <a:xfrm>
                <a:off x="1511425" y="4981175"/>
                <a:ext cx="91500" cy="91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1731667" y="4981175"/>
                <a:ext cx="91500" cy="91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1951908" y="4981175"/>
                <a:ext cx="91500" cy="91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2172150" y="4981175"/>
                <a:ext cx="91500" cy="91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5"/>
            <p:cNvGrpSpPr/>
            <p:nvPr/>
          </p:nvGrpSpPr>
          <p:grpSpPr>
            <a:xfrm>
              <a:off x="1435225" y="5209775"/>
              <a:ext cx="752225" cy="91500"/>
              <a:chOff x="1511425" y="4981175"/>
              <a:chExt cx="752225" cy="91500"/>
            </a:xfrm>
          </p:grpSpPr>
          <p:sp>
            <p:nvSpPr>
              <p:cNvPr id="146" name="Google Shape;146;p5"/>
              <p:cNvSpPr/>
              <p:nvPr/>
            </p:nvSpPr>
            <p:spPr>
              <a:xfrm>
                <a:off x="1511425" y="4981175"/>
                <a:ext cx="91500" cy="91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1731667" y="4981175"/>
                <a:ext cx="91500" cy="91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1951908" y="4981175"/>
                <a:ext cx="91500" cy="91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2172150" y="4981175"/>
                <a:ext cx="91500" cy="91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0" name="Google Shape;150;p5"/>
          <p:cNvSpPr/>
          <p:nvPr/>
        </p:nvSpPr>
        <p:spPr>
          <a:xfrm>
            <a:off x="1268062" y="151475"/>
            <a:ext cx="365700" cy="365700"/>
          </a:xfrm>
          <a:prstGeom prst="ellipse">
            <a:avLst/>
          </a:prstGeom>
          <a:solidFill>
            <a:schemeClr val="accent1"/>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762025" y="152975"/>
            <a:ext cx="365700" cy="362700"/>
          </a:xfrm>
          <a:prstGeom prst="ellipse">
            <a:avLst/>
          </a:prstGeom>
          <a:solidFill>
            <a:schemeClr val="accent4"/>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255988" y="152975"/>
            <a:ext cx="365700" cy="362700"/>
          </a:xfrm>
          <a:prstGeom prst="ellipse">
            <a:avLst/>
          </a:prstGeom>
          <a:solidFill>
            <a:schemeClr val="accent6"/>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53"/>
        <p:cNvGrpSpPr/>
        <p:nvPr/>
      </p:nvGrpSpPr>
      <p:grpSpPr>
        <a:xfrm>
          <a:off x="0" y="0"/>
          <a:ext cx="0" cy="0"/>
          <a:chOff x="0" y="0"/>
          <a:chExt cx="0" cy="0"/>
        </a:xfrm>
      </p:grpSpPr>
      <p:sp>
        <p:nvSpPr>
          <p:cNvPr id="154" name="Google Shape;154;p6"/>
          <p:cNvSpPr/>
          <p:nvPr/>
        </p:nvSpPr>
        <p:spPr>
          <a:xfrm>
            <a:off x="384425" y="366125"/>
            <a:ext cx="11379900" cy="6096000"/>
          </a:xfrm>
          <a:prstGeom prst="rect">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6"/>
          <p:cNvGrpSpPr/>
          <p:nvPr/>
        </p:nvGrpSpPr>
        <p:grpSpPr>
          <a:xfrm>
            <a:off x="415150" y="384425"/>
            <a:ext cx="11273471" cy="6059399"/>
            <a:chOff x="415600" y="384425"/>
            <a:chExt cx="11442825" cy="6059399"/>
          </a:xfrm>
        </p:grpSpPr>
        <p:pic>
          <p:nvPicPr>
            <p:cNvPr id="156" name="Google Shape;156;p6"/>
            <p:cNvPicPr preferRelativeResize="0"/>
            <p:nvPr/>
          </p:nvPicPr>
          <p:blipFill>
            <a:blip r:embed="rId2">
              <a:alphaModFix/>
            </a:blip>
            <a:stretch>
              <a:fillRect/>
            </a:stretch>
          </p:blipFill>
          <p:spPr>
            <a:xfrm rot="5400000">
              <a:off x="1599075" y="-799050"/>
              <a:ext cx="6059399" cy="8426350"/>
            </a:xfrm>
            <a:prstGeom prst="rect">
              <a:avLst/>
            </a:prstGeom>
            <a:noFill/>
            <a:ln>
              <a:noFill/>
            </a:ln>
          </p:spPr>
        </p:pic>
        <p:pic>
          <p:nvPicPr>
            <p:cNvPr id="157" name="Google Shape;157;p6"/>
            <p:cNvPicPr preferRelativeResize="0"/>
            <p:nvPr/>
          </p:nvPicPr>
          <p:blipFill rotWithShape="1">
            <a:blip r:embed="rId2">
              <a:alphaModFix/>
            </a:blip>
            <a:srcRect t="62862"/>
            <a:stretch/>
          </p:blipFill>
          <p:spPr>
            <a:xfrm rot="5400000">
              <a:off x="7264087" y="1849487"/>
              <a:ext cx="6059399" cy="3129276"/>
            </a:xfrm>
            <a:prstGeom prst="rect">
              <a:avLst/>
            </a:prstGeom>
            <a:noFill/>
            <a:ln>
              <a:noFill/>
            </a:ln>
          </p:spPr>
        </p:pic>
      </p:grpSp>
      <p:sp>
        <p:nvSpPr>
          <p:cNvPr id="158" name="Google Shape;158;p6"/>
          <p:cNvSpPr txBox="1">
            <a:spLocks noGrp="1"/>
          </p:cNvSpPr>
          <p:nvPr>
            <p:ph type="body" idx="1"/>
          </p:nvPr>
        </p:nvSpPr>
        <p:spPr>
          <a:xfrm>
            <a:off x="5657850" y="4019550"/>
            <a:ext cx="5486400" cy="1021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59" name="Google Shape;159;p6"/>
          <p:cNvSpPr txBox="1">
            <a:spLocks noGrp="1"/>
          </p:cNvSpPr>
          <p:nvPr>
            <p:ph type="title"/>
          </p:nvPr>
        </p:nvSpPr>
        <p:spPr>
          <a:xfrm>
            <a:off x="5657850" y="2041175"/>
            <a:ext cx="5486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0" name="Google Shape;160;p6"/>
          <p:cNvSpPr/>
          <p:nvPr/>
        </p:nvSpPr>
        <p:spPr>
          <a:xfrm>
            <a:off x="1650300" y="615375"/>
            <a:ext cx="365700" cy="365700"/>
          </a:xfrm>
          <a:prstGeom prst="ellipse">
            <a:avLst/>
          </a:prstGeom>
          <a:solidFill>
            <a:schemeClr val="accent1"/>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1144262" y="616875"/>
            <a:ext cx="365700" cy="362700"/>
          </a:xfrm>
          <a:prstGeom prst="ellipse">
            <a:avLst/>
          </a:prstGeom>
          <a:solidFill>
            <a:schemeClr val="accent4"/>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638225" y="616875"/>
            <a:ext cx="365700" cy="362700"/>
          </a:xfrm>
          <a:prstGeom prst="ellipse">
            <a:avLst/>
          </a:prstGeom>
          <a:solidFill>
            <a:schemeClr val="accent6"/>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6"/>
          <p:cNvGrpSpPr/>
          <p:nvPr/>
        </p:nvGrpSpPr>
        <p:grpSpPr>
          <a:xfrm>
            <a:off x="10788775" y="5724525"/>
            <a:ext cx="752225" cy="548700"/>
            <a:chOff x="1435225" y="4752575"/>
            <a:chExt cx="752225" cy="548700"/>
          </a:xfrm>
        </p:grpSpPr>
        <p:grpSp>
          <p:nvGrpSpPr>
            <p:cNvPr id="164" name="Google Shape;164;p6"/>
            <p:cNvGrpSpPr/>
            <p:nvPr/>
          </p:nvGrpSpPr>
          <p:grpSpPr>
            <a:xfrm>
              <a:off x="1435225" y="4752575"/>
              <a:ext cx="752225" cy="91500"/>
              <a:chOff x="1435225" y="4752575"/>
              <a:chExt cx="752225" cy="91500"/>
            </a:xfrm>
          </p:grpSpPr>
          <p:sp>
            <p:nvSpPr>
              <p:cNvPr id="165" name="Google Shape;165;p6"/>
              <p:cNvSpPr/>
              <p:nvPr/>
            </p:nvSpPr>
            <p:spPr>
              <a:xfrm>
                <a:off x="1435225"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1655467"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1875708"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2095950"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6"/>
            <p:cNvGrpSpPr/>
            <p:nvPr/>
          </p:nvGrpSpPr>
          <p:grpSpPr>
            <a:xfrm>
              <a:off x="1435225" y="4981175"/>
              <a:ext cx="752225" cy="91500"/>
              <a:chOff x="1511425" y="4981175"/>
              <a:chExt cx="752225" cy="91500"/>
            </a:xfrm>
          </p:grpSpPr>
          <p:sp>
            <p:nvSpPr>
              <p:cNvPr id="170" name="Google Shape;170;p6"/>
              <p:cNvSpPr/>
              <p:nvPr/>
            </p:nvSpPr>
            <p:spPr>
              <a:xfrm>
                <a:off x="1511425"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1731667"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1951908"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2172150"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6"/>
            <p:cNvGrpSpPr/>
            <p:nvPr/>
          </p:nvGrpSpPr>
          <p:grpSpPr>
            <a:xfrm>
              <a:off x="1435225" y="5209775"/>
              <a:ext cx="752225" cy="91500"/>
              <a:chOff x="1511425" y="4981175"/>
              <a:chExt cx="752225" cy="91500"/>
            </a:xfrm>
          </p:grpSpPr>
          <p:sp>
            <p:nvSpPr>
              <p:cNvPr id="175" name="Google Shape;175;p6"/>
              <p:cNvSpPr/>
              <p:nvPr/>
            </p:nvSpPr>
            <p:spPr>
              <a:xfrm>
                <a:off x="1511425"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1731667"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1951908"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2172150"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79"/>
        <p:cNvGrpSpPr/>
        <p:nvPr/>
      </p:nvGrpSpPr>
      <p:grpSpPr>
        <a:xfrm>
          <a:off x="0" y="0"/>
          <a:ext cx="0" cy="0"/>
          <a:chOff x="0" y="0"/>
          <a:chExt cx="0" cy="0"/>
        </a:xfrm>
      </p:grpSpPr>
      <p:grpSp>
        <p:nvGrpSpPr>
          <p:cNvPr id="180" name="Google Shape;180;p7"/>
          <p:cNvGrpSpPr/>
          <p:nvPr/>
        </p:nvGrpSpPr>
        <p:grpSpPr>
          <a:xfrm>
            <a:off x="-19" y="0"/>
            <a:ext cx="12192019" cy="6858030"/>
            <a:chOff x="415600" y="384423"/>
            <a:chExt cx="10934546" cy="6059401"/>
          </a:xfrm>
        </p:grpSpPr>
        <p:pic>
          <p:nvPicPr>
            <p:cNvPr id="181" name="Google Shape;181;p7"/>
            <p:cNvPicPr preferRelativeResize="0"/>
            <p:nvPr/>
          </p:nvPicPr>
          <p:blipFill>
            <a:blip r:embed="rId2">
              <a:alphaModFix amt="52999"/>
            </a:blip>
            <a:stretch>
              <a:fillRect/>
            </a:stretch>
          </p:blipFill>
          <p:spPr>
            <a:xfrm rot="5400000">
              <a:off x="1599075" y="-799050"/>
              <a:ext cx="6059399" cy="8426350"/>
            </a:xfrm>
            <a:prstGeom prst="rect">
              <a:avLst/>
            </a:prstGeom>
            <a:noFill/>
            <a:ln>
              <a:noFill/>
            </a:ln>
          </p:spPr>
        </p:pic>
        <p:pic>
          <p:nvPicPr>
            <p:cNvPr id="182" name="Google Shape;182;p7"/>
            <p:cNvPicPr preferRelativeResize="0"/>
            <p:nvPr/>
          </p:nvPicPr>
          <p:blipFill rotWithShape="1">
            <a:blip r:embed="rId2">
              <a:alphaModFix amt="52999"/>
            </a:blip>
            <a:srcRect t="69673" b="1575"/>
            <a:stretch/>
          </p:blipFill>
          <p:spPr>
            <a:xfrm rot="5400000">
              <a:off x="7064685" y="2158359"/>
              <a:ext cx="6059396" cy="2511526"/>
            </a:xfrm>
            <a:prstGeom prst="rect">
              <a:avLst/>
            </a:prstGeom>
            <a:noFill/>
            <a:ln>
              <a:noFill/>
            </a:ln>
          </p:spPr>
        </p:pic>
      </p:grpSp>
      <p:sp>
        <p:nvSpPr>
          <p:cNvPr id="183" name="Google Shape;183;p7"/>
          <p:cNvSpPr/>
          <p:nvPr/>
        </p:nvSpPr>
        <p:spPr>
          <a:xfrm>
            <a:off x="1039349" y="1967419"/>
            <a:ext cx="10113300" cy="4448400"/>
          </a:xfrm>
          <a:prstGeom prst="rect">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298799" y="1346301"/>
            <a:ext cx="11594400" cy="4448400"/>
          </a:xfrm>
          <a:prstGeom prst="rect">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7"/>
          <p:cNvGrpSpPr/>
          <p:nvPr/>
        </p:nvGrpSpPr>
        <p:grpSpPr>
          <a:xfrm>
            <a:off x="1007712" y="442213"/>
            <a:ext cx="10176575" cy="1338824"/>
            <a:chOff x="991600" y="381000"/>
            <a:chExt cx="10176575" cy="1338824"/>
          </a:xfrm>
        </p:grpSpPr>
        <p:sp>
          <p:nvSpPr>
            <p:cNvPr id="186" name="Google Shape;186;p7"/>
            <p:cNvSpPr/>
            <p:nvPr/>
          </p:nvSpPr>
          <p:spPr>
            <a:xfrm flipH="1">
              <a:off x="10594991" y="836295"/>
              <a:ext cx="573184" cy="852435"/>
            </a:xfrm>
            <a:custGeom>
              <a:avLst/>
              <a:gdLst/>
              <a:ahLst/>
              <a:cxnLst/>
              <a:rect l="l" t="t" r="r" b="b"/>
              <a:pathLst>
                <a:path w="28194" h="23372" extrusionOk="0">
                  <a:moveTo>
                    <a:pt x="0" y="0"/>
                  </a:moveTo>
                  <a:lnTo>
                    <a:pt x="28194" y="0"/>
                  </a:lnTo>
                  <a:lnTo>
                    <a:pt x="28194" y="23372"/>
                  </a:lnTo>
                  <a:lnTo>
                    <a:pt x="0" y="23372"/>
                  </a:lnTo>
                  <a:lnTo>
                    <a:pt x="8939" y="11430"/>
                  </a:lnTo>
                  <a:close/>
                </a:path>
              </a:pathLst>
            </a:custGeom>
            <a:solidFill>
              <a:schemeClr val="accent4"/>
            </a:solidFill>
            <a:ln w="38100" cap="flat" cmpd="sng">
              <a:solidFill>
                <a:schemeClr val="accent5"/>
              </a:solidFill>
              <a:prstDash val="solid"/>
              <a:round/>
              <a:headEnd type="none" w="sm" len="sm"/>
              <a:tailEnd type="none" w="sm" len="sm"/>
            </a:ln>
          </p:spPr>
        </p:sp>
        <p:sp>
          <p:nvSpPr>
            <p:cNvPr id="187" name="Google Shape;187;p7"/>
            <p:cNvSpPr/>
            <p:nvPr/>
          </p:nvSpPr>
          <p:spPr>
            <a:xfrm>
              <a:off x="991600" y="867389"/>
              <a:ext cx="573184" cy="852435"/>
            </a:xfrm>
            <a:custGeom>
              <a:avLst/>
              <a:gdLst/>
              <a:ahLst/>
              <a:cxnLst/>
              <a:rect l="l" t="t" r="r" b="b"/>
              <a:pathLst>
                <a:path w="28194" h="23372" extrusionOk="0">
                  <a:moveTo>
                    <a:pt x="0" y="0"/>
                  </a:moveTo>
                  <a:lnTo>
                    <a:pt x="28194" y="0"/>
                  </a:lnTo>
                  <a:lnTo>
                    <a:pt x="28194" y="23372"/>
                  </a:lnTo>
                  <a:lnTo>
                    <a:pt x="0" y="23372"/>
                  </a:lnTo>
                  <a:lnTo>
                    <a:pt x="8939" y="11430"/>
                  </a:lnTo>
                  <a:close/>
                </a:path>
              </a:pathLst>
            </a:custGeom>
            <a:solidFill>
              <a:schemeClr val="accent4"/>
            </a:solidFill>
            <a:ln w="38100" cap="flat" cmpd="sng">
              <a:solidFill>
                <a:schemeClr val="accent5"/>
              </a:solidFill>
              <a:prstDash val="solid"/>
              <a:round/>
              <a:headEnd type="none" w="sm" len="sm"/>
              <a:tailEnd type="none" w="sm" len="sm"/>
            </a:ln>
          </p:spPr>
        </p:sp>
        <p:sp>
          <p:nvSpPr>
            <p:cNvPr id="188" name="Google Shape;188;p7"/>
            <p:cNvSpPr/>
            <p:nvPr/>
          </p:nvSpPr>
          <p:spPr>
            <a:xfrm rot="10800000">
              <a:off x="1309175" y="1450284"/>
              <a:ext cx="255600" cy="246900"/>
            </a:xfrm>
            <a:prstGeom prst="rtTriangle">
              <a:avLst/>
            </a:prstGeom>
            <a:solidFill>
              <a:schemeClr val="accent4"/>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9" name="Google Shape;189;p7"/>
            <p:cNvSpPr/>
            <p:nvPr/>
          </p:nvSpPr>
          <p:spPr>
            <a:xfrm>
              <a:off x="1309075" y="381000"/>
              <a:ext cx="9541500" cy="1069500"/>
            </a:xfrm>
            <a:prstGeom prst="round2SameRect">
              <a:avLst>
                <a:gd name="adj1" fmla="val 16667"/>
                <a:gd name="adj2" fmla="val 0"/>
              </a:avLst>
            </a:prstGeom>
            <a:solidFill>
              <a:schemeClr val="accent4"/>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rot="10800000" flipH="1">
              <a:off x="10594995" y="1450284"/>
              <a:ext cx="255600" cy="246900"/>
            </a:xfrm>
            <a:prstGeom prst="rtTriangle">
              <a:avLst/>
            </a:prstGeom>
            <a:solidFill>
              <a:schemeClr val="accent4"/>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91" name="Google Shape;191;p7"/>
          <p:cNvSpPr txBox="1">
            <a:spLocks noGrp="1"/>
          </p:cNvSpPr>
          <p:nvPr>
            <p:ph type="subTitle" idx="1"/>
          </p:nvPr>
        </p:nvSpPr>
        <p:spPr>
          <a:xfrm>
            <a:off x="873360" y="1966175"/>
            <a:ext cx="4961100" cy="6468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92" name="Google Shape;192;p7"/>
          <p:cNvSpPr txBox="1">
            <a:spLocks noGrp="1"/>
          </p:cNvSpPr>
          <p:nvPr>
            <p:ph type="subTitle" idx="2"/>
          </p:nvPr>
        </p:nvSpPr>
        <p:spPr>
          <a:xfrm>
            <a:off x="6464157" y="1966175"/>
            <a:ext cx="4960800" cy="6468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93" name="Google Shape;193;p7"/>
          <p:cNvSpPr txBox="1">
            <a:spLocks noGrp="1"/>
          </p:cNvSpPr>
          <p:nvPr>
            <p:ph type="title"/>
          </p:nvPr>
        </p:nvSpPr>
        <p:spPr>
          <a:xfrm>
            <a:off x="1485900" y="484425"/>
            <a:ext cx="9486900" cy="11154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5700"/>
              <a:buFont typeface="Aldrich"/>
              <a:buNone/>
              <a:defRPr sz="5700"/>
            </a:lvl1pPr>
            <a:lvl2pPr lvl="1" rtl="0">
              <a:spcBef>
                <a:spcPts val="0"/>
              </a:spcBef>
              <a:spcAft>
                <a:spcPts val="0"/>
              </a:spcAft>
              <a:buClr>
                <a:schemeClr val="dk1"/>
              </a:buClr>
              <a:buSzPts val="5700"/>
              <a:buFont typeface="Abril Fatface"/>
              <a:buNone/>
              <a:defRPr sz="57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5700"/>
              <a:buFont typeface="Abril Fatface"/>
              <a:buNone/>
              <a:defRPr sz="57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5700"/>
              <a:buFont typeface="Abril Fatface"/>
              <a:buNone/>
              <a:defRPr sz="57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5700"/>
              <a:buFont typeface="Abril Fatface"/>
              <a:buNone/>
              <a:defRPr sz="57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5700"/>
              <a:buFont typeface="Abril Fatface"/>
              <a:buNone/>
              <a:defRPr sz="57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5700"/>
              <a:buFont typeface="Abril Fatface"/>
              <a:buNone/>
              <a:defRPr sz="57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5700"/>
              <a:buFont typeface="Abril Fatface"/>
              <a:buNone/>
              <a:defRPr sz="57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5700"/>
              <a:buFont typeface="Abril Fatface"/>
              <a:buNone/>
              <a:defRPr sz="5700">
                <a:solidFill>
                  <a:schemeClr val="dk1"/>
                </a:solidFill>
                <a:latin typeface="Abril Fatface"/>
                <a:ea typeface="Abril Fatface"/>
                <a:cs typeface="Abril Fatface"/>
                <a:sym typeface="Abril Fatface"/>
              </a:defRPr>
            </a:lvl9pPr>
          </a:lstStyle>
          <a:p>
            <a:endParaRPr/>
          </a:p>
        </p:txBody>
      </p:sp>
      <p:sp>
        <p:nvSpPr>
          <p:cNvPr id="194" name="Google Shape;194;p7"/>
          <p:cNvSpPr txBox="1">
            <a:spLocks noGrp="1"/>
          </p:cNvSpPr>
          <p:nvPr>
            <p:ph type="body" idx="3"/>
          </p:nvPr>
        </p:nvSpPr>
        <p:spPr>
          <a:xfrm>
            <a:off x="873350" y="2810330"/>
            <a:ext cx="4960800" cy="2809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95" name="Google Shape;195;p7"/>
          <p:cNvSpPr txBox="1">
            <a:spLocks noGrp="1"/>
          </p:cNvSpPr>
          <p:nvPr>
            <p:ph type="body" idx="4"/>
          </p:nvPr>
        </p:nvSpPr>
        <p:spPr>
          <a:xfrm>
            <a:off x="6464148" y="2799744"/>
            <a:ext cx="4961100" cy="2809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96" name="Google Shape;196;p7"/>
          <p:cNvSpPr/>
          <p:nvPr/>
        </p:nvSpPr>
        <p:spPr>
          <a:xfrm>
            <a:off x="2182462" y="5923625"/>
            <a:ext cx="365700" cy="365700"/>
          </a:xfrm>
          <a:prstGeom prst="ellipse">
            <a:avLst/>
          </a:prstGeom>
          <a:solidFill>
            <a:schemeClr val="accent3"/>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1676425" y="5925125"/>
            <a:ext cx="365700" cy="362700"/>
          </a:xfrm>
          <a:prstGeom prst="ellipse">
            <a:avLst/>
          </a:prstGeom>
          <a:solidFill>
            <a:schemeClr val="accent1"/>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1170388" y="5925125"/>
            <a:ext cx="365700" cy="362700"/>
          </a:xfrm>
          <a:prstGeom prst="ellipse">
            <a:avLst/>
          </a:prstGeom>
          <a:solidFill>
            <a:schemeClr val="accent6"/>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223"/>
        <p:cNvGrpSpPr/>
        <p:nvPr/>
      </p:nvGrpSpPr>
      <p:grpSpPr>
        <a:xfrm>
          <a:off x="0" y="0"/>
          <a:ext cx="0" cy="0"/>
          <a:chOff x="0" y="0"/>
          <a:chExt cx="0" cy="0"/>
        </a:xfrm>
      </p:grpSpPr>
      <p:sp>
        <p:nvSpPr>
          <p:cNvPr id="224" name="Google Shape;224;p9"/>
          <p:cNvSpPr/>
          <p:nvPr/>
        </p:nvSpPr>
        <p:spPr>
          <a:xfrm>
            <a:off x="384425" y="366125"/>
            <a:ext cx="11379900" cy="6096000"/>
          </a:xfrm>
          <a:prstGeom prst="rect">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9"/>
          <p:cNvGrpSpPr/>
          <p:nvPr/>
        </p:nvGrpSpPr>
        <p:grpSpPr>
          <a:xfrm>
            <a:off x="415150" y="384425"/>
            <a:ext cx="11273471" cy="6059399"/>
            <a:chOff x="415600" y="384425"/>
            <a:chExt cx="11442825" cy="6059399"/>
          </a:xfrm>
        </p:grpSpPr>
        <p:pic>
          <p:nvPicPr>
            <p:cNvPr id="226" name="Google Shape;226;p9"/>
            <p:cNvPicPr preferRelativeResize="0"/>
            <p:nvPr/>
          </p:nvPicPr>
          <p:blipFill>
            <a:blip r:embed="rId2">
              <a:alphaModFix/>
            </a:blip>
            <a:stretch>
              <a:fillRect/>
            </a:stretch>
          </p:blipFill>
          <p:spPr>
            <a:xfrm rot="5400000">
              <a:off x="1599075" y="-799050"/>
              <a:ext cx="6059399" cy="8426350"/>
            </a:xfrm>
            <a:prstGeom prst="rect">
              <a:avLst/>
            </a:prstGeom>
            <a:noFill/>
            <a:ln>
              <a:noFill/>
            </a:ln>
          </p:spPr>
        </p:pic>
        <p:pic>
          <p:nvPicPr>
            <p:cNvPr id="227" name="Google Shape;227;p9"/>
            <p:cNvPicPr preferRelativeResize="0"/>
            <p:nvPr/>
          </p:nvPicPr>
          <p:blipFill rotWithShape="1">
            <a:blip r:embed="rId2">
              <a:alphaModFix/>
            </a:blip>
            <a:srcRect t="62862"/>
            <a:stretch/>
          </p:blipFill>
          <p:spPr>
            <a:xfrm rot="5400000">
              <a:off x="7264087" y="1849487"/>
              <a:ext cx="6059399" cy="3129276"/>
            </a:xfrm>
            <a:prstGeom prst="rect">
              <a:avLst/>
            </a:prstGeom>
            <a:noFill/>
            <a:ln>
              <a:noFill/>
            </a:ln>
          </p:spPr>
        </p:pic>
      </p:grpSp>
      <p:sp>
        <p:nvSpPr>
          <p:cNvPr id="228" name="Google Shape;228;p9"/>
          <p:cNvSpPr/>
          <p:nvPr/>
        </p:nvSpPr>
        <p:spPr>
          <a:xfrm rot="10800000">
            <a:off x="986125" y="2526225"/>
            <a:ext cx="314400" cy="303600"/>
          </a:xfrm>
          <a:prstGeom prst="rtTriangle">
            <a:avLst/>
          </a:prstGeom>
          <a:solidFill>
            <a:schemeClr val="accent4"/>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9" name="Google Shape;229;p9"/>
          <p:cNvSpPr/>
          <p:nvPr/>
        </p:nvSpPr>
        <p:spPr>
          <a:xfrm>
            <a:off x="1665007" y="1030925"/>
            <a:ext cx="7813800" cy="5079900"/>
          </a:xfrm>
          <a:prstGeom prst="rect">
            <a:avLst/>
          </a:prstGeom>
          <a:solidFill>
            <a:schemeClr val="accent1"/>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1300426" y="754525"/>
            <a:ext cx="7728000" cy="4930500"/>
          </a:xfrm>
          <a:prstGeom prst="rect">
            <a:avLst/>
          </a:prstGeom>
          <a:solidFill>
            <a:schemeClr val="accent3"/>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1300439" y="754525"/>
            <a:ext cx="7728000" cy="433200"/>
          </a:xfrm>
          <a:prstGeom prst="rect">
            <a:avLst/>
          </a:prstGeom>
          <a:solidFill>
            <a:schemeClr val="lt1"/>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8528797" y="754525"/>
            <a:ext cx="499800" cy="433200"/>
          </a:xfrm>
          <a:prstGeom prst="rect">
            <a:avLst/>
          </a:prstGeom>
          <a:solidFill>
            <a:schemeClr val="accen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986125" y="1525125"/>
            <a:ext cx="10578300" cy="1001100"/>
          </a:xfrm>
          <a:prstGeom prst="rect">
            <a:avLst/>
          </a:prstGeom>
          <a:solidFill>
            <a:schemeClr val="accent4"/>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9"/>
          <p:cNvGrpSpPr/>
          <p:nvPr/>
        </p:nvGrpSpPr>
        <p:grpSpPr>
          <a:xfrm>
            <a:off x="10750675" y="561575"/>
            <a:ext cx="752225" cy="548700"/>
            <a:chOff x="1435225" y="4752575"/>
            <a:chExt cx="752225" cy="548700"/>
          </a:xfrm>
        </p:grpSpPr>
        <p:grpSp>
          <p:nvGrpSpPr>
            <p:cNvPr id="235" name="Google Shape;235;p9"/>
            <p:cNvGrpSpPr/>
            <p:nvPr/>
          </p:nvGrpSpPr>
          <p:grpSpPr>
            <a:xfrm>
              <a:off x="1435225" y="4752575"/>
              <a:ext cx="752225" cy="91500"/>
              <a:chOff x="1435225" y="4752575"/>
              <a:chExt cx="752225" cy="91500"/>
            </a:xfrm>
          </p:grpSpPr>
          <p:sp>
            <p:nvSpPr>
              <p:cNvPr id="236" name="Google Shape;236;p9"/>
              <p:cNvSpPr/>
              <p:nvPr/>
            </p:nvSpPr>
            <p:spPr>
              <a:xfrm>
                <a:off x="1435225"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1655467"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1875708"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2095950"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9"/>
            <p:cNvGrpSpPr/>
            <p:nvPr/>
          </p:nvGrpSpPr>
          <p:grpSpPr>
            <a:xfrm>
              <a:off x="1435225" y="4981175"/>
              <a:ext cx="752225" cy="91500"/>
              <a:chOff x="1511425" y="4981175"/>
              <a:chExt cx="752225" cy="91500"/>
            </a:xfrm>
          </p:grpSpPr>
          <p:sp>
            <p:nvSpPr>
              <p:cNvPr id="241" name="Google Shape;241;p9"/>
              <p:cNvSpPr/>
              <p:nvPr/>
            </p:nvSpPr>
            <p:spPr>
              <a:xfrm>
                <a:off x="1511425"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1731667"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1951908"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2172150"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45;p9"/>
            <p:cNvGrpSpPr/>
            <p:nvPr/>
          </p:nvGrpSpPr>
          <p:grpSpPr>
            <a:xfrm>
              <a:off x="1435225" y="5209775"/>
              <a:ext cx="752225" cy="91500"/>
              <a:chOff x="1511425" y="4981175"/>
              <a:chExt cx="752225" cy="91500"/>
            </a:xfrm>
          </p:grpSpPr>
          <p:sp>
            <p:nvSpPr>
              <p:cNvPr id="246" name="Google Shape;246;p9"/>
              <p:cNvSpPr/>
              <p:nvPr/>
            </p:nvSpPr>
            <p:spPr>
              <a:xfrm>
                <a:off x="1511425"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1731667"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1951908"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2172150"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0" name="Google Shape;250;p9"/>
          <p:cNvSpPr/>
          <p:nvPr/>
        </p:nvSpPr>
        <p:spPr>
          <a:xfrm>
            <a:off x="11137200" y="5886750"/>
            <a:ext cx="365700" cy="365700"/>
          </a:xfrm>
          <a:prstGeom prst="ellipse">
            <a:avLst/>
          </a:prstGeom>
          <a:solidFill>
            <a:schemeClr val="accent1"/>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10631162" y="5888250"/>
            <a:ext cx="365700" cy="362700"/>
          </a:xfrm>
          <a:prstGeom prst="ellipse">
            <a:avLst/>
          </a:prstGeom>
          <a:solidFill>
            <a:schemeClr val="accent4"/>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10125125" y="5888250"/>
            <a:ext cx="365700" cy="362700"/>
          </a:xfrm>
          <a:prstGeom prst="ellipse">
            <a:avLst/>
          </a:prstGeom>
          <a:solidFill>
            <a:schemeClr val="accent6"/>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txBox="1">
            <a:spLocks noGrp="1"/>
          </p:cNvSpPr>
          <p:nvPr>
            <p:ph type="subTitle" idx="1"/>
          </p:nvPr>
        </p:nvSpPr>
        <p:spPr>
          <a:xfrm>
            <a:off x="1664995" y="2761325"/>
            <a:ext cx="70599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54" name="Google Shape;254;p9"/>
          <p:cNvSpPr txBox="1">
            <a:spLocks noGrp="1"/>
          </p:cNvSpPr>
          <p:nvPr>
            <p:ph type="title"/>
          </p:nvPr>
        </p:nvSpPr>
        <p:spPr>
          <a:xfrm>
            <a:off x="986150" y="1525125"/>
            <a:ext cx="10578300" cy="10011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6400"/>
              <a:buFont typeface="Aldrich"/>
              <a:buNone/>
              <a:defRPr sz="6400"/>
            </a:lvl1pPr>
            <a:lvl2pPr lvl="1" rtl="0">
              <a:spcBef>
                <a:spcPts val="0"/>
              </a:spcBef>
              <a:spcAft>
                <a:spcPts val="0"/>
              </a:spcAft>
              <a:buClr>
                <a:schemeClr val="dk1"/>
              </a:buClr>
              <a:buSzPts val="6400"/>
              <a:buFont typeface="Abril Fatface"/>
              <a:buNone/>
              <a:defRPr sz="64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400"/>
              <a:buFont typeface="Abril Fatface"/>
              <a:buNone/>
              <a:defRPr sz="64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400"/>
              <a:buFont typeface="Abril Fatface"/>
              <a:buNone/>
              <a:defRPr sz="64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400"/>
              <a:buFont typeface="Abril Fatface"/>
              <a:buNone/>
              <a:defRPr sz="64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400"/>
              <a:buFont typeface="Abril Fatface"/>
              <a:buNone/>
              <a:defRPr sz="64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400"/>
              <a:buFont typeface="Abril Fatface"/>
              <a:buNone/>
              <a:defRPr sz="64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400"/>
              <a:buFont typeface="Abril Fatface"/>
              <a:buNone/>
              <a:defRPr sz="64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400"/>
              <a:buFont typeface="Abril Fatface"/>
              <a:buNone/>
              <a:defRPr sz="6400">
                <a:solidFill>
                  <a:schemeClr val="dk1"/>
                </a:solidFill>
                <a:latin typeface="Abril Fatface"/>
                <a:ea typeface="Abril Fatface"/>
                <a:cs typeface="Abril Fatface"/>
                <a:sym typeface="Abril Fatface"/>
              </a:defRPr>
            </a:lvl9pPr>
          </a:lstStyle>
          <a:p>
            <a:endParaRPr/>
          </a:p>
        </p:txBody>
      </p:sp>
      <p:sp>
        <p:nvSpPr>
          <p:cNvPr id="255" name="Google Shape;255;p9"/>
          <p:cNvSpPr txBox="1">
            <a:spLocks noGrp="1"/>
          </p:cNvSpPr>
          <p:nvPr>
            <p:ph type="body" idx="2"/>
          </p:nvPr>
        </p:nvSpPr>
        <p:spPr>
          <a:xfrm>
            <a:off x="1665000" y="3421500"/>
            <a:ext cx="7059900" cy="20034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577"/>
        <p:cNvGrpSpPr/>
        <p:nvPr/>
      </p:nvGrpSpPr>
      <p:grpSpPr>
        <a:xfrm>
          <a:off x="0" y="0"/>
          <a:ext cx="0" cy="0"/>
          <a:chOff x="0" y="0"/>
          <a:chExt cx="0" cy="0"/>
        </a:xfrm>
      </p:grpSpPr>
      <p:sp>
        <p:nvSpPr>
          <p:cNvPr id="578" name="Google Shape;578;p22"/>
          <p:cNvSpPr/>
          <p:nvPr/>
        </p:nvSpPr>
        <p:spPr>
          <a:xfrm>
            <a:off x="384425" y="366125"/>
            <a:ext cx="11379900" cy="6096000"/>
          </a:xfrm>
          <a:prstGeom prst="rect">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9" name="Google Shape;579;p22"/>
          <p:cNvGrpSpPr/>
          <p:nvPr/>
        </p:nvGrpSpPr>
        <p:grpSpPr>
          <a:xfrm>
            <a:off x="415150" y="384425"/>
            <a:ext cx="11273471" cy="6059399"/>
            <a:chOff x="415600" y="384425"/>
            <a:chExt cx="11442825" cy="6059399"/>
          </a:xfrm>
        </p:grpSpPr>
        <p:pic>
          <p:nvPicPr>
            <p:cNvPr id="580" name="Google Shape;580;p22"/>
            <p:cNvPicPr preferRelativeResize="0"/>
            <p:nvPr/>
          </p:nvPicPr>
          <p:blipFill>
            <a:blip r:embed="rId2">
              <a:alphaModFix/>
            </a:blip>
            <a:stretch>
              <a:fillRect/>
            </a:stretch>
          </p:blipFill>
          <p:spPr>
            <a:xfrm rot="5400000">
              <a:off x="1599075" y="-799050"/>
              <a:ext cx="6059399" cy="8426350"/>
            </a:xfrm>
            <a:prstGeom prst="rect">
              <a:avLst/>
            </a:prstGeom>
            <a:noFill/>
            <a:ln>
              <a:noFill/>
            </a:ln>
          </p:spPr>
        </p:pic>
        <p:pic>
          <p:nvPicPr>
            <p:cNvPr id="581" name="Google Shape;581;p22"/>
            <p:cNvPicPr preferRelativeResize="0"/>
            <p:nvPr/>
          </p:nvPicPr>
          <p:blipFill rotWithShape="1">
            <a:blip r:embed="rId2">
              <a:alphaModFix/>
            </a:blip>
            <a:srcRect t="62862"/>
            <a:stretch/>
          </p:blipFill>
          <p:spPr>
            <a:xfrm rot="5400000">
              <a:off x="7264087" y="1849487"/>
              <a:ext cx="6059399" cy="3129276"/>
            </a:xfrm>
            <a:prstGeom prst="rect">
              <a:avLst/>
            </a:prstGeom>
            <a:noFill/>
            <a:ln>
              <a:noFill/>
            </a:ln>
          </p:spPr>
        </p:pic>
      </p:grpSp>
      <p:grpSp>
        <p:nvGrpSpPr>
          <p:cNvPr id="582" name="Google Shape;582;p22"/>
          <p:cNvGrpSpPr/>
          <p:nvPr/>
        </p:nvGrpSpPr>
        <p:grpSpPr>
          <a:xfrm>
            <a:off x="10750675" y="561575"/>
            <a:ext cx="752225" cy="548700"/>
            <a:chOff x="1435225" y="4752575"/>
            <a:chExt cx="752225" cy="548700"/>
          </a:xfrm>
        </p:grpSpPr>
        <p:grpSp>
          <p:nvGrpSpPr>
            <p:cNvPr id="583" name="Google Shape;583;p22"/>
            <p:cNvGrpSpPr/>
            <p:nvPr/>
          </p:nvGrpSpPr>
          <p:grpSpPr>
            <a:xfrm>
              <a:off x="1435225" y="4752575"/>
              <a:ext cx="752225" cy="91500"/>
              <a:chOff x="1435225" y="4752575"/>
              <a:chExt cx="752225" cy="91500"/>
            </a:xfrm>
          </p:grpSpPr>
          <p:sp>
            <p:nvSpPr>
              <p:cNvPr id="584" name="Google Shape;584;p22"/>
              <p:cNvSpPr/>
              <p:nvPr/>
            </p:nvSpPr>
            <p:spPr>
              <a:xfrm>
                <a:off x="1435225"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1655467"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2"/>
              <p:cNvSpPr/>
              <p:nvPr/>
            </p:nvSpPr>
            <p:spPr>
              <a:xfrm>
                <a:off x="1875708"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2"/>
              <p:cNvSpPr/>
              <p:nvPr/>
            </p:nvSpPr>
            <p:spPr>
              <a:xfrm>
                <a:off x="2095950"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22"/>
            <p:cNvGrpSpPr/>
            <p:nvPr/>
          </p:nvGrpSpPr>
          <p:grpSpPr>
            <a:xfrm>
              <a:off x="1435225" y="4981175"/>
              <a:ext cx="752225" cy="91500"/>
              <a:chOff x="1511425" y="4981175"/>
              <a:chExt cx="752225" cy="91500"/>
            </a:xfrm>
          </p:grpSpPr>
          <p:sp>
            <p:nvSpPr>
              <p:cNvPr id="589" name="Google Shape;589;p22"/>
              <p:cNvSpPr/>
              <p:nvPr/>
            </p:nvSpPr>
            <p:spPr>
              <a:xfrm>
                <a:off x="1511425"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2"/>
              <p:cNvSpPr/>
              <p:nvPr/>
            </p:nvSpPr>
            <p:spPr>
              <a:xfrm>
                <a:off x="1731667"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a:off x="1951908"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2"/>
              <p:cNvSpPr/>
              <p:nvPr/>
            </p:nvSpPr>
            <p:spPr>
              <a:xfrm>
                <a:off x="2172150"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22"/>
            <p:cNvGrpSpPr/>
            <p:nvPr/>
          </p:nvGrpSpPr>
          <p:grpSpPr>
            <a:xfrm>
              <a:off x="1435225" y="5209775"/>
              <a:ext cx="752225" cy="91500"/>
              <a:chOff x="1511425" y="4981175"/>
              <a:chExt cx="752225" cy="91500"/>
            </a:xfrm>
          </p:grpSpPr>
          <p:sp>
            <p:nvSpPr>
              <p:cNvPr id="594" name="Google Shape;594;p22"/>
              <p:cNvSpPr/>
              <p:nvPr/>
            </p:nvSpPr>
            <p:spPr>
              <a:xfrm>
                <a:off x="1511425"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2"/>
              <p:cNvSpPr/>
              <p:nvPr/>
            </p:nvSpPr>
            <p:spPr>
              <a:xfrm>
                <a:off x="1731667"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2"/>
              <p:cNvSpPr/>
              <p:nvPr/>
            </p:nvSpPr>
            <p:spPr>
              <a:xfrm>
                <a:off x="1951908"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2"/>
              <p:cNvSpPr/>
              <p:nvPr/>
            </p:nvSpPr>
            <p:spPr>
              <a:xfrm>
                <a:off x="2172150"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8" name="Google Shape;598;p22"/>
          <p:cNvSpPr txBox="1">
            <a:spLocks noGrp="1"/>
          </p:cNvSpPr>
          <p:nvPr>
            <p:ph type="subTitle" idx="1"/>
          </p:nvPr>
        </p:nvSpPr>
        <p:spPr>
          <a:xfrm>
            <a:off x="6130600" y="2516825"/>
            <a:ext cx="55815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599" name="Google Shape;599;p22"/>
          <p:cNvSpPr txBox="1">
            <a:spLocks noGrp="1"/>
          </p:cNvSpPr>
          <p:nvPr>
            <p:ph type="title"/>
          </p:nvPr>
        </p:nvSpPr>
        <p:spPr>
          <a:xfrm>
            <a:off x="6130600" y="1583975"/>
            <a:ext cx="5581500" cy="763500"/>
          </a:xfrm>
          <a:prstGeom prst="rect">
            <a:avLst/>
          </a:prstGeom>
        </p:spPr>
        <p:txBody>
          <a:bodyPr spcFirstLastPara="1" wrap="square" lIns="121900" tIns="121900" rIns="121900" bIns="121900" anchor="b" anchorCtr="0">
            <a:noAutofit/>
          </a:bodyPr>
          <a:lstStyle>
            <a:lvl1pPr marL="0" marR="0" lvl="0" indent="0" algn="l"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600" name="Google Shape;600;p22"/>
          <p:cNvSpPr txBox="1">
            <a:spLocks noGrp="1"/>
          </p:cNvSpPr>
          <p:nvPr>
            <p:ph type="body" idx="2"/>
          </p:nvPr>
        </p:nvSpPr>
        <p:spPr>
          <a:xfrm>
            <a:off x="6130650" y="3381625"/>
            <a:ext cx="5581500" cy="1341600"/>
          </a:xfrm>
          <a:prstGeom prst="rect">
            <a:avLst/>
          </a:prstGeom>
        </p:spPr>
        <p:txBody>
          <a:bodyPr spcFirstLastPara="1" wrap="square" lIns="121900" tIns="121900" rIns="121900" bIns="121900" anchor="t" anchorCtr="0">
            <a:noAutofit/>
          </a:bodyPr>
          <a:lstStyle>
            <a:lvl1pPr marL="457200" lvl="0" indent="-349250">
              <a:lnSpc>
                <a:spcPct val="100000"/>
              </a:lnSpc>
              <a:spcBef>
                <a:spcPts val="0"/>
              </a:spcBef>
              <a:spcAft>
                <a:spcPts val="0"/>
              </a:spcAft>
              <a:buSzPts val="1900"/>
              <a:buChar char="●"/>
              <a:defRPr/>
            </a:lvl1pPr>
            <a:lvl2pPr marL="914400" lvl="1" indent="-349250">
              <a:lnSpc>
                <a:spcPct val="100000"/>
              </a:lnSpc>
              <a:spcBef>
                <a:spcPts val="0"/>
              </a:spcBef>
              <a:spcAft>
                <a:spcPts val="0"/>
              </a:spcAft>
              <a:buSzPts val="1900"/>
              <a:buChar char="○"/>
              <a:defRPr/>
            </a:lvl2pPr>
            <a:lvl3pPr marL="1371600" lvl="2" indent="-349250">
              <a:lnSpc>
                <a:spcPct val="100000"/>
              </a:lnSpc>
              <a:spcBef>
                <a:spcPts val="0"/>
              </a:spcBef>
              <a:spcAft>
                <a:spcPts val="0"/>
              </a:spcAft>
              <a:buSzPts val="1900"/>
              <a:buChar char="■"/>
              <a:defRPr/>
            </a:lvl3pPr>
            <a:lvl4pPr marL="1828800" lvl="3" indent="-349250">
              <a:lnSpc>
                <a:spcPct val="100000"/>
              </a:lnSpc>
              <a:spcBef>
                <a:spcPts val="0"/>
              </a:spcBef>
              <a:spcAft>
                <a:spcPts val="0"/>
              </a:spcAft>
              <a:buSzPts val="1900"/>
              <a:buChar char="●"/>
              <a:defRPr/>
            </a:lvl4pPr>
            <a:lvl5pPr marL="2286000" lvl="4" indent="-349250">
              <a:lnSpc>
                <a:spcPct val="100000"/>
              </a:lnSpc>
              <a:spcBef>
                <a:spcPts val="0"/>
              </a:spcBef>
              <a:spcAft>
                <a:spcPts val="0"/>
              </a:spcAft>
              <a:buSzPts val="1900"/>
              <a:buChar char="○"/>
              <a:defRPr/>
            </a:lvl5pPr>
            <a:lvl6pPr marL="2743200" lvl="5" indent="-349250">
              <a:lnSpc>
                <a:spcPct val="100000"/>
              </a:lnSpc>
              <a:spcBef>
                <a:spcPts val="0"/>
              </a:spcBef>
              <a:spcAft>
                <a:spcPts val="0"/>
              </a:spcAft>
              <a:buSzPts val="1900"/>
              <a:buChar char="■"/>
              <a:defRPr/>
            </a:lvl6pPr>
            <a:lvl7pPr marL="3200400" lvl="6" indent="-349250">
              <a:lnSpc>
                <a:spcPct val="100000"/>
              </a:lnSpc>
              <a:spcBef>
                <a:spcPts val="0"/>
              </a:spcBef>
              <a:spcAft>
                <a:spcPts val="0"/>
              </a:spcAft>
              <a:buSzPts val="1900"/>
              <a:buChar char="●"/>
              <a:defRPr/>
            </a:lvl7pPr>
            <a:lvl8pPr marL="3657600" lvl="7" indent="-349250">
              <a:lnSpc>
                <a:spcPct val="100000"/>
              </a:lnSpc>
              <a:spcBef>
                <a:spcPts val="0"/>
              </a:spcBef>
              <a:spcAft>
                <a:spcPts val="0"/>
              </a:spcAft>
              <a:buSzPts val="1900"/>
              <a:buChar char="○"/>
              <a:defRPr/>
            </a:lvl8pPr>
            <a:lvl9pPr marL="4114800" lvl="8" indent="-349250">
              <a:lnSpc>
                <a:spcPct val="100000"/>
              </a:lnSpc>
              <a:spcBef>
                <a:spcPts val="0"/>
              </a:spcBef>
              <a:spcAft>
                <a:spcPts val="0"/>
              </a:spcAft>
              <a:buSzPts val="1900"/>
              <a:buChar char="■"/>
              <a:defRPr/>
            </a:lvl9pPr>
          </a:lstStyle>
          <a:p>
            <a:endParaRPr/>
          </a:p>
        </p:txBody>
      </p:sp>
      <p:sp>
        <p:nvSpPr>
          <p:cNvPr id="601" name="Google Shape;601;p22"/>
          <p:cNvSpPr/>
          <p:nvPr/>
        </p:nvSpPr>
        <p:spPr>
          <a:xfrm>
            <a:off x="1009650" y="1114350"/>
            <a:ext cx="4629300" cy="4629300"/>
          </a:xfrm>
          <a:prstGeom prst="ellipse">
            <a:avLst/>
          </a:prstGeom>
          <a:solidFill>
            <a:schemeClr val="accent3"/>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2"/>
          <p:cNvSpPr/>
          <p:nvPr/>
        </p:nvSpPr>
        <p:spPr>
          <a:xfrm flipH="1">
            <a:off x="4502525" y="1626400"/>
            <a:ext cx="952500" cy="601500"/>
          </a:xfrm>
          <a:prstGeom prst="wedgeRoundRectCallout">
            <a:avLst>
              <a:gd name="adj1" fmla="val -20000"/>
              <a:gd name="adj2" fmla="val 70777"/>
              <a:gd name="adj3" fmla="val 0"/>
            </a:avLst>
          </a:prstGeom>
          <a:solidFill>
            <a:schemeClr val="accent1"/>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4750175" y="1743863"/>
            <a:ext cx="457200" cy="362100"/>
          </a:xfrm>
          <a:prstGeom prst="heart">
            <a:avLst/>
          </a:prstGeom>
          <a:solidFill>
            <a:schemeClr val="accent6"/>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Coiny"/>
              <a:buNone/>
              <a:defRPr sz="4000" b="1">
                <a:solidFill>
                  <a:schemeClr val="dk1"/>
                </a:solidFill>
                <a:latin typeface="Coiny"/>
                <a:ea typeface="Coiny"/>
                <a:cs typeface="Coiny"/>
                <a:sym typeface="Coiny"/>
              </a:defRPr>
            </a:lvl1pPr>
            <a:lvl2pPr lvl="1">
              <a:spcBef>
                <a:spcPts val="0"/>
              </a:spcBef>
              <a:spcAft>
                <a:spcPts val="0"/>
              </a:spcAft>
              <a:buClr>
                <a:schemeClr val="dk1"/>
              </a:buClr>
              <a:buSzPts val="4000"/>
              <a:buFont typeface="Coiny"/>
              <a:buNone/>
              <a:defRPr sz="4000" b="1">
                <a:solidFill>
                  <a:schemeClr val="dk1"/>
                </a:solidFill>
                <a:latin typeface="Coiny"/>
                <a:ea typeface="Coiny"/>
                <a:cs typeface="Coiny"/>
                <a:sym typeface="Coiny"/>
              </a:defRPr>
            </a:lvl2pPr>
            <a:lvl3pPr lvl="2">
              <a:spcBef>
                <a:spcPts val="0"/>
              </a:spcBef>
              <a:spcAft>
                <a:spcPts val="0"/>
              </a:spcAft>
              <a:buClr>
                <a:schemeClr val="dk1"/>
              </a:buClr>
              <a:buSzPts val="4000"/>
              <a:buFont typeface="Coiny"/>
              <a:buNone/>
              <a:defRPr sz="4000" b="1">
                <a:solidFill>
                  <a:schemeClr val="dk1"/>
                </a:solidFill>
                <a:latin typeface="Coiny"/>
                <a:ea typeface="Coiny"/>
                <a:cs typeface="Coiny"/>
                <a:sym typeface="Coiny"/>
              </a:defRPr>
            </a:lvl3pPr>
            <a:lvl4pPr lvl="3">
              <a:spcBef>
                <a:spcPts val="0"/>
              </a:spcBef>
              <a:spcAft>
                <a:spcPts val="0"/>
              </a:spcAft>
              <a:buClr>
                <a:schemeClr val="dk1"/>
              </a:buClr>
              <a:buSzPts val="4000"/>
              <a:buFont typeface="Coiny"/>
              <a:buNone/>
              <a:defRPr sz="4000" b="1">
                <a:solidFill>
                  <a:schemeClr val="dk1"/>
                </a:solidFill>
                <a:latin typeface="Coiny"/>
                <a:ea typeface="Coiny"/>
                <a:cs typeface="Coiny"/>
                <a:sym typeface="Coiny"/>
              </a:defRPr>
            </a:lvl4pPr>
            <a:lvl5pPr lvl="4">
              <a:spcBef>
                <a:spcPts val="0"/>
              </a:spcBef>
              <a:spcAft>
                <a:spcPts val="0"/>
              </a:spcAft>
              <a:buClr>
                <a:schemeClr val="dk1"/>
              </a:buClr>
              <a:buSzPts val="4000"/>
              <a:buFont typeface="Coiny"/>
              <a:buNone/>
              <a:defRPr sz="4000" b="1">
                <a:solidFill>
                  <a:schemeClr val="dk1"/>
                </a:solidFill>
                <a:latin typeface="Coiny"/>
                <a:ea typeface="Coiny"/>
                <a:cs typeface="Coiny"/>
                <a:sym typeface="Coiny"/>
              </a:defRPr>
            </a:lvl5pPr>
            <a:lvl6pPr lvl="5">
              <a:spcBef>
                <a:spcPts val="0"/>
              </a:spcBef>
              <a:spcAft>
                <a:spcPts val="0"/>
              </a:spcAft>
              <a:buClr>
                <a:schemeClr val="dk1"/>
              </a:buClr>
              <a:buSzPts val="4000"/>
              <a:buFont typeface="Coiny"/>
              <a:buNone/>
              <a:defRPr sz="4000" b="1">
                <a:solidFill>
                  <a:schemeClr val="dk1"/>
                </a:solidFill>
                <a:latin typeface="Coiny"/>
                <a:ea typeface="Coiny"/>
                <a:cs typeface="Coiny"/>
                <a:sym typeface="Coiny"/>
              </a:defRPr>
            </a:lvl6pPr>
            <a:lvl7pPr lvl="6">
              <a:spcBef>
                <a:spcPts val="0"/>
              </a:spcBef>
              <a:spcAft>
                <a:spcPts val="0"/>
              </a:spcAft>
              <a:buClr>
                <a:schemeClr val="dk1"/>
              </a:buClr>
              <a:buSzPts val="4000"/>
              <a:buFont typeface="Coiny"/>
              <a:buNone/>
              <a:defRPr sz="4000" b="1">
                <a:solidFill>
                  <a:schemeClr val="dk1"/>
                </a:solidFill>
                <a:latin typeface="Coiny"/>
                <a:ea typeface="Coiny"/>
                <a:cs typeface="Coiny"/>
                <a:sym typeface="Coiny"/>
              </a:defRPr>
            </a:lvl7pPr>
            <a:lvl8pPr lvl="7">
              <a:spcBef>
                <a:spcPts val="0"/>
              </a:spcBef>
              <a:spcAft>
                <a:spcPts val="0"/>
              </a:spcAft>
              <a:buClr>
                <a:schemeClr val="dk1"/>
              </a:buClr>
              <a:buSzPts val="4000"/>
              <a:buFont typeface="Coiny"/>
              <a:buNone/>
              <a:defRPr sz="4000" b="1">
                <a:solidFill>
                  <a:schemeClr val="dk1"/>
                </a:solidFill>
                <a:latin typeface="Coiny"/>
                <a:ea typeface="Coiny"/>
                <a:cs typeface="Coiny"/>
                <a:sym typeface="Coiny"/>
              </a:defRPr>
            </a:lvl8pPr>
            <a:lvl9pPr lvl="8">
              <a:spcBef>
                <a:spcPts val="0"/>
              </a:spcBef>
              <a:spcAft>
                <a:spcPts val="0"/>
              </a:spcAft>
              <a:buClr>
                <a:schemeClr val="dk1"/>
              </a:buClr>
              <a:buSzPts val="4000"/>
              <a:buFont typeface="Coiny"/>
              <a:buNone/>
              <a:defRPr sz="4000" b="1">
                <a:solidFill>
                  <a:schemeClr val="dk1"/>
                </a:solidFill>
                <a:latin typeface="Coiny"/>
                <a:ea typeface="Coiny"/>
                <a:cs typeface="Coiny"/>
                <a:sym typeface="Coiny"/>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DM Sans"/>
              <a:buChar char="●"/>
              <a:defRPr sz="1900">
                <a:solidFill>
                  <a:schemeClr val="dk2"/>
                </a:solidFill>
                <a:latin typeface="DM Sans"/>
                <a:ea typeface="DM Sans"/>
                <a:cs typeface="DM Sans"/>
                <a:sym typeface="DM Sans"/>
              </a:defRPr>
            </a:lvl1pPr>
            <a:lvl2pPr marL="914400" lvl="1"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2pPr>
            <a:lvl3pPr marL="1371600" lvl="2"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3pPr>
            <a:lvl4pPr marL="1828800" lvl="3"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4pPr>
            <a:lvl5pPr marL="2286000" lvl="4"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5pPr>
            <a:lvl6pPr marL="2743200" lvl="5"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6pPr>
            <a:lvl7pPr marL="3200400" lvl="6"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7pPr>
            <a:lvl8pPr marL="3657600" lvl="7"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8pPr>
            <a:lvl9pPr marL="4114800" lvl="8" indent="-349250">
              <a:lnSpc>
                <a:spcPct val="115000"/>
              </a:lnSpc>
              <a:spcBef>
                <a:spcPts val="2100"/>
              </a:spcBef>
              <a:spcAft>
                <a:spcPts val="2100"/>
              </a:spcAft>
              <a:buClr>
                <a:schemeClr val="dk2"/>
              </a:buClr>
              <a:buSzPts val="1900"/>
              <a:buFont typeface="DM Sans"/>
              <a:buChar char="■"/>
              <a:defRPr sz="1900">
                <a:solidFill>
                  <a:schemeClr val="dk2"/>
                </a:solidFill>
                <a:latin typeface="DM Sans"/>
                <a:ea typeface="DM Sans"/>
                <a:cs typeface="DM Sans"/>
                <a:sym typeface="DM Sans"/>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6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24"/>
          <p:cNvSpPr txBox="1">
            <a:spLocks noGrp="1"/>
          </p:cNvSpPr>
          <p:nvPr>
            <p:ph type="subTitle" idx="4294967295"/>
          </p:nvPr>
        </p:nvSpPr>
        <p:spPr>
          <a:xfrm>
            <a:off x="1300425" y="5029500"/>
            <a:ext cx="71718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lt1"/>
                </a:solidFill>
              </a:rPr>
              <a:t>GVHD: NGUYỄN TRƯỜNG HẢI</a:t>
            </a:r>
            <a:endParaRPr dirty="0">
              <a:solidFill>
                <a:schemeClr val="lt1"/>
              </a:solidFill>
            </a:endParaRPr>
          </a:p>
        </p:txBody>
      </p:sp>
      <p:pic>
        <p:nvPicPr>
          <p:cNvPr id="620" name="Google Shape;620;p24"/>
          <p:cNvPicPr preferRelativeResize="0"/>
          <p:nvPr/>
        </p:nvPicPr>
        <p:blipFill>
          <a:blip r:embed="rId3">
            <a:alphaModFix/>
          </a:blip>
          <a:stretch>
            <a:fillRect/>
          </a:stretch>
        </p:blipFill>
        <p:spPr>
          <a:xfrm>
            <a:off x="419138" y="8362525"/>
            <a:ext cx="9611025" cy="6419576"/>
          </a:xfrm>
          <a:prstGeom prst="rect">
            <a:avLst/>
          </a:prstGeom>
          <a:noFill/>
          <a:ln>
            <a:noFill/>
          </a:ln>
        </p:spPr>
      </p:pic>
      <p:sp>
        <p:nvSpPr>
          <p:cNvPr id="621" name="Google Shape;621;p24"/>
          <p:cNvSpPr/>
          <p:nvPr/>
        </p:nvSpPr>
        <p:spPr>
          <a:xfrm>
            <a:off x="1300425" y="1238100"/>
            <a:ext cx="7693484" cy="590400"/>
          </a:xfrm>
          <a:prstGeom prst="rect">
            <a:avLst/>
          </a:prstGeom>
        </p:spPr>
        <p:txBody>
          <a:bodyPr>
            <a:prstTxWarp prst="textPlain">
              <a:avLst/>
            </a:prstTxWarp>
          </a:bodyPr>
          <a:lstStyle/>
          <a:p>
            <a:pPr lvl="0" algn="ctr"/>
            <a:r>
              <a:rPr lang="en-GB" dirty="0">
                <a:ln w="38100" cap="flat" cmpd="sng">
                  <a:solidFill>
                    <a:schemeClr val="accent5"/>
                  </a:solidFill>
                  <a:prstDash val="solid"/>
                  <a:round/>
                  <a:headEnd type="none" w="sm" len="sm"/>
                  <a:tailEnd type="none" w="sm" len="sm"/>
                </a:ln>
                <a:solidFill>
                  <a:schemeClr val="lt2"/>
                </a:solidFill>
                <a:latin typeface="Coiny"/>
              </a:rPr>
              <a:t>QUẢN LÝ DỰ ÁN PHẦN MỀM</a:t>
            </a:r>
            <a:endParaRPr b="0" i="0" dirty="0">
              <a:ln w="38100" cap="flat" cmpd="sng">
                <a:solidFill>
                  <a:schemeClr val="accent5"/>
                </a:solidFill>
                <a:prstDash val="solid"/>
                <a:round/>
                <a:headEnd type="none" w="sm" len="sm"/>
                <a:tailEnd type="none" w="sm" len="sm"/>
              </a:ln>
              <a:solidFill>
                <a:schemeClr val="lt2"/>
              </a:solidFill>
              <a:latin typeface="Coiny"/>
            </a:endParaRPr>
          </a:p>
        </p:txBody>
      </p:sp>
      <p:sp>
        <p:nvSpPr>
          <p:cNvPr id="622" name="Google Shape;622;p24"/>
          <p:cNvSpPr txBox="1">
            <a:spLocks noGrp="1"/>
          </p:cNvSpPr>
          <p:nvPr>
            <p:ph type="title"/>
          </p:nvPr>
        </p:nvSpPr>
        <p:spPr>
          <a:xfrm>
            <a:off x="1300425" y="2128086"/>
            <a:ext cx="10347600" cy="1585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sz="4800" dirty="0"/>
              <a:t>QUẢN LÝ DỰ ÁN XÂY DỰNG WEBSITE QUẢN LÝ HỌC SINH</a:t>
            </a:r>
            <a:endParaRPr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9" name="Google Shape;629;p25"/>
          <p:cNvSpPr txBox="1">
            <a:spLocks noGrp="1"/>
          </p:cNvSpPr>
          <p:nvPr>
            <p:ph type="body" idx="1"/>
          </p:nvPr>
        </p:nvSpPr>
        <p:spPr>
          <a:xfrm>
            <a:off x="5145942" y="2501881"/>
            <a:ext cx="5322600" cy="2235900"/>
          </a:xfrm>
          <a:prstGeom prst="rect">
            <a:avLst/>
          </a:prstGeom>
        </p:spPr>
        <p:txBody>
          <a:bodyPr spcFirstLastPara="1" wrap="square" lIns="121900" tIns="121900" rIns="121900" bIns="121900" anchor="t" anchorCtr="0">
            <a:noAutofit/>
          </a:bodyPr>
          <a:lstStyle/>
          <a:p>
            <a:pPr marL="0" lvl="0" indent="0">
              <a:buNone/>
            </a:pPr>
            <a:r>
              <a:rPr lang="en-US" sz="2400" dirty="0" err="1"/>
              <a:t>Bùi</a:t>
            </a:r>
            <a:r>
              <a:rPr lang="en-US" sz="2400" dirty="0"/>
              <a:t> Anh </a:t>
            </a:r>
            <a:r>
              <a:rPr lang="en-US" sz="2400" dirty="0" err="1"/>
              <a:t>Đức</a:t>
            </a:r>
            <a:r>
              <a:rPr lang="en-US" sz="2400" dirty="0"/>
              <a:t>			19110348</a:t>
            </a:r>
          </a:p>
          <a:p>
            <a:pPr marL="0" lvl="0" indent="0">
              <a:buNone/>
            </a:pPr>
            <a:r>
              <a:rPr lang="en-US" sz="2400" dirty="0" err="1"/>
              <a:t>Trần</a:t>
            </a:r>
            <a:r>
              <a:rPr lang="en-US" sz="2400" dirty="0"/>
              <a:t> </a:t>
            </a:r>
            <a:r>
              <a:rPr lang="en-US" sz="2400" dirty="0" err="1"/>
              <a:t>Kiện</a:t>
            </a:r>
            <a:r>
              <a:rPr lang="en-US" sz="2400" dirty="0"/>
              <a:t> </a:t>
            </a:r>
            <a:r>
              <a:rPr lang="en-US" sz="2400" dirty="0" err="1"/>
              <a:t>Khang</a:t>
            </a:r>
            <a:r>
              <a:rPr lang="en-US" sz="2400" dirty="0"/>
              <a:t>		19110375</a:t>
            </a:r>
          </a:p>
          <a:p>
            <a:pPr marL="0" lvl="0" indent="0">
              <a:buNone/>
            </a:pPr>
            <a:r>
              <a:rPr lang="en-US" sz="2400" dirty="0"/>
              <a:t> </a:t>
            </a:r>
            <a:r>
              <a:rPr lang="en-US" sz="2400" dirty="0" err="1"/>
              <a:t>Diệp</a:t>
            </a:r>
            <a:r>
              <a:rPr lang="en-US" sz="2400" dirty="0"/>
              <a:t> </a:t>
            </a:r>
            <a:r>
              <a:rPr lang="en-US" sz="2400" dirty="0" err="1"/>
              <a:t>Tấn</a:t>
            </a:r>
            <a:r>
              <a:rPr lang="en-US" sz="2400" dirty="0"/>
              <a:t> </a:t>
            </a:r>
            <a:r>
              <a:rPr lang="en-US" sz="2400" dirty="0" err="1"/>
              <a:t>Luân</a:t>
            </a:r>
            <a:r>
              <a:rPr lang="en-US" sz="2400" dirty="0"/>
              <a:t>		19110055</a:t>
            </a:r>
          </a:p>
          <a:p>
            <a:pPr marL="0" lvl="0" indent="0">
              <a:buNone/>
            </a:pPr>
            <a:r>
              <a:rPr lang="en-US" sz="2400" dirty="0"/>
              <a:t>Lê </a:t>
            </a:r>
            <a:r>
              <a:rPr lang="en-US" sz="2400" dirty="0" err="1"/>
              <a:t>Thị</a:t>
            </a:r>
            <a:r>
              <a:rPr lang="en-US" sz="2400" dirty="0"/>
              <a:t> Minh </a:t>
            </a:r>
            <a:r>
              <a:rPr lang="en-US" sz="2400" dirty="0" err="1"/>
              <a:t>Nguyệt</a:t>
            </a:r>
            <a:r>
              <a:rPr lang="en-US" sz="2400" dirty="0"/>
              <a:t>		19110413</a:t>
            </a:r>
          </a:p>
        </p:txBody>
      </p:sp>
      <p:sp>
        <p:nvSpPr>
          <p:cNvPr id="630" name="Google Shape;630;p25"/>
          <p:cNvSpPr/>
          <p:nvPr/>
        </p:nvSpPr>
        <p:spPr>
          <a:xfrm flipH="1">
            <a:off x="2456400" y="4474175"/>
            <a:ext cx="3639600" cy="1001100"/>
          </a:xfrm>
          <a:prstGeom prst="wedgeRoundRectCallout">
            <a:avLst>
              <a:gd name="adj1" fmla="val -21212"/>
              <a:gd name="adj2" fmla="val 83461"/>
              <a:gd name="adj3" fmla="val 0"/>
            </a:avLst>
          </a:prstGeom>
          <a:solidFill>
            <a:schemeClr val="accent4"/>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5"/>
          <p:cNvSpPr/>
          <p:nvPr/>
        </p:nvSpPr>
        <p:spPr>
          <a:xfrm>
            <a:off x="2707812" y="4674060"/>
            <a:ext cx="3134953" cy="601334"/>
          </a:xfrm>
          <a:prstGeom prst="rect">
            <a:avLst/>
          </a:prstGeom>
        </p:spPr>
        <p:txBody>
          <a:bodyPr>
            <a:prstTxWarp prst="textPlain">
              <a:avLst/>
            </a:prstTxWarp>
          </a:bodyPr>
          <a:lstStyle/>
          <a:p>
            <a:pPr lvl="0" algn="ctr"/>
            <a:r>
              <a:rPr b="0" i="0" dirty="0">
                <a:ln w="38100" cap="flat" cmpd="sng">
                  <a:solidFill>
                    <a:schemeClr val="accent5"/>
                  </a:solidFill>
                  <a:prstDash val="solid"/>
                  <a:round/>
                  <a:headEnd type="none" w="sm" len="sm"/>
                  <a:tailEnd type="none" w="sm" len="sm"/>
                </a:ln>
                <a:solidFill>
                  <a:schemeClr val="lt2"/>
                </a:solidFill>
                <a:latin typeface="Coiny"/>
              </a:rPr>
              <a:t>HELLO!</a:t>
            </a:r>
          </a:p>
        </p:txBody>
      </p:sp>
      <p:sp>
        <p:nvSpPr>
          <p:cNvPr id="632" name="Google Shape;632;p25"/>
          <p:cNvSpPr txBox="1">
            <a:spLocks noGrp="1"/>
          </p:cNvSpPr>
          <p:nvPr>
            <p:ph type="title"/>
          </p:nvPr>
        </p:nvSpPr>
        <p:spPr>
          <a:xfrm>
            <a:off x="4471175" y="1094864"/>
            <a:ext cx="5552700" cy="13248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t>NHÓM 15</a:t>
            </a:r>
            <a:endParaRPr dirty="0"/>
          </a:p>
        </p:txBody>
      </p:sp>
      <p:sp>
        <p:nvSpPr>
          <p:cNvPr id="633" name="Google Shape;633;p25"/>
          <p:cNvSpPr/>
          <p:nvPr/>
        </p:nvSpPr>
        <p:spPr>
          <a:xfrm flipH="1">
            <a:off x="1409700" y="968975"/>
            <a:ext cx="952500" cy="601500"/>
          </a:xfrm>
          <a:prstGeom prst="wedgeRoundRectCallout">
            <a:avLst>
              <a:gd name="adj1" fmla="val -20000"/>
              <a:gd name="adj2" fmla="val 70777"/>
              <a:gd name="adj3" fmla="val 0"/>
            </a:avLst>
          </a:prstGeom>
          <a:solidFill>
            <a:schemeClr val="accent1"/>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5"/>
          <p:cNvSpPr/>
          <p:nvPr/>
        </p:nvSpPr>
        <p:spPr>
          <a:xfrm>
            <a:off x="1657350" y="1086438"/>
            <a:ext cx="457200" cy="362100"/>
          </a:xfrm>
          <a:prstGeom prst="heart">
            <a:avLst/>
          </a:prstGeom>
          <a:solidFill>
            <a:schemeClr val="accent6"/>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26"/>
          <p:cNvSpPr/>
          <p:nvPr/>
        </p:nvSpPr>
        <p:spPr>
          <a:xfrm>
            <a:off x="1537030" y="1860142"/>
            <a:ext cx="2842915" cy="859747"/>
          </a:xfrm>
          <a:prstGeom prst="rect">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6"/>
          <p:cNvSpPr/>
          <p:nvPr/>
        </p:nvSpPr>
        <p:spPr>
          <a:xfrm>
            <a:off x="1269881" y="1706075"/>
            <a:ext cx="3259230" cy="859747"/>
          </a:xfrm>
          <a:prstGeom prst="rect">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 name="Google Shape;641;p26"/>
          <p:cNvGrpSpPr/>
          <p:nvPr/>
        </p:nvGrpSpPr>
        <p:grpSpPr>
          <a:xfrm>
            <a:off x="1606608" y="1109337"/>
            <a:ext cx="2585776" cy="781965"/>
            <a:chOff x="825787" y="1965025"/>
            <a:chExt cx="4080899" cy="1234105"/>
          </a:xfrm>
          <a:solidFill>
            <a:schemeClr val="accent3"/>
          </a:solidFill>
        </p:grpSpPr>
        <p:sp>
          <p:nvSpPr>
            <p:cNvPr id="642" name="Google Shape;642;p26"/>
            <p:cNvSpPr/>
            <p:nvPr/>
          </p:nvSpPr>
          <p:spPr>
            <a:xfrm flipH="1">
              <a:off x="4201837" y="2407775"/>
              <a:ext cx="704849" cy="763505"/>
            </a:xfrm>
            <a:custGeom>
              <a:avLst/>
              <a:gdLst/>
              <a:ahLst/>
              <a:cxnLst/>
              <a:rect l="l" t="t" r="r" b="b"/>
              <a:pathLst>
                <a:path w="28194" h="23372" extrusionOk="0">
                  <a:moveTo>
                    <a:pt x="0" y="0"/>
                  </a:moveTo>
                  <a:lnTo>
                    <a:pt x="28194" y="0"/>
                  </a:lnTo>
                  <a:lnTo>
                    <a:pt x="28194" y="23372"/>
                  </a:lnTo>
                  <a:lnTo>
                    <a:pt x="0" y="23372"/>
                  </a:lnTo>
                  <a:lnTo>
                    <a:pt x="8939" y="11430"/>
                  </a:lnTo>
                  <a:close/>
                </a:path>
              </a:pathLst>
            </a:custGeom>
            <a:grpFill/>
            <a:ln w="38100" cap="flat" cmpd="sng">
              <a:solidFill>
                <a:schemeClr val="accent5"/>
              </a:solidFill>
              <a:prstDash val="solid"/>
              <a:round/>
              <a:headEnd type="none" w="sm" len="sm"/>
              <a:tailEnd type="none" w="sm" len="sm"/>
            </a:ln>
          </p:spPr>
        </p:sp>
        <p:sp>
          <p:nvSpPr>
            <p:cNvPr id="643" name="Google Shape;643;p26"/>
            <p:cNvSpPr/>
            <p:nvPr/>
          </p:nvSpPr>
          <p:spPr>
            <a:xfrm>
              <a:off x="825787" y="2435625"/>
              <a:ext cx="704849" cy="763505"/>
            </a:xfrm>
            <a:custGeom>
              <a:avLst/>
              <a:gdLst/>
              <a:ahLst/>
              <a:cxnLst/>
              <a:rect l="l" t="t" r="r" b="b"/>
              <a:pathLst>
                <a:path w="28194" h="23372" extrusionOk="0">
                  <a:moveTo>
                    <a:pt x="0" y="0"/>
                  </a:moveTo>
                  <a:lnTo>
                    <a:pt x="28194" y="0"/>
                  </a:lnTo>
                  <a:lnTo>
                    <a:pt x="28194" y="23372"/>
                  </a:lnTo>
                  <a:lnTo>
                    <a:pt x="0" y="23372"/>
                  </a:lnTo>
                  <a:lnTo>
                    <a:pt x="8939" y="11430"/>
                  </a:lnTo>
                  <a:close/>
                </a:path>
              </a:pathLst>
            </a:custGeom>
            <a:grpFill/>
            <a:ln w="38100" cap="flat" cmpd="sng">
              <a:solidFill>
                <a:schemeClr val="accent5"/>
              </a:solidFill>
              <a:prstDash val="solid"/>
              <a:round/>
              <a:headEnd type="none" w="sm" len="sm"/>
              <a:tailEnd type="none" w="sm" len="sm"/>
            </a:ln>
          </p:spPr>
        </p:sp>
        <p:sp>
          <p:nvSpPr>
            <p:cNvPr id="644" name="Google Shape;644;p26"/>
            <p:cNvSpPr/>
            <p:nvPr/>
          </p:nvSpPr>
          <p:spPr>
            <a:xfrm rot="10800000">
              <a:off x="1216235" y="2888433"/>
              <a:ext cx="314400" cy="303600"/>
            </a:xfrm>
            <a:prstGeom prst="rtTriangle">
              <a:avLst/>
            </a:prstGeom>
            <a:grp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5" name="Google Shape;645;p26"/>
            <p:cNvSpPr/>
            <p:nvPr/>
          </p:nvSpPr>
          <p:spPr>
            <a:xfrm>
              <a:off x="1216236" y="1965025"/>
              <a:ext cx="3300000" cy="902700"/>
            </a:xfrm>
            <a:prstGeom prst="round2SameRect">
              <a:avLst>
                <a:gd name="adj1" fmla="val 16667"/>
                <a:gd name="adj2" fmla="val 0"/>
              </a:avLst>
            </a:prstGeom>
            <a:grp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26"/>
            <p:cNvSpPr/>
            <p:nvPr/>
          </p:nvSpPr>
          <p:spPr>
            <a:xfrm rot="10800000" flipH="1">
              <a:off x="4201835" y="2888433"/>
              <a:ext cx="314400" cy="303600"/>
            </a:xfrm>
            <a:prstGeom prst="rtTriangle">
              <a:avLst/>
            </a:prstGeom>
            <a:grp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647" name="Google Shape;647;p26"/>
          <p:cNvSpPr/>
          <p:nvPr/>
        </p:nvSpPr>
        <p:spPr>
          <a:xfrm>
            <a:off x="2589627" y="1218514"/>
            <a:ext cx="521328" cy="367940"/>
          </a:xfrm>
          <a:prstGeom prst="rect">
            <a:avLst/>
          </a:prstGeom>
        </p:spPr>
        <p:txBody>
          <a:bodyPr>
            <a:prstTxWarp prst="textPlain">
              <a:avLst/>
            </a:prstTxWarp>
          </a:bodyPr>
          <a:lstStyle/>
          <a:p>
            <a:pPr lvl="0" algn="ctr"/>
            <a:r>
              <a:rPr b="0" i="0" dirty="0">
                <a:ln w="38100" cap="flat" cmpd="sng">
                  <a:solidFill>
                    <a:schemeClr val="accent5"/>
                  </a:solidFill>
                  <a:prstDash val="solid"/>
                  <a:round/>
                  <a:headEnd type="none" w="sm" len="sm"/>
                  <a:tailEnd type="none" w="sm" len="sm"/>
                </a:ln>
                <a:solidFill>
                  <a:schemeClr val="lt2"/>
                </a:solidFill>
                <a:latin typeface="Coiny"/>
              </a:rPr>
              <a:t>01</a:t>
            </a:r>
          </a:p>
        </p:txBody>
      </p:sp>
      <p:sp>
        <p:nvSpPr>
          <p:cNvPr id="675" name="Google Shape;675;p26"/>
          <p:cNvSpPr txBox="1">
            <a:spLocks noGrp="1"/>
          </p:cNvSpPr>
          <p:nvPr>
            <p:ph type="body" idx="1"/>
          </p:nvPr>
        </p:nvSpPr>
        <p:spPr>
          <a:xfrm>
            <a:off x="1474363" y="1703698"/>
            <a:ext cx="2746358" cy="761862"/>
          </a:xfrm>
          <a:prstGeom prst="rect">
            <a:avLst/>
          </a:prstGeom>
        </p:spPr>
        <p:txBody>
          <a:bodyPr spcFirstLastPara="1" wrap="square" lIns="121900" tIns="121900" rIns="121900" bIns="121900" anchor="t" anchorCtr="0">
            <a:noAutofit/>
          </a:bodyPr>
          <a:lstStyle/>
          <a:p>
            <a:pPr marL="0" lvl="0" indent="0" algn="ctr" rtl="0">
              <a:lnSpc>
                <a:spcPct val="200000"/>
              </a:lnSpc>
              <a:spcBef>
                <a:spcPts val="0"/>
              </a:spcBef>
              <a:spcAft>
                <a:spcPts val="2100"/>
              </a:spcAft>
              <a:buNone/>
            </a:pPr>
            <a:r>
              <a:rPr lang="en" dirty="0" err="1"/>
              <a:t>Tổng</a:t>
            </a:r>
            <a:r>
              <a:rPr lang="en" dirty="0"/>
              <a:t> </a:t>
            </a:r>
            <a:r>
              <a:rPr lang="en" dirty="0" err="1"/>
              <a:t>quan</a:t>
            </a:r>
            <a:r>
              <a:rPr lang="en" dirty="0"/>
              <a:t> </a:t>
            </a:r>
            <a:r>
              <a:rPr lang="en" dirty="0" err="1"/>
              <a:t>dự</a:t>
            </a:r>
            <a:r>
              <a:rPr lang="en" dirty="0"/>
              <a:t> </a:t>
            </a:r>
            <a:r>
              <a:rPr lang="en" dirty="0" err="1"/>
              <a:t>án</a:t>
            </a:r>
            <a:endParaRPr dirty="0"/>
          </a:p>
        </p:txBody>
      </p:sp>
      <p:sp>
        <p:nvSpPr>
          <p:cNvPr id="676" name="Google Shape;676;p26"/>
          <p:cNvSpPr txBox="1">
            <a:spLocks noGrp="1"/>
          </p:cNvSpPr>
          <p:nvPr>
            <p:ph type="title"/>
          </p:nvPr>
        </p:nvSpPr>
        <p:spPr>
          <a:xfrm>
            <a:off x="644200" y="2307"/>
            <a:ext cx="11055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NỘI DUNG CHÍNH</a:t>
            </a:r>
            <a:endParaRPr dirty="0"/>
          </a:p>
        </p:txBody>
      </p:sp>
      <p:sp>
        <p:nvSpPr>
          <p:cNvPr id="49" name="Google Shape;639;p26">
            <a:extLst>
              <a:ext uri="{FF2B5EF4-FFF2-40B4-BE49-F238E27FC236}">
                <a16:creationId xmlns:a16="http://schemas.microsoft.com/office/drawing/2014/main" id="{6BF7D2D5-FF36-1E4B-B087-2C3F994DDBCB}"/>
              </a:ext>
            </a:extLst>
          </p:cNvPr>
          <p:cNvSpPr/>
          <p:nvPr/>
        </p:nvSpPr>
        <p:spPr>
          <a:xfrm>
            <a:off x="7175833" y="1824295"/>
            <a:ext cx="2842915" cy="859747"/>
          </a:xfrm>
          <a:prstGeom prst="rect">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40;p26">
            <a:extLst>
              <a:ext uri="{FF2B5EF4-FFF2-40B4-BE49-F238E27FC236}">
                <a16:creationId xmlns:a16="http://schemas.microsoft.com/office/drawing/2014/main" id="{F9184920-9DE1-3E4E-9A01-1B6862040B09}"/>
              </a:ext>
            </a:extLst>
          </p:cNvPr>
          <p:cNvSpPr/>
          <p:nvPr/>
        </p:nvSpPr>
        <p:spPr>
          <a:xfrm>
            <a:off x="6908684" y="1670228"/>
            <a:ext cx="3259230" cy="859747"/>
          </a:xfrm>
          <a:prstGeom prst="rect">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641;p26">
            <a:extLst>
              <a:ext uri="{FF2B5EF4-FFF2-40B4-BE49-F238E27FC236}">
                <a16:creationId xmlns:a16="http://schemas.microsoft.com/office/drawing/2014/main" id="{5DD2219D-27BF-124E-AA77-655273D27071}"/>
              </a:ext>
            </a:extLst>
          </p:cNvPr>
          <p:cNvGrpSpPr/>
          <p:nvPr/>
        </p:nvGrpSpPr>
        <p:grpSpPr>
          <a:xfrm>
            <a:off x="7245411" y="1073490"/>
            <a:ext cx="2585776" cy="781965"/>
            <a:chOff x="825787" y="1965025"/>
            <a:chExt cx="4080899" cy="1234105"/>
          </a:xfrm>
          <a:solidFill>
            <a:schemeClr val="accent4"/>
          </a:solidFill>
        </p:grpSpPr>
        <p:sp>
          <p:nvSpPr>
            <p:cNvPr id="52" name="Google Shape;642;p26">
              <a:extLst>
                <a:ext uri="{FF2B5EF4-FFF2-40B4-BE49-F238E27FC236}">
                  <a16:creationId xmlns:a16="http://schemas.microsoft.com/office/drawing/2014/main" id="{243A9A12-D888-BA48-94D2-A732C7E9A59C}"/>
                </a:ext>
              </a:extLst>
            </p:cNvPr>
            <p:cNvSpPr/>
            <p:nvPr/>
          </p:nvSpPr>
          <p:spPr>
            <a:xfrm flipH="1">
              <a:off x="4201837" y="2407775"/>
              <a:ext cx="704849" cy="763505"/>
            </a:xfrm>
            <a:custGeom>
              <a:avLst/>
              <a:gdLst/>
              <a:ahLst/>
              <a:cxnLst/>
              <a:rect l="l" t="t" r="r" b="b"/>
              <a:pathLst>
                <a:path w="28194" h="23372" extrusionOk="0">
                  <a:moveTo>
                    <a:pt x="0" y="0"/>
                  </a:moveTo>
                  <a:lnTo>
                    <a:pt x="28194" y="0"/>
                  </a:lnTo>
                  <a:lnTo>
                    <a:pt x="28194" y="23372"/>
                  </a:lnTo>
                  <a:lnTo>
                    <a:pt x="0" y="23372"/>
                  </a:lnTo>
                  <a:lnTo>
                    <a:pt x="8939" y="11430"/>
                  </a:lnTo>
                  <a:close/>
                </a:path>
              </a:pathLst>
            </a:custGeom>
            <a:grpFill/>
            <a:ln w="38100" cap="flat" cmpd="sng">
              <a:solidFill>
                <a:schemeClr val="accent5"/>
              </a:solidFill>
              <a:prstDash val="solid"/>
              <a:round/>
              <a:headEnd type="none" w="sm" len="sm"/>
              <a:tailEnd type="none" w="sm" len="sm"/>
            </a:ln>
          </p:spPr>
        </p:sp>
        <p:sp>
          <p:nvSpPr>
            <p:cNvPr id="53" name="Google Shape;643;p26">
              <a:extLst>
                <a:ext uri="{FF2B5EF4-FFF2-40B4-BE49-F238E27FC236}">
                  <a16:creationId xmlns:a16="http://schemas.microsoft.com/office/drawing/2014/main" id="{FEFEB2CC-6B9B-5041-954A-B74B1017A9D7}"/>
                </a:ext>
              </a:extLst>
            </p:cNvPr>
            <p:cNvSpPr/>
            <p:nvPr/>
          </p:nvSpPr>
          <p:spPr>
            <a:xfrm>
              <a:off x="825787" y="2435625"/>
              <a:ext cx="704849" cy="763505"/>
            </a:xfrm>
            <a:custGeom>
              <a:avLst/>
              <a:gdLst/>
              <a:ahLst/>
              <a:cxnLst/>
              <a:rect l="l" t="t" r="r" b="b"/>
              <a:pathLst>
                <a:path w="28194" h="23372" extrusionOk="0">
                  <a:moveTo>
                    <a:pt x="0" y="0"/>
                  </a:moveTo>
                  <a:lnTo>
                    <a:pt x="28194" y="0"/>
                  </a:lnTo>
                  <a:lnTo>
                    <a:pt x="28194" y="23372"/>
                  </a:lnTo>
                  <a:lnTo>
                    <a:pt x="0" y="23372"/>
                  </a:lnTo>
                  <a:lnTo>
                    <a:pt x="8939" y="11430"/>
                  </a:lnTo>
                  <a:close/>
                </a:path>
              </a:pathLst>
            </a:custGeom>
            <a:grpFill/>
            <a:ln w="38100" cap="flat" cmpd="sng">
              <a:solidFill>
                <a:schemeClr val="accent5"/>
              </a:solidFill>
              <a:prstDash val="solid"/>
              <a:round/>
              <a:headEnd type="none" w="sm" len="sm"/>
              <a:tailEnd type="none" w="sm" len="sm"/>
            </a:ln>
          </p:spPr>
        </p:sp>
        <p:sp>
          <p:nvSpPr>
            <p:cNvPr id="54" name="Google Shape;644;p26">
              <a:extLst>
                <a:ext uri="{FF2B5EF4-FFF2-40B4-BE49-F238E27FC236}">
                  <a16:creationId xmlns:a16="http://schemas.microsoft.com/office/drawing/2014/main" id="{7E22EB5D-C8B3-DA4B-A7B0-E3AD48CB89C1}"/>
                </a:ext>
              </a:extLst>
            </p:cNvPr>
            <p:cNvSpPr/>
            <p:nvPr/>
          </p:nvSpPr>
          <p:spPr>
            <a:xfrm rot="10800000">
              <a:off x="1216235" y="2888433"/>
              <a:ext cx="314400" cy="303600"/>
            </a:xfrm>
            <a:prstGeom prst="rtTriangle">
              <a:avLst/>
            </a:prstGeom>
            <a:grp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5" name="Google Shape;645;p26">
              <a:extLst>
                <a:ext uri="{FF2B5EF4-FFF2-40B4-BE49-F238E27FC236}">
                  <a16:creationId xmlns:a16="http://schemas.microsoft.com/office/drawing/2014/main" id="{DAF914BA-D939-0C4E-A637-347634869361}"/>
                </a:ext>
              </a:extLst>
            </p:cNvPr>
            <p:cNvSpPr/>
            <p:nvPr/>
          </p:nvSpPr>
          <p:spPr>
            <a:xfrm>
              <a:off x="1216236" y="1965025"/>
              <a:ext cx="3300000" cy="902700"/>
            </a:xfrm>
            <a:prstGeom prst="round2SameRect">
              <a:avLst>
                <a:gd name="adj1" fmla="val 16667"/>
                <a:gd name="adj2" fmla="val 0"/>
              </a:avLst>
            </a:prstGeom>
            <a:grp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646;p26">
              <a:extLst>
                <a:ext uri="{FF2B5EF4-FFF2-40B4-BE49-F238E27FC236}">
                  <a16:creationId xmlns:a16="http://schemas.microsoft.com/office/drawing/2014/main" id="{A40C8EE8-AC8B-3A40-97BE-881FD167F12D}"/>
                </a:ext>
              </a:extLst>
            </p:cNvPr>
            <p:cNvSpPr/>
            <p:nvPr/>
          </p:nvSpPr>
          <p:spPr>
            <a:xfrm rot="10800000" flipH="1">
              <a:off x="4201835" y="2888433"/>
              <a:ext cx="314400" cy="303600"/>
            </a:xfrm>
            <a:prstGeom prst="rtTriangle">
              <a:avLst/>
            </a:prstGeom>
            <a:grp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57" name="Google Shape;647;p26">
            <a:extLst>
              <a:ext uri="{FF2B5EF4-FFF2-40B4-BE49-F238E27FC236}">
                <a16:creationId xmlns:a16="http://schemas.microsoft.com/office/drawing/2014/main" id="{3464451F-F986-3448-A76D-855DA4ADA62B}"/>
              </a:ext>
            </a:extLst>
          </p:cNvPr>
          <p:cNvSpPr/>
          <p:nvPr/>
        </p:nvSpPr>
        <p:spPr>
          <a:xfrm>
            <a:off x="8228430" y="1182667"/>
            <a:ext cx="521328" cy="367940"/>
          </a:xfrm>
          <a:prstGeom prst="rect">
            <a:avLst/>
          </a:prstGeom>
        </p:spPr>
        <p:txBody>
          <a:bodyPr>
            <a:prstTxWarp prst="textPlain">
              <a:avLst/>
            </a:prstTxWarp>
          </a:bodyPr>
          <a:lstStyle/>
          <a:p>
            <a:pPr lvl="0" algn="ctr"/>
            <a:r>
              <a:rPr b="0" i="0" dirty="0">
                <a:ln w="38100" cap="flat" cmpd="sng">
                  <a:solidFill>
                    <a:schemeClr val="accent5"/>
                  </a:solidFill>
                  <a:prstDash val="solid"/>
                  <a:round/>
                  <a:headEnd type="none" w="sm" len="sm"/>
                  <a:tailEnd type="none" w="sm" len="sm"/>
                </a:ln>
                <a:solidFill>
                  <a:schemeClr val="lt2"/>
                </a:solidFill>
                <a:latin typeface="Coiny"/>
              </a:rPr>
              <a:t>0</a:t>
            </a:r>
            <a:r>
              <a:rPr lang="en-GB" b="0" i="0" dirty="0">
                <a:ln w="38100" cap="flat" cmpd="sng">
                  <a:solidFill>
                    <a:schemeClr val="accent5"/>
                  </a:solidFill>
                  <a:prstDash val="solid"/>
                  <a:round/>
                  <a:headEnd type="none" w="sm" len="sm"/>
                  <a:tailEnd type="none" w="sm" len="sm"/>
                </a:ln>
                <a:solidFill>
                  <a:schemeClr val="lt2"/>
                </a:solidFill>
                <a:latin typeface="Coiny"/>
              </a:rPr>
              <a:t>2</a:t>
            </a:r>
            <a:endParaRPr b="0" i="0" dirty="0">
              <a:ln w="38100" cap="flat" cmpd="sng">
                <a:solidFill>
                  <a:schemeClr val="accent5"/>
                </a:solidFill>
                <a:prstDash val="solid"/>
                <a:round/>
                <a:headEnd type="none" w="sm" len="sm"/>
                <a:tailEnd type="none" w="sm" len="sm"/>
              </a:ln>
              <a:solidFill>
                <a:schemeClr val="lt2"/>
              </a:solidFill>
              <a:latin typeface="Coiny"/>
            </a:endParaRPr>
          </a:p>
        </p:txBody>
      </p:sp>
      <p:sp>
        <p:nvSpPr>
          <p:cNvPr id="58" name="Google Shape;639;p26">
            <a:extLst>
              <a:ext uri="{FF2B5EF4-FFF2-40B4-BE49-F238E27FC236}">
                <a16:creationId xmlns:a16="http://schemas.microsoft.com/office/drawing/2014/main" id="{FBC76E9B-6540-5D40-8F7E-2888D8B8B1C3}"/>
              </a:ext>
            </a:extLst>
          </p:cNvPr>
          <p:cNvSpPr/>
          <p:nvPr/>
        </p:nvSpPr>
        <p:spPr>
          <a:xfrm>
            <a:off x="1565367" y="3865912"/>
            <a:ext cx="2842915" cy="859747"/>
          </a:xfrm>
          <a:prstGeom prst="rect">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40;p26">
            <a:extLst>
              <a:ext uri="{FF2B5EF4-FFF2-40B4-BE49-F238E27FC236}">
                <a16:creationId xmlns:a16="http://schemas.microsoft.com/office/drawing/2014/main" id="{747AEC70-31FF-F548-B151-7E44C63C8AA1}"/>
              </a:ext>
            </a:extLst>
          </p:cNvPr>
          <p:cNvSpPr/>
          <p:nvPr/>
        </p:nvSpPr>
        <p:spPr>
          <a:xfrm>
            <a:off x="1298218" y="3711845"/>
            <a:ext cx="3259230" cy="859747"/>
          </a:xfrm>
          <a:prstGeom prst="rect">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41;p26">
            <a:extLst>
              <a:ext uri="{FF2B5EF4-FFF2-40B4-BE49-F238E27FC236}">
                <a16:creationId xmlns:a16="http://schemas.microsoft.com/office/drawing/2014/main" id="{3A7A8153-33A0-F242-8098-A398017D2752}"/>
              </a:ext>
            </a:extLst>
          </p:cNvPr>
          <p:cNvGrpSpPr/>
          <p:nvPr/>
        </p:nvGrpSpPr>
        <p:grpSpPr>
          <a:xfrm>
            <a:off x="1634945" y="3115107"/>
            <a:ext cx="2585776" cy="781965"/>
            <a:chOff x="825787" y="1965025"/>
            <a:chExt cx="4080899" cy="1234105"/>
          </a:xfrm>
          <a:solidFill>
            <a:srgbClr val="92D050"/>
          </a:solidFill>
        </p:grpSpPr>
        <p:sp>
          <p:nvSpPr>
            <p:cNvPr id="61" name="Google Shape;642;p26">
              <a:extLst>
                <a:ext uri="{FF2B5EF4-FFF2-40B4-BE49-F238E27FC236}">
                  <a16:creationId xmlns:a16="http://schemas.microsoft.com/office/drawing/2014/main" id="{40073171-4537-FA47-8D12-338020EF13A3}"/>
                </a:ext>
              </a:extLst>
            </p:cNvPr>
            <p:cNvSpPr/>
            <p:nvPr/>
          </p:nvSpPr>
          <p:spPr>
            <a:xfrm flipH="1">
              <a:off x="4201837" y="2407775"/>
              <a:ext cx="704849" cy="763505"/>
            </a:xfrm>
            <a:custGeom>
              <a:avLst/>
              <a:gdLst/>
              <a:ahLst/>
              <a:cxnLst/>
              <a:rect l="l" t="t" r="r" b="b"/>
              <a:pathLst>
                <a:path w="28194" h="23372" extrusionOk="0">
                  <a:moveTo>
                    <a:pt x="0" y="0"/>
                  </a:moveTo>
                  <a:lnTo>
                    <a:pt x="28194" y="0"/>
                  </a:lnTo>
                  <a:lnTo>
                    <a:pt x="28194" y="23372"/>
                  </a:lnTo>
                  <a:lnTo>
                    <a:pt x="0" y="23372"/>
                  </a:lnTo>
                  <a:lnTo>
                    <a:pt x="8939" y="11430"/>
                  </a:lnTo>
                  <a:close/>
                </a:path>
              </a:pathLst>
            </a:custGeom>
            <a:grpFill/>
            <a:ln w="38100" cap="flat" cmpd="sng">
              <a:solidFill>
                <a:schemeClr val="accent5"/>
              </a:solidFill>
              <a:prstDash val="solid"/>
              <a:round/>
              <a:headEnd type="none" w="sm" len="sm"/>
              <a:tailEnd type="none" w="sm" len="sm"/>
            </a:ln>
          </p:spPr>
        </p:sp>
        <p:sp>
          <p:nvSpPr>
            <p:cNvPr id="62" name="Google Shape;643;p26">
              <a:extLst>
                <a:ext uri="{FF2B5EF4-FFF2-40B4-BE49-F238E27FC236}">
                  <a16:creationId xmlns:a16="http://schemas.microsoft.com/office/drawing/2014/main" id="{AD323018-13D6-304E-9008-11299D3E5C23}"/>
                </a:ext>
              </a:extLst>
            </p:cNvPr>
            <p:cNvSpPr/>
            <p:nvPr/>
          </p:nvSpPr>
          <p:spPr>
            <a:xfrm>
              <a:off x="825787" y="2435625"/>
              <a:ext cx="704849" cy="763505"/>
            </a:xfrm>
            <a:custGeom>
              <a:avLst/>
              <a:gdLst/>
              <a:ahLst/>
              <a:cxnLst/>
              <a:rect l="l" t="t" r="r" b="b"/>
              <a:pathLst>
                <a:path w="28194" h="23372" extrusionOk="0">
                  <a:moveTo>
                    <a:pt x="0" y="0"/>
                  </a:moveTo>
                  <a:lnTo>
                    <a:pt x="28194" y="0"/>
                  </a:lnTo>
                  <a:lnTo>
                    <a:pt x="28194" y="23372"/>
                  </a:lnTo>
                  <a:lnTo>
                    <a:pt x="0" y="23372"/>
                  </a:lnTo>
                  <a:lnTo>
                    <a:pt x="8939" y="11430"/>
                  </a:lnTo>
                  <a:close/>
                </a:path>
              </a:pathLst>
            </a:custGeom>
            <a:grpFill/>
            <a:ln w="38100" cap="flat" cmpd="sng">
              <a:solidFill>
                <a:schemeClr val="accent5"/>
              </a:solidFill>
              <a:prstDash val="solid"/>
              <a:round/>
              <a:headEnd type="none" w="sm" len="sm"/>
              <a:tailEnd type="none" w="sm" len="sm"/>
            </a:ln>
          </p:spPr>
        </p:sp>
        <p:sp>
          <p:nvSpPr>
            <p:cNvPr id="63" name="Google Shape;644;p26">
              <a:extLst>
                <a:ext uri="{FF2B5EF4-FFF2-40B4-BE49-F238E27FC236}">
                  <a16:creationId xmlns:a16="http://schemas.microsoft.com/office/drawing/2014/main" id="{95484DEE-EBF3-5C4F-BE94-E5B0B59177FD}"/>
                </a:ext>
              </a:extLst>
            </p:cNvPr>
            <p:cNvSpPr/>
            <p:nvPr/>
          </p:nvSpPr>
          <p:spPr>
            <a:xfrm rot="10800000">
              <a:off x="1216235" y="2888433"/>
              <a:ext cx="314400" cy="303600"/>
            </a:xfrm>
            <a:prstGeom prst="rtTriangle">
              <a:avLst/>
            </a:prstGeom>
            <a:grp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 name="Google Shape;645;p26">
              <a:extLst>
                <a:ext uri="{FF2B5EF4-FFF2-40B4-BE49-F238E27FC236}">
                  <a16:creationId xmlns:a16="http://schemas.microsoft.com/office/drawing/2014/main" id="{AC096D5B-C980-BE46-8A4D-7AF950CBB3FC}"/>
                </a:ext>
              </a:extLst>
            </p:cNvPr>
            <p:cNvSpPr/>
            <p:nvPr/>
          </p:nvSpPr>
          <p:spPr>
            <a:xfrm>
              <a:off x="1216236" y="1965025"/>
              <a:ext cx="3300000" cy="902700"/>
            </a:xfrm>
            <a:prstGeom prst="round2SameRect">
              <a:avLst>
                <a:gd name="adj1" fmla="val 16667"/>
                <a:gd name="adj2" fmla="val 0"/>
              </a:avLst>
            </a:prstGeom>
            <a:grp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46;p26">
              <a:extLst>
                <a:ext uri="{FF2B5EF4-FFF2-40B4-BE49-F238E27FC236}">
                  <a16:creationId xmlns:a16="http://schemas.microsoft.com/office/drawing/2014/main" id="{BB20D1AA-36B8-6540-BF89-B50FBCFA0B23}"/>
                </a:ext>
              </a:extLst>
            </p:cNvPr>
            <p:cNvSpPr/>
            <p:nvPr/>
          </p:nvSpPr>
          <p:spPr>
            <a:xfrm rot="10800000" flipH="1">
              <a:off x="4201835" y="2888433"/>
              <a:ext cx="314400" cy="303600"/>
            </a:xfrm>
            <a:prstGeom prst="rtTriangle">
              <a:avLst/>
            </a:prstGeom>
            <a:grp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66" name="Google Shape;647;p26">
            <a:extLst>
              <a:ext uri="{FF2B5EF4-FFF2-40B4-BE49-F238E27FC236}">
                <a16:creationId xmlns:a16="http://schemas.microsoft.com/office/drawing/2014/main" id="{42E19497-9A44-664C-942E-02CB6AA69A6D}"/>
              </a:ext>
            </a:extLst>
          </p:cNvPr>
          <p:cNvSpPr/>
          <p:nvPr/>
        </p:nvSpPr>
        <p:spPr>
          <a:xfrm>
            <a:off x="2617964" y="3224284"/>
            <a:ext cx="521328" cy="367940"/>
          </a:xfrm>
          <a:prstGeom prst="rect">
            <a:avLst/>
          </a:prstGeom>
        </p:spPr>
        <p:txBody>
          <a:bodyPr>
            <a:prstTxWarp prst="textPlain">
              <a:avLst/>
            </a:prstTxWarp>
          </a:bodyPr>
          <a:lstStyle/>
          <a:p>
            <a:pPr lvl="0" algn="ctr"/>
            <a:r>
              <a:rPr b="0" i="0" dirty="0">
                <a:ln w="38100" cap="flat" cmpd="sng">
                  <a:solidFill>
                    <a:schemeClr val="accent5"/>
                  </a:solidFill>
                  <a:prstDash val="solid"/>
                  <a:round/>
                  <a:headEnd type="none" w="sm" len="sm"/>
                  <a:tailEnd type="none" w="sm" len="sm"/>
                </a:ln>
                <a:solidFill>
                  <a:schemeClr val="lt2"/>
                </a:solidFill>
                <a:latin typeface="Coiny"/>
              </a:rPr>
              <a:t>0</a:t>
            </a:r>
            <a:r>
              <a:rPr lang="en-GB" b="0" i="0" dirty="0">
                <a:ln w="38100" cap="flat" cmpd="sng">
                  <a:solidFill>
                    <a:schemeClr val="accent5"/>
                  </a:solidFill>
                  <a:prstDash val="solid"/>
                  <a:round/>
                  <a:headEnd type="none" w="sm" len="sm"/>
                  <a:tailEnd type="none" w="sm" len="sm"/>
                </a:ln>
                <a:solidFill>
                  <a:schemeClr val="lt2"/>
                </a:solidFill>
                <a:latin typeface="Coiny"/>
              </a:rPr>
              <a:t>3</a:t>
            </a:r>
            <a:endParaRPr b="0" i="0" dirty="0">
              <a:ln w="38100" cap="flat" cmpd="sng">
                <a:solidFill>
                  <a:schemeClr val="accent5"/>
                </a:solidFill>
                <a:prstDash val="solid"/>
                <a:round/>
                <a:headEnd type="none" w="sm" len="sm"/>
                <a:tailEnd type="none" w="sm" len="sm"/>
              </a:ln>
              <a:solidFill>
                <a:schemeClr val="lt2"/>
              </a:solidFill>
              <a:latin typeface="Coiny"/>
            </a:endParaRPr>
          </a:p>
        </p:txBody>
      </p:sp>
      <p:sp>
        <p:nvSpPr>
          <p:cNvPr id="67" name="Google Shape;639;p26">
            <a:extLst>
              <a:ext uri="{FF2B5EF4-FFF2-40B4-BE49-F238E27FC236}">
                <a16:creationId xmlns:a16="http://schemas.microsoft.com/office/drawing/2014/main" id="{118CE7A0-EF54-6C44-BA68-1C9347711574}"/>
              </a:ext>
            </a:extLst>
          </p:cNvPr>
          <p:cNvSpPr/>
          <p:nvPr/>
        </p:nvSpPr>
        <p:spPr>
          <a:xfrm>
            <a:off x="1565367" y="5827946"/>
            <a:ext cx="2842915" cy="859747"/>
          </a:xfrm>
          <a:prstGeom prst="rect">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40;p26">
            <a:extLst>
              <a:ext uri="{FF2B5EF4-FFF2-40B4-BE49-F238E27FC236}">
                <a16:creationId xmlns:a16="http://schemas.microsoft.com/office/drawing/2014/main" id="{0DE3298B-41F5-3248-BC13-87C1EC2DC2AA}"/>
              </a:ext>
            </a:extLst>
          </p:cNvPr>
          <p:cNvSpPr/>
          <p:nvPr/>
        </p:nvSpPr>
        <p:spPr>
          <a:xfrm>
            <a:off x="1298218" y="5673879"/>
            <a:ext cx="3259230" cy="859747"/>
          </a:xfrm>
          <a:prstGeom prst="rect">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41;p26">
            <a:extLst>
              <a:ext uri="{FF2B5EF4-FFF2-40B4-BE49-F238E27FC236}">
                <a16:creationId xmlns:a16="http://schemas.microsoft.com/office/drawing/2014/main" id="{106D934A-BBF3-D548-B2E5-3F149167CD11}"/>
              </a:ext>
            </a:extLst>
          </p:cNvPr>
          <p:cNvGrpSpPr/>
          <p:nvPr/>
        </p:nvGrpSpPr>
        <p:grpSpPr>
          <a:xfrm>
            <a:off x="1634945" y="5077141"/>
            <a:ext cx="2585776" cy="781965"/>
            <a:chOff x="825787" y="1965025"/>
            <a:chExt cx="4080899" cy="1234105"/>
          </a:xfrm>
          <a:solidFill>
            <a:srgbClr val="C98FE8"/>
          </a:solidFill>
        </p:grpSpPr>
        <p:sp>
          <p:nvSpPr>
            <p:cNvPr id="70" name="Google Shape;642;p26">
              <a:extLst>
                <a:ext uri="{FF2B5EF4-FFF2-40B4-BE49-F238E27FC236}">
                  <a16:creationId xmlns:a16="http://schemas.microsoft.com/office/drawing/2014/main" id="{A5263F28-056C-E149-AC76-3690C43AFB28}"/>
                </a:ext>
              </a:extLst>
            </p:cNvPr>
            <p:cNvSpPr/>
            <p:nvPr/>
          </p:nvSpPr>
          <p:spPr>
            <a:xfrm flipH="1">
              <a:off x="4201837" y="2407775"/>
              <a:ext cx="704849" cy="763505"/>
            </a:xfrm>
            <a:custGeom>
              <a:avLst/>
              <a:gdLst/>
              <a:ahLst/>
              <a:cxnLst/>
              <a:rect l="l" t="t" r="r" b="b"/>
              <a:pathLst>
                <a:path w="28194" h="23372" extrusionOk="0">
                  <a:moveTo>
                    <a:pt x="0" y="0"/>
                  </a:moveTo>
                  <a:lnTo>
                    <a:pt x="28194" y="0"/>
                  </a:lnTo>
                  <a:lnTo>
                    <a:pt x="28194" y="23372"/>
                  </a:lnTo>
                  <a:lnTo>
                    <a:pt x="0" y="23372"/>
                  </a:lnTo>
                  <a:lnTo>
                    <a:pt x="8939" y="11430"/>
                  </a:lnTo>
                  <a:close/>
                </a:path>
              </a:pathLst>
            </a:custGeom>
            <a:grpFill/>
            <a:ln w="38100" cap="flat" cmpd="sng">
              <a:solidFill>
                <a:schemeClr val="accent5"/>
              </a:solidFill>
              <a:prstDash val="solid"/>
              <a:round/>
              <a:headEnd type="none" w="sm" len="sm"/>
              <a:tailEnd type="none" w="sm" len="sm"/>
            </a:ln>
          </p:spPr>
        </p:sp>
        <p:sp>
          <p:nvSpPr>
            <p:cNvPr id="71" name="Google Shape;643;p26">
              <a:extLst>
                <a:ext uri="{FF2B5EF4-FFF2-40B4-BE49-F238E27FC236}">
                  <a16:creationId xmlns:a16="http://schemas.microsoft.com/office/drawing/2014/main" id="{086E6E03-5AF1-C947-964F-96E0282B4C99}"/>
                </a:ext>
              </a:extLst>
            </p:cNvPr>
            <p:cNvSpPr/>
            <p:nvPr/>
          </p:nvSpPr>
          <p:spPr>
            <a:xfrm>
              <a:off x="825787" y="2435625"/>
              <a:ext cx="704849" cy="763505"/>
            </a:xfrm>
            <a:custGeom>
              <a:avLst/>
              <a:gdLst/>
              <a:ahLst/>
              <a:cxnLst/>
              <a:rect l="l" t="t" r="r" b="b"/>
              <a:pathLst>
                <a:path w="28194" h="23372" extrusionOk="0">
                  <a:moveTo>
                    <a:pt x="0" y="0"/>
                  </a:moveTo>
                  <a:lnTo>
                    <a:pt x="28194" y="0"/>
                  </a:lnTo>
                  <a:lnTo>
                    <a:pt x="28194" y="23372"/>
                  </a:lnTo>
                  <a:lnTo>
                    <a:pt x="0" y="23372"/>
                  </a:lnTo>
                  <a:lnTo>
                    <a:pt x="8939" y="11430"/>
                  </a:lnTo>
                  <a:close/>
                </a:path>
              </a:pathLst>
            </a:custGeom>
            <a:grpFill/>
            <a:ln w="38100" cap="flat" cmpd="sng">
              <a:solidFill>
                <a:schemeClr val="accent5"/>
              </a:solidFill>
              <a:prstDash val="solid"/>
              <a:round/>
              <a:headEnd type="none" w="sm" len="sm"/>
              <a:tailEnd type="none" w="sm" len="sm"/>
            </a:ln>
          </p:spPr>
        </p:sp>
        <p:sp>
          <p:nvSpPr>
            <p:cNvPr id="72" name="Google Shape;644;p26">
              <a:extLst>
                <a:ext uri="{FF2B5EF4-FFF2-40B4-BE49-F238E27FC236}">
                  <a16:creationId xmlns:a16="http://schemas.microsoft.com/office/drawing/2014/main" id="{DD4C2AD7-498C-9344-B939-95E6E3B3A5BC}"/>
                </a:ext>
              </a:extLst>
            </p:cNvPr>
            <p:cNvSpPr/>
            <p:nvPr/>
          </p:nvSpPr>
          <p:spPr>
            <a:xfrm rot="10800000">
              <a:off x="1216235" y="2888433"/>
              <a:ext cx="314400" cy="303600"/>
            </a:xfrm>
            <a:prstGeom prst="rtTriangle">
              <a:avLst/>
            </a:prstGeom>
            <a:grp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3" name="Google Shape;645;p26">
              <a:extLst>
                <a:ext uri="{FF2B5EF4-FFF2-40B4-BE49-F238E27FC236}">
                  <a16:creationId xmlns:a16="http://schemas.microsoft.com/office/drawing/2014/main" id="{14E45D81-4D78-E94D-9C97-3772EF2D03CD}"/>
                </a:ext>
              </a:extLst>
            </p:cNvPr>
            <p:cNvSpPr/>
            <p:nvPr/>
          </p:nvSpPr>
          <p:spPr>
            <a:xfrm>
              <a:off x="1216236" y="1965025"/>
              <a:ext cx="3300000" cy="902700"/>
            </a:xfrm>
            <a:prstGeom prst="round2SameRect">
              <a:avLst>
                <a:gd name="adj1" fmla="val 16667"/>
                <a:gd name="adj2" fmla="val 0"/>
              </a:avLst>
            </a:prstGeom>
            <a:grp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646;p26">
              <a:extLst>
                <a:ext uri="{FF2B5EF4-FFF2-40B4-BE49-F238E27FC236}">
                  <a16:creationId xmlns:a16="http://schemas.microsoft.com/office/drawing/2014/main" id="{860CCA26-9A53-E046-BD9E-0C0AC6D4AB10}"/>
                </a:ext>
              </a:extLst>
            </p:cNvPr>
            <p:cNvSpPr/>
            <p:nvPr/>
          </p:nvSpPr>
          <p:spPr>
            <a:xfrm rot="10800000" flipH="1">
              <a:off x="4201835" y="2888433"/>
              <a:ext cx="314400" cy="303600"/>
            </a:xfrm>
            <a:prstGeom prst="rtTriangle">
              <a:avLst/>
            </a:prstGeom>
            <a:grp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75" name="Google Shape;647;p26">
            <a:extLst>
              <a:ext uri="{FF2B5EF4-FFF2-40B4-BE49-F238E27FC236}">
                <a16:creationId xmlns:a16="http://schemas.microsoft.com/office/drawing/2014/main" id="{1FE55486-151F-EF49-82FE-A2A307BF32CA}"/>
              </a:ext>
            </a:extLst>
          </p:cNvPr>
          <p:cNvSpPr/>
          <p:nvPr/>
        </p:nvSpPr>
        <p:spPr>
          <a:xfrm>
            <a:off x="2617964" y="5186318"/>
            <a:ext cx="521328" cy="367940"/>
          </a:xfrm>
          <a:prstGeom prst="rect">
            <a:avLst/>
          </a:prstGeom>
        </p:spPr>
        <p:txBody>
          <a:bodyPr>
            <a:prstTxWarp prst="textPlain">
              <a:avLst/>
            </a:prstTxWarp>
          </a:bodyPr>
          <a:lstStyle/>
          <a:p>
            <a:pPr lvl="0" algn="ctr"/>
            <a:r>
              <a:rPr b="0" i="0" dirty="0">
                <a:ln w="38100" cap="flat" cmpd="sng">
                  <a:solidFill>
                    <a:schemeClr val="accent5"/>
                  </a:solidFill>
                  <a:prstDash val="solid"/>
                  <a:round/>
                  <a:headEnd type="none" w="sm" len="sm"/>
                  <a:tailEnd type="none" w="sm" len="sm"/>
                </a:ln>
                <a:solidFill>
                  <a:schemeClr val="lt2"/>
                </a:solidFill>
                <a:latin typeface="Coiny"/>
              </a:rPr>
              <a:t>0</a:t>
            </a:r>
            <a:r>
              <a:rPr lang="en-GB" b="0" i="0" dirty="0">
                <a:ln w="38100" cap="flat" cmpd="sng">
                  <a:solidFill>
                    <a:schemeClr val="accent5"/>
                  </a:solidFill>
                  <a:prstDash val="solid"/>
                  <a:round/>
                  <a:headEnd type="none" w="sm" len="sm"/>
                  <a:tailEnd type="none" w="sm" len="sm"/>
                </a:ln>
                <a:solidFill>
                  <a:schemeClr val="lt2"/>
                </a:solidFill>
                <a:latin typeface="Coiny"/>
              </a:rPr>
              <a:t>5</a:t>
            </a:r>
            <a:endParaRPr b="0" i="0" dirty="0">
              <a:ln w="38100" cap="flat" cmpd="sng">
                <a:solidFill>
                  <a:schemeClr val="accent5"/>
                </a:solidFill>
                <a:prstDash val="solid"/>
                <a:round/>
                <a:headEnd type="none" w="sm" len="sm"/>
                <a:tailEnd type="none" w="sm" len="sm"/>
              </a:ln>
              <a:solidFill>
                <a:schemeClr val="lt2"/>
              </a:solidFill>
              <a:latin typeface="Coiny"/>
            </a:endParaRPr>
          </a:p>
        </p:txBody>
      </p:sp>
      <p:sp>
        <p:nvSpPr>
          <p:cNvPr id="76" name="Google Shape;639;p26">
            <a:extLst>
              <a:ext uri="{FF2B5EF4-FFF2-40B4-BE49-F238E27FC236}">
                <a16:creationId xmlns:a16="http://schemas.microsoft.com/office/drawing/2014/main" id="{0639A80A-141E-7749-A78C-691F9F26D32B}"/>
              </a:ext>
            </a:extLst>
          </p:cNvPr>
          <p:cNvSpPr/>
          <p:nvPr/>
        </p:nvSpPr>
        <p:spPr>
          <a:xfrm>
            <a:off x="7184593" y="3865912"/>
            <a:ext cx="2842915" cy="859747"/>
          </a:xfrm>
          <a:prstGeom prst="rect">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40;p26">
            <a:extLst>
              <a:ext uri="{FF2B5EF4-FFF2-40B4-BE49-F238E27FC236}">
                <a16:creationId xmlns:a16="http://schemas.microsoft.com/office/drawing/2014/main" id="{690F6576-168B-EF45-B73A-A4E9403F573A}"/>
              </a:ext>
            </a:extLst>
          </p:cNvPr>
          <p:cNvSpPr/>
          <p:nvPr/>
        </p:nvSpPr>
        <p:spPr>
          <a:xfrm>
            <a:off x="6917444" y="3711845"/>
            <a:ext cx="3259230" cy="859747"/>
          </a:xfrm>
          <a:prstGeom prst="rect">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641;p26">
            <a:extLst>
              <a:ext uri="{FF2B5EF4-FFF2-40B4-BE49-F238E27FC236}">
                <a16:creationId xmlns:a16="http://schemas.microsoft.com/office/drawing/2014/main" id="{CDE04273-E36F-B54A-8DD5-3E437158C689}"/>
              </a:ext>
            </a:extLst>
          </p:cNvPr>
          <p:cNvGrpSpPr/>
          <p:nvPr/>
        </p:nvGrpSpPr>
        <p:grpSpPr>
          <a:xfrm>
            <a:off x="7254171" y="3115107"/>
            <a:ext cx="2585776" cy="781965"/>
            <a:chOff x="825787" y="1965025"/>
            <a:chExt cx="4080899" cy="1234105"/>
          </a:xfrm>
          <a:solidFill>
            <a:srgbClr val="00B0F0"/>
          </a:solidFill>
        </p:grpSpPr>
        <p:sp>
          <p:nvSpPr>
            <p:cNvPr id="79" name="Google Shape;642;p26">
              <a:extLst>
                <a:ext uri="{FF2B5EF4-FFF2-40B4-BE49-F238E27FC236}">
                  <a16:creationId xmlns:a16="http://schemas.microsoft.com/office/drawing/2014/main" id="{9216EF45-91DB-7241-B4F6-A90FF08CE777}"/>
                </a:ext>
              </a:extLst>
            </p:cNvPr>
            <p:cNvSpPr/>
            <p:nvPr/>
          </p:nvSpPr>
          <p:spPr>
            <a:xfrm flipH="1">
              <a:off x="4201837" y="2407775"/>
              <a:ext cx="704849" cy="763505"/>
            </a:xfrm>
            <a:custGeom>
              <a:avLst/>
              <a:gdLst/>
              <a:ahLst/>
              <a:cxnLst/>
              <a:rect l="l" t="t" r="r" b="b"/>
              <a:pathLst>
                <a:path w="28194" h="23372" extrusionOk="0">
                  <a:moveTo>
                    <a:pt x="0" y="0"/>
                  </a:moveTo>
                  <a:lnTo>
                    <a:pt x="28194" y="0"/>
                  </a:lnTo>
                  <a:lnTo>
                    <a:pt x="28194" y="23372"/>
                  </a:lnTo>
                  <a:lnTo>
                    <a:pt x="0" y="23372"/>
                  </a:lnTo>
                  <a:lnTo>
                    <a:pt x="8939" y="11430"/>
                  </a:lnTo>
                  <a:close/>
                </a:path>
              </a:pathLst>
            </a:custGeom>
            <a:grpFill/>
            <a:ln w="38100" cap="flat" cmpd="sng">
              <a:solidFill>
                <a:schemeClr val="accent5"/>
              </a:solidFill>
              <a:prstDash val="solid"/>
              <a:round/>
              <a:headEnd type="none" w="sm" len="sm"/>
              <a:tailEnd type="none" w="sm" len="sm"/>
            </a:ln>
          </p:spPr>
        </p:sp>
        <p:sp>
          <p:nvSpPr>
            <p:cNvPr id="80" name="Google Shape;643;p26">
              <a:extLst>
                <a:ext uri="{FF2B5EF4-FFF2-40B4-BE49-F238E27FC236}">
                  <a16:creationId xmlns:a16="http://schemas.microsoft.com/office/drawing/2014/main" id="{E624F815-DA0A-B845-B71D-8982237DB165}"/>
                </a:ext>
              </a:extLst>
            </p:cNvPr>
            <p:cNvSpPr/>
            <p:nvPr/>
          </p:nvSpPr>
          <p:spPr>
            <a:xfrm>
              <a:off x="825787" y="2435625"/>
              <a:ext cx="704849" cy="763505"/>
            </a:xfrm>
            <a:custGeom>
              <a:avLst/>
              <a:gdLst/>
              <a:ahLst/>
              <a:cxnLst/>
              <a:rect l="l" t="t" r="r" b="b"/>
              <a:pathLst>
                <a:path w="28194" h="23372" extrusionOk="0">
                  <a:moveTo>
                    <a:pt x="0" y="0"/>
                  </a:moveTo>
                  <a:lnTo>
                    <a:pt x="28194" y="0"/>
                  </a:lnTo>
                  <a:lnTo>
                    <a:pt x="28194" y="23372"/>
                  </a:lnTo>
                  <a:lnTo>
                    <a:pt x="0" y="23372"/>
                  </a:lnTo>
                  <a:lnTo>
                    <a:pt x="8939" y="11430"/>
                  </a:lnTo>
                  <a:close/>
                </a:path>
              </a:pathLst>
            </a:custGeom>
            <a:grpFill/>
            <a:ln w="38100" cap="flat" cmpd="sng">
              <a:solidFill>
                <a:schemeClr val="accent5"/>
              </a:solidFill>
              <a:prstDash val="solid"/>
              <a:round/>
              <a:headEnd type="none" w="sm" len="sm"/>
              <a:tailEnd type="none" w="sm" len="sm"/>
            </a:ln>
          </p:spPr>
        </p:sp>
        <p:sp>
          <p:nvSpPr>
            <p:cNvPr id="81" name="Google Shape;644;p26">
              <a:extLst>
                <a:ext uri="{FF2B5EF4-FFF2-40B4-BE49-F238E27FC236}">
                  <a16:creationId xmlns:a16="http://schemas.microsoft.com/office/drawing/2014/main" id="{21C07B45-6200-1E46-92A7-D35497F9C2A3}"/>
                </a:ext>
              </a:extLst>
            </p:cNvPr>
            <p:cNvSpPr/>
            <p:nvPr/>
          </p:nvSpPr>
          <p:spPr>
            <a:xfrm rot="10800000">
              <a:off x="1216235" y="2888433"/>
              <a:ext cx="314400" cy="303600"/>
            </a:xfrm>
            <a:prstGeom prst="rtTriangle">
              <a:avLst/>
            </a:prstGeom>
            <a:grp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2" name="Google Shape;645;p26">
              <a:extLst>
                <a:ext uri="{FF2B5EF4-FFF2-40B4-BE49-F238E27FC236}">
                  <a16:creationId xmlns:a16="http://schemas.microsoft.com/office/drawing/2014/main" id="{E82FB32B-ECB7-C945-B9F4-60D22A2170AC}"/>
                </a:ext>
              </a:extLst>
            </p:cNvPr>
            <p:cNvSpPr/>
            <p:nvPr/>
          </p:nvSpPr>
          <p:spPr>
            <a:xfrm>
              <a:off x="1216236" y="1965025"/>
              <a:ext cx="3300000" cy="902700"/>
            </a:xfrm>
            <a:prstGeom prst="round2SameRect">
              <a:avLst>
                <a:gd name="adj1" fmla="val 16667"/>
                <a:gd name="adj2" fmla="val 0"/>
              </a:avLst>
            </a:prstGeom>
            <a:grp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646;p26">
              <a:extLst>
                <a:ext uri="{FF2B5EF4-FFF2-40B4-BE49-F238E27FC236}">
                  <a16:creationId xmlns:a16="http://schemas.microsoft.com/office/drawing/2014/main" id="{61D493A4-3ACD-1541-95A6-F76B548DA61A}"/>
                </a:ext>
              </a:extLst>
            </p:cNvPr>
            <p:cNvSpPr/>
            <p:nvPr/>
          </p:nvSpPr>
          <p:spPr>
            <a:xfrm rot="10800000" flipH="1">
              <a:off x="4201835" y="2888433"/>
              <a:ext cx="314400" cy="303600"/>
            </a:xfrm>
            <a:prstGeom prst="rtTriangle">
              <a:avLst/>
            </a:prstGeom>
            <a:grp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84" name="Google Shape;647;p26">
            <a:extLst>
              <a:ext uri="{FF2B5EF4-FFF2-40B4-BE49-F238E27FC236}">
                <a16:creationId xmlns:a16="http://schemas.microsoft.com/office/drawing/2014/main" id="{E94232C7-EDE1-D743-8639-F3303A34F34A}"/>
              </a:ext>
            </a:extLst>
          </p:cNvPr>
          <p:cNvSpPr/>
          <p:nvPr/>
        </p:nvSpPr>
        <p:spPr>
          <a:xfrm>
            <a:off x="8237190" y="3224284"/>
            <a:ext cx="521328" cy="367940"/>
          </a:xfrm>
          <a:prstGeom prst="rect">
            <a:avLst/>
          </a:prstGeom>
        </p:spPr>
        <p:txBody>
          <a:bodyPr>
            <a:prstTxWarp prst="textPlain">
              <a:avLst/>
            </a:prstTxWarp>
          </a:bodyPr>
          <a:lstStyle/>
          <a:p>
            <a:pPr lvl="0" algn="ctr"/>
            <a:r>
              <a:rPr b="0" i="0" dirty="0">
                <a:ln w="38100" cap="flat" cmpd="sng">
                  <a:solidFill>
                    <a:schemeClr val="accent5"/>
                  </a:solidFill>
                  <a:prstDash val="solid"/>
                  <a:round/>
                  <a:headEnd type="none" w="sm" len="sm"/>
                  <a:tailEnd type="none" w="sm" len="sm"/>
                </a:ln>
                <a:solidFill>
                  <a:schemeClr val="lt2"/>
                </a:solidFill>
                <a:latin typeface="Coiny"/>
              </a:rPr>
              <a:t>0</a:t>
            </a:r>
            <a:r>
              <a:rPr lang="en-GB" b="0" i="0" dirty="0">
                <a:ln w="38100" cap="flat" cmpd="sng">
                  <a:solidFill>
                    <a:schemeClr val="accent5"/>
                  </a:solidFill>
                  <a:prstDash val="solid"/>
                  <a:round/>
                  <a:headEnd type="none" w="sm" len="sm"/>
                  <a:tailEnd type="none" w="sm" len="sm"/>
                </a:ln>
                <a:solidFill>
                  <a:schemeClr val="lt2"/>
                </a:solidFill>
                <a:latin typeface="Coiny"/>
              </a:rPr>
              <a:t>4</a:t>
            </a:r>
            <a:endParaRPr b="0" i="0" dirty="0">
              <a:ln w="38100" cap="flat" cmpd="sng">
                <a:solidFill>
                  <a:schemeClr val="accent5"/>
                </a:solidFill>
                <a:prstDash val="solid"/>
                <a:round/>
                <a:headEnd type="none" w="sm" len="sm"/>
                <a:tailEnd type="none" w="sm" len="sm"/>
              </a:ln>
              <a:solidFill>
                <a:schemeClr val="lt2"/>
              </a:solidFill>
              <a:latin typeface="Coiny"/>
            </a:endParaRPr>
          </a:p>
        </p:txBody>
      </p:sp>
      <p:sp>
        <p:nvSpPr>
          <p:cNvPr id="85" name="Google Shape;639;p26">
            <a:extLst>
              <a:ext uri="{FF2B5EF4-FFF2-40B4-BE49-F238E27FC236}">
                <a16:creationId xmlns:a16="http://schemas.microsoft.com/office/drawing/2014/main" id="{72B020EB-CF96-E34B-9B2D-5A9F07EB48C8}"/>
              </a:ext>
            </a:extLst>
          </p:cNvPr>
          <p:cNvSpPr/>
          <p:nvPr/>
        </p:nvSpPr>
        <p:spPr>
          <a:xfrm>
            <a:off x="7316638" y="5796786"/>
            <a:ext cx="2842915" cy="859747"/>
          </a:xfrm>
          <a:prstGeom prst="rect">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40;p26">
            <a:extLst>
              <a:ext uri="{FF2B5EF4-FFF2-40B4-BE49-F238E27FC236}">
                <a16:creationId xmlns:a16="http://schemas.microsoft.com/office/drawing/2014/main" id="{D9A4EF86-0705-F846-828C-A11049BE5FDB}"/>
              </a:ext>
            </a:extLst>
          </p:cNvPr>
          <p:cNvSpPr/>
          <p:nvPr/>
        </p:nvSpPr>
        <p:spPr>
          <a:xfrm>
            <a:off x="7049489" y="5642719"/>
            <a:ext cx="3259230" cy="859747"/>
          </a:xfrm>
          <a:prstGeom prst="rect">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641;p26">
            <a:extLst>
              <a:ext uri="{FF2B5EF4-FFF2-40B4-BE49-F238E27FC236}">
                <a16:creationId xmlns:a16="http://schemas.microsoft.com/office/drawing/2014/main" id="{6131E6D3-C0E6-614F-8E33-D8D934DAE2CA}"/>
              </a:ext>
            </a:extLst>
          </p:cNvPr>
          <p:cNvGrpSpPr/>
          <p:nvPr/>
        </p:nvGrpSpPr>
        <p:grpSpPr>
          <a:xfrm>
            <a:off x="7386216" y="5045981"/>
            <a:ext cx="2585776" cy="781965"/>
            <a:chOff x="825787" y="1965025"/>
            <a:chExt cx="4080899" cy="1234105"/>
          </a:xfrm>
          <a:solidFill>
            <a:srgbClr val="00E6C5"/>
          </a:solidFill>
        </p:grpSpPr>
        <p:sp>
          <p:nvSpPr>
            <p:cNvPr id="88" name="Google Shape;642;p26">
              <a:extLst>
                <a:ext uri="{FF2B5EF4-FFF2-40B4-BE49-F238E27FC236}">
                  <a16:creationId xmlns:a16="http://schemas.microsoft.com/office/drawing/2014/main" id="{7CF65C5A-AA52-5B4B-93F8-254F51C4C595}"/>
                </a:ext>
              </a:extLst>
            </p:cNvPr>
            <p:cNvSpPr/>
            <p:nvPr/>
          </p:nvSpPr>
          <p:spPr>
            <a:xfrm flipH="1">
              <a:off x="4201837" y="2407775"/>
              <a:ext cx="704849" cy="763505"/>
            </a:xfrm>
            <a:custGeom>
              <a:avLst/>
              <a:gdLst/>
              <a:ahLst/>
              <a:cxnLst/>
              <a:rect l="l" t="t" r="r" b="b"/>
              <a:pathLst>
                <a:path w="28194" h="23372" extrusionOk="0">
                  <a:moveTo>
                    <a:pt x="0" y="0"/>
                  </a:moveTo>
                  <a:lnTo>
                    <a:pt x="28194" y="0"/>
                  </a:lnTo>
                  <a:lnTo>
                    <a:pt x="28194" y="23372"/>
                  </a:lnTo>
                  <a:lnTo>
                    <a:pt x="0" y="23372"/>
                  </a:lnTo>
                  <a:lnTo>
                    <a:pt x="8939" y="11430"/>
                  </a:lnTo>
                  <a:close/>
                </a:path>
              </a:pathLst>
            </a:custGeom>
            <a:grpFill/>
            <a:ln w="38100" cap="flat" cmpd="sng">
              <a:solidFill>
                <a:schemeClr val="accent5"/>
              </a:solidFill>
              <a:prstDash val="solid"/>
              <a:round/>
              <a:headEnd type="none" w="sm" len="sm"/>
              <a:tailEnd type="none" w="sm" len="sm"/>
            </a:ln>
          </p:spPr>
        </p:sp>
        <p:sp>
          <p:nvSpPr>
            <p:cNvPr id="89" name="Google Shape;643;p26">
              <a:extLst>
                <a:ext uri="{FF2B5EF4-FFF2-40B4-BE49-F238E27FC236}">
                  <a16:creationId xmlns:a16="http://schemas.microsoft.com/office/drawing/2014/main" id="{682D03B3-A5ED-8046-8FDE-57A6DE18A43C}"/>
                </a:ext>
              </a:extLst>
            </p:cNvPr>
            <p:cNvSpPr/>
            <p:nvPr/>
          </p:nvSpPr>
          <p:spPr>
            <a:xfrm>
              <a:off x="825787" y="2435625"/>
              <a:ext cx="704849" cy="763505"/>
            </a:xfrm>
            <a:custGeom>
              <a:avLst/>
              <a:gdLst/>
              <a:ahLst/>
              <a:cxnLst/>
              <a:rect l="l" t="t" r="r" b="b"/>
              <a:pathLst>
                <a:path w="28194" h="23372" extrusionOk="0">
                  <a:moveTo>
                    <a:pt x="0" y="0"/>
                  </a:moveTo>
                  <a:lnTo>
                    <a:pt x="28194" y="0"/>
                  </a:lnTo>
                  <a:lnTo>
                    <a:pt x="28194" y="23372"/>
                  </a:lnTo>
                  <a:lnTo>
                    <a:pt x="0" y="23372"/>
                  </a:lnTo>
                  <a:lnTo>
                    <a:pt x="8939" y="11430"/>
                  </a:lnTo>
                  <a:close/>
                </a:path>
              </a:pathLst>
            </a:custGeom>
            <a:grpFill/>
            <a:ln w="38100" cap="flat" cmpd="sng">
              <a:solidFill>
                <a:schemeClr val="accent5"/>
              </a:solidFill>
              <a:prstDash val="solid"/>
              <a:round/>
              <a:headEnd type="none" w="sm" len="sm"/>
              <a:tailEnd type="none" w="sm" len="sm"/>
            </a:ln>
          </p:spPr>
        </p:sp>
        <p:sp>
          <p:nvSpPr>
            <p:cNvPr id="90" name="Google Shape;644;p26">
              <a:extLst>
                <a:ext uri="{FF2B5EF4-FFF2-40B4-BE49-F238E27FC236}">
                  <a16:creationId xmlns:a16="http://schemas.microsoft.com/office/drawing/2014/main" id="{60E0F445-B95B-0E48-8606-30A313A512E2}"/>
                </a:ext>
              </a:extLst>
            </p:cNvPr>
            <p:cNvSpPr/>
            <p:nvPr/>
          </p:nvSpPr>
          <p:spPr>
            <a:xfrm rot="10800000">
              <a:off x="1216235" y="2888433"/>
              <a:ext cx="314400" cy="303600"/>
            </a:xfrm>
            <a:prstGeom prst="rtTriangle">
              <a:avLst/>
            </a:prstGeom>
            <a:grp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1" name="Google Shape;645;p26">
              <a:extLst>
                <a:ext uri="{FF2B5EF4-FFF2-40B4-BE49-F238E27FC236}">
                  <a16:creationId xmlns:a16="http://schemas.microsoft.com/office/drawing/2014/main" id="{A3BC0B25-89BD-B542-8CE9-B50417920FC7}"/>
                </a:ext>
              </a:extLst>
            </p:cNvPr>
            <p:cNvSpPr/>
            <p:nvPr/>
          </p:nvSpPr>
          <p:spPr>
            <a:xfrm>
              <a:off x="1216236" y="1965025"/>
              <a:ext cx="3300000" cy="902700"/>
            </a:xfrm>
            <a:prstGeom prst="round2SameRect">
              <a:avLst>
                <a:gd name="adj1" fmla="val 16667"/>
                <a:gd name="adj2" fmla="val 0"/>
              </a:avLst>
            </a:prstGeom>
            <a:grp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646;p26">
              <a:extLst>
                <a:ext uri="{FF2B5EF4-FFF2-40B4-BE49-F238E27FC236}">
                  <a16:creationId xmlns:a16="http://schemas.microsoft.com/office/drawing/2014/main" id="{667369BA-BCDA-D54B-BC22-E3ADCCEEA035}"/>
                </a:ext>
              </a:extLst>
            </p:cNvPr>
            <p:cNvSpPr/>
            <p:nvPr/>
          </p:nvSpPr>
          <p:spPr>
            <a:xfrm rot="10800000" flipH="1">
              <a:off x="4201835" y="2888433"/>
              <a:ext cx="314400" cy="303600"/>
            </a:xfrm>
            <a:prstGeom prst="rtTriangle">
              <a:avLst/>
            </a:prstGeom>
            <a:grp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93" name="Google Shape;647;p26">
            <a:extLst>
              <a:ext uri="{FF2B5EF4-FFF2-40B4-BE49-F238E27FC236}">
                <a16:creationId xmlns:a16="http://schemas.microsoft.com/office/drawing/2014/main" id="{09383EAF-0BF5-8845-800D-10AC63967235}"/>
              </a:ext>
            </a:extLst>
          </p:cNvPr>
          <p:cNvSpPr/>
          <p:nvPr/>
        </p:nvSpPr>
        <p:spPr>
          <a:xfrm>
            <a:off x="8369235" y="5155158"/>
            <a:ext cx="521328" cy="367940"/>
          </a:xfrm>
          <a:prstGeom prst="rect">
            <a:avLst/>
          </a:prstGeom>
        </p:spPr>
        <p:txBody>
          <a:bodyPr>
            <a:prstTxWarp prst="textPlain">
              <a:avLst/>
            </a:prstTxWarp>
          </a:bodyPr>
          <a:lstStyle/>
          <a:p>
            <a:pPr lvl="0" algn="ctr"/>
            <a:r>
              <a:rPr b="0" i="0" dirty="0">
                <a:ln w="38100" cap="flat" cmpd="sng">
                  <a:solidFill>
                    <a:schemeClr val="accent5"/>
                  </a:solidFill>
                  <a:prstDash val="solid"/>
                  <a:round/>
                  <a:headEnd type="none" w="sm" len="sm"/>
                  <a:tailEnd type="none" w="sm" len="sm"/>
                </a:ln>
                <a:solidFill>
                  <a:schemeClr val="lt2"/>
                </a:solidFill>
                <a:latin typeface="Coiny"/>
              </a:rPr>
              <a:t>0</a:t>
            </a:r>
            <a:r>
              <a:rPr lang="en-GB" b="0" i="0" dirty="0">
                <a:ln w="38100" cap="flat" cmpd="sng">
                  <a:solidFill>
                    <a:schemeClr val="accent5"/>
                  </a:solidFill>
                  <a:prstDash val="solid"/>
                  <a:round/>
                  <a:headEnd type="none" w="sm" len="sm"/>
                  <a:tailEnd type="none" w="sm" len="sm"/>
                </a:ln>
                <a:solidFill>
                  <a:schemeClr val="lt2"/>
                </a:solidFill>
                <a:latin typeface="Coiny"/>
              </a:rPr>
              <a:t>6</a:t>
            </a:r>
            <a:endParaRPr b="0" i="0" dirty="0">
              <a:ln w="38100" cap="flat" cmpd="sng">
                <a:solidFill>
                  <a:schemeClr val="accent5"/>
                </a:solidFill>
                <a:prstDash val="solid"/>
                <a:round/>
                <a:headEnd type="none" w="sm" len="sm"/>
                <a:tailEnd type="none" w="sm" len="sm"/>
              </a:ln>
              <a:solidFill>
                <a:schemeClr val="lt2"/>
              </a:solidFill>
              <a:latin typeface="Coiny"/>
            </a:endParaRPr>
          </a:p>
        </p:txBody>
      </p:sp>
      <p:sp>
        <p:nvSpPr>
          <p:cNvPr id="94" name="Google Shape;675;p26">
            <a:extLst>
              <a:ext uri="{FF2B5EF4-FFF2-40B4-BE49-F238E27FC236}">
                <a16:creationId xmlns:a16="http://schemas.microsoft.com/office/drawing/2014/main" id="{7CE666C7-B77A-1143-A61F-BF82A7E040D6}"/>
              </a:ext>
            </a:extLst>
          </p:cNvPr>
          <p:cNvSpPr txBox="1">
            <a:spLocks/>
          </p:cNvSpPr>
          <p:nvPr/>
        </p:nvSpPr>
        <p:spPr>
          <a:xfrm>
            <a:off x="6696545" y="1683380"/>
            <a:ext cx="3701028" cy="76186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ctr" rtl="0">
              <a:lnSpc>
                <a:spcPct val="115000"/>
              </a:lnSpc>
              <a:spcBef>
                <a:spcPts val="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1pPr>
            <a:lvl2pPr marL="914400" marR="0" lvl="1"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2pPr>
            <a:lvl3pPr marL="1371600" marR="0" lvl="2"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3pPr>
            <a:lvl4pPr marL="1828800" marR="0" lvl="3"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4pPr>
            <a:lvl5pPr marL="2286000" marR="0" lvl="4"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5pPr>
            <a:lvl6pPr marL="2743200" marR="0" lvl="5"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6pPr>
            <a:lvl7pPr marL="3200400" marR="0" lvl="6"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7pPr>
            <a:lvl8pPr marL="3657600" marR="0" lvl="7"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8pPr>
            <a:lvl9pPr marL="4114800" marR="0" lvl="8" indent="-349250" algn="ctr" rtl="0">
              <a:lnSpc>
                <a:spcPct val="115000"/>
              </a:lnSpc>
              <a:spcBef>
                <a:spcPts val="2100"/>
              </a:spcBef>
              <a:spcAft>
                <a:spcPts val="210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9pPr>
          </a:lstStyle>
          <a:p>
            <a:pPr marL="0" indent="0">
              <a:lnSpc>
                <a:spcPct val="200000"/>
              </a:lnSpc>
              <a:spcAft>
                <a:spcPts val="2100"/>
              </a:spcAft>
              <a:buFont typeface="DM Sans"/>
              <a:buNone/>
            </a:pPr>
            <a:r>
              <a:rPr lang="en-US" sz="1800" dirty="0" err="1"/>
              <a:t>Lập</a:t>
            </a:r>
            <a:r>
              <a:rPr lang="en-US" sz="1800" dirty="0"/>
              <a:t> </a:t>
            </a:r>
            <a:r>
              <a:rPr lang="en-US" sz="1800" dirty="0" err="1"/>
              <a:t>kế</a:t>
            </a:r>
            <a:r>
              <a:rPr lang="en-US" sz="1800" dirty="0"/>
              <a:t> </a:t>
            </a:r>
            <a:r>
              <a:rPr lang="en-US" sz="1800" dirty="0" err="1"/>
              <a:t>hoạch</a:t>
            </a:r>
            <a:r>
              <a:rPr lang="en-US" sz="1800" dirty="0"/>
              <a:t> </a:t>
            </a:r>
            <a:r>
              <a:rPr lang="en-US" sz="1800" dirty="0" err="1"/>
              <a:t>thực</a:t>
            </a:r>
            <a:r>
              <a:rPr lang="en-US" sz="1800" dirty="0"/>
              <a:t> </a:t>
            </a:r>
            <a:r>
              <a:rPr lang="en-US" sz="1800" dirty="0" err="1"/>
              <a:t>hiện</a:t>
            </a:r>
            <a:r>
              <a:rPr lang="en-US" sz="1800" dirty="0"/>
              <a:t> </a:t>
            </a:r>
            <a:r>
              <a:rPr lang="en-US" sz="1800" dirty="0" err="1"/>
              <a:t>dự</a:t>
            </a:r>
            <a:r>
              <a:rPr lang="en-US" sz="1800" dirty="0"/>
              <a:t> </a:t>
            </a:r>
            <a:r>
              <a:rPr lang="en-US" sz="1800" dirty="0" err="1"/>
              <a:t>án</a:t>
            </a:r>
            <a:endParaRPr lang="en-US" sz="1800" dirty="0"/>
          </a:p>
        </p:txBody>
      </p:sp>
      <p:sp>
        <p:nvSpPr>
          <p:cNvPr id="95" name="Google Shape;675;p26">
            <a:extLst>
              <a:ext uri="{FF2B5EF4-FFF2-40B4-BE49-F238E27FC236}">
                <a16:creationId xmlns:a16="http://schemas.microsoft.com/office/drawing/2014/main" id="{A4A10696-E1E9-5A4E-8B2C-A60AE7478A5E}"/>
              </a:ext>
            </a:extLst>
          </p:cNvPr>
          <p:cNvSpPr txBox="1">
            <a:spLocks/>
          </p:cNvSpPr>
          <p:nvPr/>
        </p:nvSpPr>
        <p:spPr>
          <a:xfrm>
            <a:off x="1417892" y="3707348"/>
            <a:ext cx="2746358" cy="76186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ctr" rtl="0">
              <a:lnSpc>
                <a:spcPct val="115000"/>
              </a:lnSpc>
              <a:spcBef>
                <a:spcPts val="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1pPr>
            <a:lvl2pPr marL="914400" marR="0" lvl="1"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2pPr>
            <a:lvl3pPr marL="1371600" marR="0" lvl="2"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3pPr>
            <a:lvl4pPr marL="1828800" marR="0" lvl="3"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4pPr>
            <a:lvl5pPr marL="2286000" marR="0" lvl="4"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5pPr>
            <a:lvl6pPr marL="2743200" marR="0" lvl="5"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6pPr>
            <a:lvl7pPr marL="3200400" marR="0" lvl="6"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7pPr>
            <a:lvl8pPr marL="3657600" marR="0" lvl="7"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8pPr>
            <a:lvl9pPr marL="4114800" marR="0" lvl="8" indent="-349250" algn="ctr" rtl="0">
              <a:lnSpc>
                <a:spcPct val="115000"/>
              </a:lnSpc>
              <a:spcBef>
                <a:spcPts val="2100"/>
              </a:spcBef>
              <a:spcAft>
                <a:spcPts val="210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9pPr>
          </a:lstStyle>
          <a:p>
            <a:pPr marL="0" indent="0">
              <a:lnSpc>
                <a:spcPct val="200000"/>
              </a:lnSpc>
              <a:spcAft>
                <a:spcPts val="2100"/>
              </a:spcAft>
              <a:buFont typeface="DM Sans"/>
              <a:buNone/>
            </a:pPr>
            <a:r>
              <a:rPr lang="en-US" dirty="0" err="1"/>
              <a:t>Phân</a:t>
            </a:r>
            <a:r>
              <a:rPr lang="en-US" dirty="0"/>
              <a:t> </a:t>
            </a:r>
            <a:r>
              <a:rPr lang="en-US" dirty="0" err="1"/>
              <a:t>tích</a:t>
            </a:r>
            <a:r>
              <a:rPr lang="en-US" dirty="0"/>
              <a:t> </a:t>
            </a:r>
            <a:r>
              <a:rPr lang="en-US" dirty="0" err="1"/>
              <a:t>rủi</a:t>
            </a:r>
            <a:r>
              <a:rPr lang="en-US" dirty="0"/>
              <a:t> </a:t>
            </a:r>
            <a:r>
              <a:rPr lang="en-US" dirty="0" err="1"/>
              <a:t>ro</a:t>
            </a:r>
            <a:endParaRPr lang="en-US" dirty="0"/>
          </a:p>
        </p:txBody>
      </p:sp>
      <p:sp>
        <p:nvSpPr>
          <p:cNvPr id="96" name="Google Shape;675;p26">
            <a:extLst>
              <a:ext uri="{FF2B5EF4-FFF2-40B4-BE49-F238E27FC236}">
                <a16:creationId xmlns:a16="http://schemas.microsoft.com/office/drawing/2014/main" id="{9FEB1D72-34AF-DF42-A8AD-F942C2B64BE9}"/>
              </a:ext>
            </a:extLst>
          </p:cNvPr>
          <p:cNvSpPr txBox="1">
            <a:spLocks/>
          </p:cNvSpPr>
          <p:nvPr/>
        </p:nvSpPr>
        <p:spPr>
          <a:xfrm>
            <a:off x="7173880" y="3731574"/>
            <a:ext cx="2746358" cy="76186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ctr" rtl="0">
              <a:lnSpc>
                <a:spcPct val="115000"/>
              </a:lnSpc>
              <a:spcBef>
                <a:spcPts val="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1pPr>
            <a:lvl2pPr marL="914400" marR="0" lvl="1"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2pPr>
            <a:lvl3pPr marL="1371600" marR="0" lvl="2"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3pPr>
            <a:lvl4pPr marL="1828800" marR="0" lvl="3"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4pPr>
            <a:lvl5pPr marL="2286000" marR="0" lvl="4"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5pPr>
            <a:lvl6pPr marL="2743200" marR="0" lvl="5"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6pPr>
            <a:lvl7pPr marL="3200400" marR="0" lvl="6"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7pPr>
            <a:lvl8pPr marL="3657600" marR="0" lvl="7"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8pPr>
            <a:lvl9pPr marL="4114800" marR="0" lvl="8" indent="-349250" algn="ctr" rtl="0">
              <a:lnSpc>
                <a:spcPct val="115000"/>
              </a:lnSpc>
              <a:spcBef>
                <a:spcPts val="2100"/>
              </a:spcBef>
              <a:spcAft>
                <a:spcPts val="210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9pPr>
          </a:lstStyle>
          <a:p>
            <a:pPr marL="0" indent="0">
              <a:lnSpc>
                <a:spcPct val="200000"/>
              </a:lnSpc>
              <a:spcAft>
                <a:spcPts val="2100"/>
              </a:spcAft>
              <a:buFont typeface="DM Sans"/>
              <a:buNone/>
            </a:pPr>
            <a:r>
              <a:rPr lang="en-US" dirty="0" err="1"/>
              <a:t>Phân</a:t>
            </a:r>
            <a:r>
              <a:rPr lang="en-US" dirty="0"/>
              <a:t> </a:t>
            </a:r>
            <a:r>
              <a:rPr lang="en-US" dirty="0" err="1"/>
              <a:t>tích</a:t>
            </a:r>
            <a:r>
              <a:rPr lang="en-US" dirty="0"/>
              <a:t> </a:t>
            </a:r>
            <a:r>
              <a:rPr lang="en-US" dirty="0" err="1"/>
              <a:t>thiết</a:t>
            </a:r>
            <a:r>
              <a:rPr lang="en-US" dirty="0"/>
              <a:t> </a:t>
            </a:r>
            <a:r>
              <a:rPr lang="en-US" dirty="0" err="1"/>
              <a:t>kế</a:t>
            </a:r>
            <a:endParaRPr lang="en-US" dirty="0"/>
          </a:p>
        </p:txBody>
      </p:sp>
      <p:sp>
        <p:nvSpPr>
          <p:cNvPr id="97" name="Google Shape;675;p26">
            <a:extLst>
              <a:ext uri="{FF2B5EF4-FFF2-40B4-BE49-F238E27FC236}">
                <a16:creationId xmlns:a16="http://schemas.microsoft.com/office/drawing/2014/main" id="{7C43AE22-6861-4446-9FBF-E0031FE7EBA8}"/>
              </a:ext>
            </a:extLst>
          </p:cNvPr>
          <p:cNvSpPr txBox="1">
            <a:spLocks/>
          </p:cNvSpPr>
          <p:nvPr/>
        </p:nvSpPr>
        <p:spPr>
          <a:xfrm>
            <a:off x="802625" y="5740604"/>
            <a:ext cx="4323124" cy="76186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ctr" rtl="0">
              <a:lnSpc>
                <a:spcPct val="115000"/>
              </a:lnSpc>
              <a:spcBef>
                <a:spcPts val="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1pPr>
            <a:lvl2pPr marL="914400" marR="0" lvl="1"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2pPr>
            <a:lvl3pPr marL="1371600" marR="0" lvl="2"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3pPr>
            <a:lvl4pPr marL="1828800" marR="0" lvl="3"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4pPr>
            <a:lvl5pPr marL="2286000" marR="0" lvl="4"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5pPr>
            <a:lvl6pPr marL="2743200" marR="0" lvl="5"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6pPr>
            <a:lvl7pPr marL="3200400" marR="0" lvl="6"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7pPr>
            <a:lvl8pPr marL="3657600" marR="0" lvl="7"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8pPr>
            <a:lvl9pPr marL="4114800" marR="0" lvl="8" indent="-349250" algn="ctr" rtl="0">
              <a:lnSpc>
                <a:spcPct val="115000"/>
              </a:lnSpc>
              <a:spcBef>
                <a:spcPts val="2100"/>
              </a:spcBef>
              <a:spcAft>
                <a:spcPts val="210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9pPr>
          </a:lstStyle>
          <a:p>
            <a:pPr marL="0" indent="0">
              <a:lnSpc>
                <a:spcPct val="200000"/>
              </a:lnSpc>
              <a:spcAft>
                <a:spcPts val="2100"/>
              </a:spcAft>
              <a:buFont typeface="DM Sans"/>
              <a:buNone/>
            </a:pPr>
            <a:r>
              <a:rPr lang="en-US" sz="1600" dirty="0" err="1"/>
              <a:t>Quản</a:t>
            </a:r>
            <a:r>
              <a:rPr lang="en-US" sz="1600" dirty="0"/>
              <a:t> </a:t>
            </a:r>
            <a:r>
              <a:rPr lang="en-US" sz="1600" dirty="0" err="1"/>
              <a:t>lý</a:t>
            </a:r>
            <a:r>
              <a:rPr lang="en-US" sz="1600" dirty="0"/>
              <a:t> </a:t>
            </a:r>
            <a:r>
              <a:rPr lang="en-US" sz="1600" dirty="0" err="1"/>
              <a:t>kiểm</a:t>
            </a:r>
            <a:r>
              <a:rPr lang="en-US" sz="1600" dirty="0"/>
              <a:t> </a:t>
            </a:r>
            <a:r>
              <a:rPr lang="en-US" sz="1600" dirty="0" err="1"/>
              <a:t>soát</a:t>
            </a:r>
            <a:r>
              <a:rPr lang="en-US" sz="1600" dirty="0"/>
              <a:t> </a:t>
            </a:r>
            <a:r>
              <a:rPr lang="en-US" sz="1600" dirty="0" err="1"/>
              <a:t>thực</a:t>
            </a:r>
            <a:r>
              <a:rPr lang="en-US" sz="1600" dirty="0"/>
              <a:t> </a:t>
            </a:r>
            <a:r>
              <a:rPr lang="en-US" sz="1600" dirty="0" err="1"/>
              <a:t>hiện</a:t>
            </a:r>
            <a:r>
              <a:rPr lang="en-US" sz="1600" dirty="0"/>
              <a:t> </a:t>
            </a:r>
            <a:r>
              <a:rPr lang="en-US" sz="1600" dirty="0" err="1"/>
              <a:t>dự</a:t>
            </a:r>
            <a:r>
              <a:rPr lang="en-US" sz="1600" dirty="0"/>
              <a:t> </a:t>
            </a:r>
            <a:r>
              <a:rPr lang="en-US" sz="1600" dirty="0" err="1"/>
              <a:t>án</a:t>
            </a:r>
            <a:endParaRPr lang="en-US" sz="1600" dirty="0"/>
          </a:p>
        </p:txBody>
      </p:sp>
      <p:sp>
        <p:nvSpPr>
          <p:cNvPr id="98" name="Google Shape;675;p26">
            <a:extLst>
              <a:ext uri="{FF2B5EF4-FFF2-40B4-BE49-F238E27FC236}">
                <a16:creationId xmlns:a16="http://schemas.microsoft.com/office/drawing/2014/main" id="{4A6668D4-1E70-9E4D-803A-C2E8179ED396}"/>
              </a:ext>
            </a:extLst>
          </p:cNvPr>
          <p:cNvSpPr txBox="1">
            <a:spLocks/>
          </p:cNvSpPr>
          <p:nvPr/>
        </p:nvSpPr>
        <p:spPr>
          <a:xfrm>
            <a:off x="7066609" y="5662239"/>
            <a:ext cx="3242110" cy="76186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ctr" rtl="0">
              <a:lnSpc>
                <a:spcPct val="115000"/>
              </a:lnSpc>
              <a:spcBef>
                <a:spcPts val="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1pPr>
            <a:lvl2pPr marL="914400" marR="0" lvl="1"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2pPr>
            <a:lvl3pPr marL="1371600" marR="0" lvl="2"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3pPr>
            <a:lvl4pPr marL="1828800" marR="0" lvl="3"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4pPr>
            <a:lvl5pPr marL="2286000" marR="0" lvl="4"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5pPr>
            <a:lvl6pPr marL="2743200" marR="0" lvl="5"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6pPr>
            <a:lvl7pPr marL="3200400" marR="0" lvl="6"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7pPr>
            <a:lvl8pPr marL="3657600" marR="0" lvl="7" indent="-349250" algn="ctr"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8pPr>
            <a:lvl9pPr marL="4114800" marR="0" lvl="8" indent="-349250" algn="ctr" rtl="0">
              <a:lnSpc>
                <a:spcPct val="115000"/>
              </a:lnSpc>
              <a:spcBef>
                <a:spcPts val="2100"/>
              </a:spcBef>
              <a:spcAft>
                <a:spcPts val="210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9pPr>
          </a:lstStyle>
          <a:p>
            <a:pPr marL="0" indent="0">
              <a:lnSpc>
                <a:spcPct val="200000"/>
              </a:lnSpc>
              <a:spcAft>
                <a:spcPts val="2100"/>
              </a:spcAft>
              <a:buFont typeface="DM Sans"/>
              <a:buNone/>
            </a:pPr>
            <a:r>
              <a:rPr lang="en-US" dirty="0" err="1"/>
              <a:t>Kết</a:t>
            </a:r>
            <a:r>
              <a:rPr lang="en-US" dirty="0"/>
              <a:t> </a:t>
            </a:r>
            <a:r>
              <a:rPr lang="en-US" dirty="0" err="1"/>
              <a:t>thúc</a:t>
            </a:r>
            <a:r>
              <a:rPr lang="en-US" dirty="0"/>
              <a:t> </a:t>
            </a:r>
            <a:r>
              <a:rPr lang="en-US" dirty="0" err="1"/>
              <a:t>dự</a:t>
            </a:r>
            <a:r>
              <a:rPr lang="en-US" dirty="0"/>
              <a:t> </a:t>
            </a:r>
            <a:r>
              <a:rPr lang="en-US" dirty="0" err="1"/>
              <a:t>án</a:t>
            </a:r>
            <a:r>
              <a:rPr lang="en-US" dirty="0"/>
              <a:t> – </a:t>
            </a:r>
            <a:r>
              <a:rPr lang="en-US" dirty="0" err="1"/>
              <a:t>Kết</a:t>
            </a:r>
            <a:r>
              <a:rPr lang="en-US" dirty="0"/>
              <a:t> </a:t>
            </a:r>
            <a:r>
              <a:rPr lang="en-US" dirty="0" err="1"/>
              <a:t>luận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27"/>
          <p:cNvSpPr/>
          <p:nvPr/>
        </p:nvSpPr>
        <p:spPr>
          <a:xfrm>
            <a:off x="1009650" y="1114350"/>
            <a:ext cx="4629300" cy="4629300"/>
          </a:xfrm>
          <a:prstGeom prst="ellipse">
            <a:avLst/>
          </a:prstGeom>
          <a:solidFill>
            <a:schemeClr val="accent3"/>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7"/>
          <p:cNvSpPr txBox="1">
            <a:spLocks noGrp="1"/>
          </p:cNvSpPr>
          <p:nvPr>
            <p:ph type="body" idx="1"/>
          </p:nvPr>
        </p:nvSpPr>
        <p:spPr>
          <a:xfrm>
            <a:off x="5657850" y="4019550"/>
            <a:ext cx="5486400" cy="102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dirty="0" err="1"/>
              <a:t>Tên</a:t>
            </a:r>
            <a:r>
              <a:rPr lang="en-GB" dirty="0"/>
              <a:t> </a:t>
            </a:r>
            <a:r>
              <a:rPr lang="en-GB" dirty="0" err="1"/>
              <a:t>dự</a:t>
            </a:r>
            <a:r>
              <a:rPr lang="en-GB" dirty="0"/>
              <a:t> </a:t>
            </a:r>
            <a:r>
              <a:rPr lang="en-GB" dirty="0" err="1"/>
              <a:t>án</a:t>
            </a:r>
            <a:r>
              <a:rPr lang="en-GB" dirty="0"/>
              <a:t>: </a:t>
            </a:r>
            <a:r>
              <a:rPr lang="en-GB" dirty="0" err="1"/>
              <a:t>Xây</a:t>
            </a:r>
            <a:r>
              <a:rPr lang="en-GB" dirty="0"/>
              <a:t> dung website </a:t>
            </a:r>
            <a:r>
              <a:rPr lang="en-GB" dirty="0" err="1"/>
              <a:t>quản</a:t>
            </a:r>
            <a:r>
              <a:rPr lang="en-GB" dirty="0"/>
              <a:t> </a:t>
            </a:r>
            <a:r>
              <a:rPr lang="en-GB" dirty="0" err="1"/>
              <a:t>lý</a:t>
            </a:r>
            <a:r>
              <a:rPr lang="en-GB" dirty="0"/>
              <a:t> </a:t>
            </a:r>
            <a:r>
              <a:rPr lang="en-GB" dirty="0" err="1"/>
              <a:t>học</a:t>
            </a:r>
            <a:r>
              <a:rPr lang="en-GB" dirty="0"/>
              <a:t> </a:t>
            </a:r>
            <a:r>
              <a:rPr lang="en-GB" dirty="0" err="1"/>
              <a:t>sinh</a:t>
            </a:r>
            <a:endParaRPr dirty="0"/>
          </a:p>
        </p:txBody>
      </p:sp>
      <p:sp>
        <p:nvSpPr>
          <p:cNvPr id="686" name="Google Shape;686;p27"/>
          <p:cNvSpPr/>
          <p:nvPr/>
        </p:nvSpPr>
        <p:spPr>
          <a:xfrm>
            <a:off x="1949929" y="2458980"/>
            <a:ext cx="2748750" cy="1940025"/>
          </a:xfrm>
          <a:prstGeom prst="rect">
            <a:avLst/>
          </a:prstGeom>
        </p:spPr>
        <p:txBody>
          <a:bodyPr>
            <a:prstTxWarp prst="textPlain">
              <a:avLst/>
            </a:prstTxWarp>
          </a:bodyPr>
          <a:lstStyle/>
          <a:p>
            <a:pPr lvl="0" algn="ctr"/>
            <a:r>
              <a:rPr b="0" i="0">
                <a:ln w="38100" cap="flat" cmpd="sng">
                  <a:solidFill>
                    <a:schemeClr val="accent5"/>
                  </a:solidFill>
                  <a:prstDash val="solid"/>
                  <a:round/>
                  <a:headEnd type="none" w="sm" len="sm"/>
                  <a:tailEnd type="none" w="sm" len="sm"/>
                </a:ln>
                <a:solidFill>
                  <a:schemeClr val="lt2"/>
                </a:solidFill>
                <a:latin typeface="Coiny"/>
              </a:rPr>
              <a:t>01</a:t>
            </a:r>
          </a:p>
        </p:txBody>
      </p:sp>
      <p:sp>
        <p:nvSpPr>
          <p:cNvPr id="687" name="Google Shape;687;p27"/>
          <p:cNvSpPr/>
          <p:nvPr/>
        </p:nvSpPr>
        <p:spPr>
          <a:xfrm flipH="1">
            <a:off x="5409150" y="1838875"/>
            <a:ext cx="5963700" cy="1679700"/>
          </a:xfrm>
          <a:prstGeom prst="wedgeRoundRectCallout">
            <a:avLst>
              <a:gd name="adj1" fmla="val -32751"/>
              <a:gd name="adj2" fmla="val 80294"/>
              <a:gd name="adj3" fmla="val 0"/>
            </a:avLst>
          </a:prstGeom>
          <a:solidFill>
            <a:schemeClr val="accent4"/>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7"/>
          <p:cNvSpPr txBox="1">
            <a:spLocks noGrp="1"/>
          </p:cNvSpPr>
          <p:nvPr>
            <p:ph type="title"/>
          </p:nvPr>
        </p:nvSpPr>
        <p:spPr>
          <a:xfrm>
            <a:off x="5657850" y="1964975"/>
            <a:ext cx="5486400" cy="14775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 dirty="0"/>
              <a:t>TỔNG QUAN DỰ ÁN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28"/>
          <p:cNvSpPr/>
          <p:nvPr/>
        </p:nvSpPr>
        <p:spPr>
          <a:xfrm>
            <a:off x="8321813" y="2673197"/>
            <a:ext cx="3147014" cy="601334"/>
          </a:xfrm>
          <a:prstGeom prst="rect">
            <a:avLst/>
          </a:prstGeom>
        </p:spPr>
        <p:txBody>
          <a:bodyPr>
            <a:prstTxWarp prst="textPlain">
              <a:avLst/>
            </a:prstTxWarp>
          </a:bodyPr>
          <a:lstStyle/>
          <a:p>
            <a:pPr lvl="0" algn="ctr"/>
            <a:r>
              <a:rPr b="0" i="0" dirty="0">
                <a:ln w="38100" cap="flat" cmpd="sng">
                  <a:solidFill>
                    <a:schemeClr val="accent5"/>
                  </a:solidFill>
                  <a:prstDash val="solid"/>
                  <a:round/>
                  <a:headEnd type="none" w="sm" len="sm"/>
                  <a:tailEnd type="none" w="sm" len="sm"/>
                </a:ln>
                <a:solidFill>
                  <a:schemeClr val="lt2"/>
                </a:solidFill>
                <a:latin typeface="Coiny"/>
              </a:rPr>
              <a:t>WHAT?</a:t>
            </a:r>
          </a:p>
        </p:txBody>
      </p:sp>
      <p:sp>
        <p:nvSpPr>
          <p:cNvPr id="694" name="Google Shape;694;p28"/>
          <p:cNvSpPr txBox="1">
            <a:spLocks noGrp="1"/>
          </p:cNvSpPr>
          <p:nvPr>
            <p:ph type="title"/>
          </p:nvPr>
        </p:nvSpPr>
        <p:spPr>
          <a:xfrm>
            <a:off x="986150" y="1525125"/>
            <a:ext cx="10578300" cy="1001100"/>
          </a:xfrm>
          <a:prstGeom prst="rect">
            <a:avLst/>
          </a:prstGeom>
        </p:spPr>
        <p:txBody>
          <a:bodyPr spcFirstLastPara="1" wrap="square" lIns="121900" tIns="121900" rIns="121900" bIns="121900" anchor="ctr" anchorCtr="0">
            <a:normAutofit fontScale="90000"/>
          </a:bodyPr>
          <a:lstStyle/>
          <a:p>
            <a:pPr marL="0" lvl="0" indent="0" algn="l" rtl="0">
              <a:spcBef>
                <a:spcPts val="0"/>
              </a:spcBef>
              <a:spcAft>
                <a:spcPts val="0"/>
              </a:spcAft>
              <a:buNone/>
            </a:pPr>
            <a:r>
              <a:rPr lang="en" dirty="0" err="1"/>
              <a:t>Giới</a:t>
            </a:r>
            <a:r>
              <a:rPr lang="en" dirty="0"/>
              <a:t> </a:t>
            </a:r>
            <a:r>
              <a:rPr lang="en" dirty="0" err="1"/>
              <a:t>thiệu</a:t>
            </a:r>
            <a:r>
              <a:rPr lang="en" dirty="0"/>
              <a:t> </a:t>
            </a:r>
            <a:r>
              <a:rPr lang="en" dirty="0" err="1"/>
              <a:t>dự</a:t>
            </a:r>
            <a:r>
              <a:rPr lang="en" dirty="0"/>
              <a:t> </a:t>
            </a:r>
            <a:r>
              <a:rPr lang="en" dirty="0" err="1"/>
              <a:t>án</a:t>
            </a:r>
            <a:endParaRPr dirty="0"/>
          </a:p>
        </p:txBody>
      </p:sp>
      <p:sp>
        <p:nvSpPr>
          <p:cNvPr id="696" name="Google Shape;696;p28"/>
          <p:cNvSpPr txBox="1">
            <a:spLocks noGrp="1"/>
          </p:cNvSpPr>
          <p:nvPr>
            <p:ph type="body" idx="2"/>
          </p:nvPr>
        </p:nvSpPr>
        <p:spPr>
          <a:xfrm>
            <a:off x="1627930" y="2526224"/>
            <a:ext cx="7059900" cy="3516229"/>
          </a:xfrm>
          <a:prstGeom prst="rect">
            <a:avLst/>
          </a:prstGeom>
        </p:spPr>
        <p:txBody>
          <a:bodyPr spcFirstLastPara="1" wrap="square" lIns="121900" tIns="121900" rIns="121900" bIns="121900" anchor="t" anchorCtr="0">
            <a:noAutofit/>
          </a:bodyPr>
          <a:lstStyle/>
          <a:p>
            <a:pPr marL="0" lvl="0" indent="0">
              <a:buNone/>
            </a:pPr>
            <a:r>
              <a:rPr lang="vi-VN" sz="1600" dirty="0"/>
              <a:t>Tên dự án: Xây dựng website quản lý học sinh</a:t>
            </a:r>
          </a:p>
          <a:p>
            <a:pPr marL="0" lvl="0" indent="0">
              <a:buNone/>
            </a:pPr>
            <a:r>
              <a:rPr lang="vi-VN" sz="1600" dirty="0"/>
              <a:t>Người quản lý dự án (PM): Lê Thị Minh Nguyệt</a:t>
            </a:r>
          </a:p>
          <a:p>
            <a:pPr marL="0" lvl="0" indent="0">
              <a:buNone/>
            </a:pPr>
            <a:r>
              <a:rPr lang="vi-VN" sz="1600" dirty="0"/>
              <a:t>Danh sách tổ chức dự án: Gồm các thành viên sau:</a:t>
            </a:r>
          </a:p>
          <a:p>
            <a:pPr marL="0" lvl="0" indent="0">
              <a:buNone/>
            </a:pPr>
            <a:r>
              <a:rPr lang="vi-VN" sz="1600" dirty="0"/>
              <a:t>	+ Lê Thị Minh Nguyệt (PM)</a:t>
            </a:r>
          </a:p>
          <a:p>
            <a:pPr marL="0" lvl="0" indent="0">
              <a:buNone/>
            </a:pPr>
            <a:r>
              <a:rPr lang="vi-VN" sz="1600" dirty="0"/>
              <a:t>	+ Trần Kiện Khang (DEV1)</a:t>
            </a:r>
          </a:p>
          <a:p>
            <a:pPr marL="0" lvl="0" indent="0">
              <a:buNone/>
            </a:pPr>
            <a:r>
              <a:rPr lang="vi-VN" sz="1600" dirty="0"/>
              <a:t>	+ Bùi Anh Đức (DEV2)</a:t>
            </a:r>
          </a:p>
          <a:p>
            <a:pPr marL="0" lvl="0" indent="0">
              <a:buNone/>
            </a:pPr>
            <a:r>
              <a:rPr lang="vi-VN" sz="1600" dirty="0"/>
              <a:t>	+ Diệp Tấn Luân (TESTER)</a:t>
            </a:r>
          </a:p>
          <a:p>
            <a:pPr marL="0" lvl="0" indent="0">
              <a:buNone/>
            </a:pPr>
            <a:r>
              <a:rPr lang="vi-VN" sz="1600" dirty="0"/>
              <a:t>Tổng mức đầu tư: 100.000.000 VNĐ (một trăm triệu chẵn)</a:t>
            </a:r>
          </a:p>
          <a:p>
            <a:pPr marL="0" lvl="0" indent="0">
              <a:buNone/>
            </a:pPr>
            <a:r>
              <a:rPr lang="vi-VN" sz="1600" dirty="0"/>
              <a:t>Thời gian thực hiện dự án: 01/03/2022 - 25/04/2022 (mỗi ngày làm 4 tiếng, nghỉ thứ 7 chủ nhật)</a:t>
            </a:r>
          </a:p>
          <a:p>
            <a:pPr marL="0" lvl="0" indent="0">
              <a:buNone/>
            </a:pPr>
            <a:endParaRPr lang="vi-V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29"/>
          <p:cNvSpPr txBox="1">
            <a:spLocks noGrp="1"/>
          </p:cNvSpPr>
          <p:nvPr>
            <p:ph type="title"/>
          </p:nvPr>
        </p:nvSpPr>
        <p:spPr>
          <a:xfrm>
            <a:off x="1409700" y="484425"/>
            <a:ext cx="9486900" cy="11154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5700" dirty="0" err="1"/>
              <a:t>Mục</a:t>
            </a:r>
            <a:r>
              <a:rPr lang="en" sz="5700" dirty="0"/>
              <a:t> </a:t>
            </a:r>
            <a:r>
              <a:rPr lang="en" sz="5700" dirty="0" err="1"/>
              <a:t>đích</a:t>
            </a:r>
            <a:r>
              <a:rPr lang="en" sz="5700" dirty="0"/>
              <a:t> </a:t>
            </a:r>
            <a:r>
              <a:rPr lang="en" sz="5700" dirty="0" err="1"/>
              <a:t>đầu</a:t>
            </a:r>
            <a:r>
              <a:rPr lang="en" sz="5700" dirty="0"/>
              <a:t> </a:t>
            </a:r>
            <a:r>
              <a:rPr lang="en" sz="5700" dirty="0" err="1"/>
              <a:t>tư</a:t>
            </a:r>
            <a:r>
              <a:rPr lang="en" sz="5700" dirty="0"/>
              <a:t> </a:t>
            </a:r>
            <a:r>
              <a:rPr lang="en" sz="5700" dirty="0" err="1"/>
              <a:t>dự</a:t>
            </a:r>
            <a:r>
              <a:rPr lang="en" sz="5700" dirty="0"/>
              <a:t> </a:t>
            </a:r>
            <a:r>
              <a:rPr lang="en" sz="5700" dirty="0" err="1"/>
              <a:t>án</a:t>
            </a:r>
            <a:endParaRPr sz="5700" dirty="0"/>
          </a:p>
        </p:txBody>
      </p:sp>
      <p:sp>
        <p:nvSpPr>
          <p:cNvPr id="703" name="Google Shape;703;p29"/>
          <p:cNvSpPr txBox="1">
            <a:spLocks noGrp="1"/>
          </p:cNvSpPr>
          <p:nvPr>
            <p:ph type="body" idx="3"/>
          </p:nvPr>
        </p:nvSpPr>
        <p:spPr>
          <a:xfrm>
            <a:off x="797149" y="1902941"/>
            <a:ext cx="10719347" cy="3564489"/>
          </a:xfrm>
          <a:prstGeom prst="rect">
            <a:avLst/>
          </a:prstGeom>
        </p:spPr>
        <p:txBody>
          <a:bodyPr spcFirstLastPara="1" wrap="square" lIns="121900" tIns="121900" rIns="121900" bIns="121900" anchor="t" anchorCtr="0">
            <a:noAutofit/>
          </a:bodyPr>
          <a:lstStyle/>
          <a:p>
            <a:pPr marL="0" lvl="0" indent="0">
              <a:buNone/>
            </a:pPr>
            <a:r>
              <a:rPr lang="vi-VN" dirty="0"/>
              <a:t>- Với những ưu điểm mạnh có thể ứng dụng được nhiều trong cuộc sống thì công nghệ thông tin đã giúp cho công việc quản lý được dễ dàng hơn. Để quản lý một công việc cụ thể của một cơ quan nào đó thì người quản lý cần thực hiện rất nhiều công việc. Nhờ có các phần mềm thì công việc đó trở nên đơn giản hơn rất nhiều.</a:t>
            </a:r>
          </a:p>
          <a:p>
            <a:pPr marL="0" lvl="0" indent="0">
              <a:buNone/>
            </a:pPr>
            <a:r>
              <a:rPr lang="vi-VN" dirty="0"/>
              <a:t>- Để quản lý được điểm của học sinh thì người quản lý cần liên tục cập nhật điểm của học sinh. Thông tin về học sinh như: mã học sinh, giới tính, năm sinh, quê quán, điểm thi.… Công việc đó làm người quản lý rất vất vả. </a:t>
            </a:r>
          </a:p>
          <a:p>
            <a:pPr marL="0" lvl="0" indent="0">
              <a:buNone/>
            </a:pPr>
            <a:r>
              <a:rPr lang="en-US" dirty="0"/>
              <a:t>- </a:t>
            </a:r>
            <a:r>
              <a:rPr lang="en-US" dirty="0" err="1"/>
              <a:t>Nhận</a:t>
            </a:r>
            <a:r>
              <a:rPr lang="en-US" dirty="0"/>
              <a:t> </a:t>
            </a:r>
            <a:r>
              <a:rPr lang="en-US" dirty="0" err="1"/>
              <a:t>thấy</a:t>
            </a:r>
            <a:r>
              <a:rPr lang="en-US" dirty="0"/>
              <a:t> </a:t>
            </a:r>
            <a:r>
              <a:rPr lang="en-US" dirty="0" err="1"/>
              <a:t>những</a:t>
            </a:r>
            <a:r>
              <a:rPr lang="en-US" dirty="0"/>
              <a:t> </a:t>
            </a:r>
            <a:r>
              <a:rPr lang="en-US" dirty="0" err="1"/>
              <a:t>yêu</a:t>
            </a:r>
            <a:r>
              <a:rPr lang="en-US" dirty="0"/>
              <a:t> </a:t>
            </a:r>
            <a:r>
              <a:rPr lang="en-US" dirty="0" err="1"/>
              <a:t>cầu</a:t>
            </a:r>
            <a:r>
              <a:rPr lang="en-US" dirty="0"/>
              <a:t> </a:t>
            </a:r>
            <a:r>
              <a:rPr lang="en-US" dirty="0" err="1"/>
              <a:t>thiết</a:t>
            </a:r>
            <a:r>
              <a:rPr lang="en-US" dirty="0"/>
              <a:t> </a:t>
            </a:r>
            <a:r>
              <a:rPr lang="en-US" dirty="0" err="1"/>
              <a:t>yếu</a:t>
            </a:r>
            <a:r>
              <a:rPr lang="en-US" dirty="0"/>
              <a:t> </a:t>
            </a:r>
            <a:r>
              <a:rPr lang="en-US" dirty="0" err="1"/>
              <a:t>của</a:t>
            </a:r>
            <a:r>
              <a:rPr lang="en-US" dirty="0"/>
              <a:t> </a:t>
            </a:r>
            <a:r>
              <a:rPr lang="en-US" dirty="0" err="1"/>
              <a:t>việc</a:t>
            </a:r>
            <a:r>
              <a:rPr lang="en-US" dirty="0"/>
              <a:t> </a:t>
            </a:r>
            <a:r>
              <a:rPr lang="en-US" dirty="0" err="1"/>
              <a:t>quản</a:t>
            </a:r>
            <a:r>
              <a:rPr lang="en-US" dirty="0"/>
              <a:t> </a:t>
            </a:r>
            <a:r>
              <a:rPr lang="en-US" dirty="0" err="1"/>
              <a:t>lý</a:t>
            </a:r>
            <a:r>
              <a:rPr lang="en-US" dirty="0"/>
              <a:t> </a:t>
            </a:r>
            <a:r>
              <a:rPr lang="en-US" dirty="0" err="1"/>
              <a:t>học</a:t>
            </a:r>
            <a:r>
              <a:rPr lang="en-US" dirty="0"/>
              <a:t> </a:t>
            </a:r>
            <a:r>
              <a:rPr lang="en-US" dirty="0" err="1"/>
              <a:t>sinh</a:t>
            </a:r>
            <a:r>
              <a:rPr lang="en-US" dirty="0"/>
              <a:t> </a:t>
            </a:r>
            <a:r>
              <a:rPr lang="en-US" dirty="0" err="1"/>
              <a:t>ở</a:t>
            </a:r>
            <a:r>
              <a:rPr lang="en-US" dirty="0"/>
              <a:t> </a:t>
            </a:r>
            <a:r>
              <a:rPr lang="en-US" dirty="0" err="1"/>
              <a:t>các</a:t>
            </a:r>
            <a:r>
              <a:rPr lang="en-US" dirty="0"/>
              <a:t> </a:t>
            </a:r>
            <a:r>
              <a:rPr lang="en-US" dirty="0" err="1"/>
              <a:t>trường</a:t>
            </a:r>
            <a:r>
              <a:rPr lang="en-US" dirty="0"/>
              <a:t> </a:t>
            </a:r>
            <a:r>
              <a:rPr lang="en-US" dirty="0" err="1"/>
              <a:t>học</a:t>
            </a:r>
            <a:r>
              <a:rPr lang="en-US" dirty="0"/>
              <a:t> </a:t>
            </a:r>
            <a:r>
              <a:rPr lang="en-US" dirty="0" err="1"/>
              <a:t>thì</a:t>
            </a:r>
            <a:r>
              <a:rPr lang="en-US" dirty="0"/>
              <a:t> </a:t>
            </a:r>
            <a:r>
              <a:rPr lang="en-US" dirty="0" err="1"/>
              <a:t>chúng</a:t>
            </a:r>
            <a:r>
              <a:rPr lang="en-US" dirty="0"/>
              <a:t> </a:t>
            </a:r>
            <a:r>
              <a:rPr lang="en-US" dirty="0" err="1"/>
              <a:t>em</a:t>
            </a:r>
            <a:r>
              <a:rPr lang="en-US" dirty="0"/>
              <a:t> </a:t>
            </a:r>
            <a:r>
              <a:rPr lang="en-US" dirty="0" err="1"/>
              <a:t>đã</a:t>
            </a:r>
            <a:r>
              <a:rPr lang="en-US" dirty="0"/>
              <a:t> </a:t>
            </a:r>
            <a:r>
              <a:rPr lang="en-US" dirty="0" err="1"/>
              <a:t>làm</a:t>
            </a:r>
            <a:r>
              <a:rPr lang="en-US" dirty="0"/>
              <a:t> ra </a:t>
            </a:r>
            <a:r>
              <a:rPr lang="en-US" dirty="0" err="1"/>
              <a:t>một</a:t>
            </a:r>
            <a:r>
              <a:rPr lang="en-US" dirty="0"/>
              <a:t> </a:t>
            </a:r>
            <a:r>
              <a:rPr lang="en-US" dirty="0" err="1"/>
              <a:t>trang</a:t>
            </a:r>
            <a:r>
              <a:rPr lang="en-US" dirty="0"/>
              <a:t> web </a:t>
            </a:r>
            <a:r>
              <a:rPr lang="en-US" dirty="0" err="1"/>
              <a:t>giúp</a:t>
            </a:r>
            <a:r>
              <a:rPr lang="en-US" dirty="0"/>
              <a:t> </a:t>
            </a:r>
            <a:r>
              <a:rPr lang="en-US" dirty="0" err="1"/>
              <a:t>người</a:t>
            </a:r>
            <a:r>
              <a:rPr lang="en-US" dirty="0"/>
              <a:t> </a:t>
            </a:r>
            <a:r>
              <a:rPr lang="en-US" dirty="0" err="1"/>
              <a:t>quản</a:t>
            </a:r>
            <a:r>
              <a:rPr lang="en-US" dirty="0"/>
              <a:t> </a:t>
            </a:r>
            <a:r>
              <a:rPr lang="en-US" dirty="0" err="1"/>
              <a:t>lý</a:t>
            </a:r>
            <a:r>
              <a:rPr lang="en-US" dirty="0"/>
              <a:t>, </a:t>
            </a:r>
            <a:r>
              <a:rPr lang="en-US" dirty="0" err="1"/>
              <a:t>giáo</a:t>
            </a:r>
            <a:r>
              <a:rPr lang="en-US" dirty="0"/>
              <a:t> </a:t>
            </a:r>
            <a:r>
              <a:rPr lang="en-US" dirty="0" err="1"/>
              <a:t>viên</a:t>
            </a:r>
            <a:r>
              <a:rPr lang="en-US" dirty="0"/>
              <a:t> hay </a:t>
            </a:r>
            <a:r>
              <a:rPr lang="en-US" dirty="0" err="1"/>
              <a:t>học</a:t>
            </a:r>
            <a:r>
              <a:rPr lang="en-US" dirty="0"/>
              <a:t> </a:t>
            </a:r>
            <a:r>
              <a:rPr lang="en-US" dirty="0" err="1"/>
              <a:t>sinh</a:t>
            </a:r>
            <a:r>
              <a:rPr lang="en-US" dirty="0"/>
              <a:t> </a:t>
            </a:r>
            <a:r>
              <a:rPr lang="en-US" dirty="0" err="1"/>
              <a:t>dễ</a:t>
            </a:r>
            <a:r>
              <a:rPr lang="en-US" dirty="0"/>
              <a:t> </a:t>
            </a:r>
            <a:r>
              <a:rPr lang="en-US" dirty="0" err="1"/>
              <a:t>dàng</a:t>
            </a:r>
            <a:r>
              <a:rPr lang="en-US" dirty="0"/>
              <a:t> </a:t>
            </a:r>
            <a:r>
              <a:rPr lang="en-US" dirty="0" err="1"/>
              <a:t>hơn</a:t>
            </a:r>
            <a:r>
              <a:rPr lang="en-US" dirty="0"/>
              <a:t> </a:t>
            </a:r>
            <a:r>
              <a:rPr lang="en-US" dirty="0" err="1"/>
              <a:t>trong</a:t>
            </a:r>
            <a:r>
              <a:rPr lang="en-US" dirty="0"/>
              <a:t> </a:t>
            </a:r>
            <a:r>
              <a:rPr lang="en-US" dirty="0" err="1"/>
              <a:t>việc</a:t>
            </a:r>
            <a:r>
              <a:rPr lang="en-US" dirty="0"/>
              <a:t> </a:t>
            </a:r>
            <a:r>
              <a:rPr lang="en-US" dirty="0" err="1"/>
              <a:t>quản</a:t>
            </a:r>
            <a:r>
              <a:rPr lang="en-US" dirty="0"/>
              <a:t> </a:t>
            </a:r>
            <a:r>
              <a:rPr lang="en-US" dirty="0" err="1"/>
              <a:t>lý</a:t>
            </a:r>
            <a:r>
              <a:rPr lang="en-US" dirty="0"/>
              <a:t> </a:t>
            </a:r>
            <a:r>
              <a:rPr lang="en-US" dirty="0" err="1"/>
              <a:t>và</a:t>
            </a:r>
            <a:r>
              <a:rPr lang="en-US" dirty="0"/>
              <a:t> </a:t>
            </a:r>
            <a:r>
              <a:rPr lang="en-US" dirty="0" err="1"/>
              <a:t>xem</a:t>
            </a:r>
            <a:r>
              <a:rPr lang="en-US" dirty="0"/>
              <a:t> </a:t>
            </a:r>
            <a:r>
              <a:rPr lang="en-US" dirty="0" err="1"/>
              <a:t>các</a:t>
            </a:r>
            <a:r>
              <a:rPr lang="en-US" dirty="0"/>
              <a:t> </a:t>
            </a:r>
            <a:r>
              <a:rPr lang="en-US" dirty="0" err="1"/>
              <a:t>thông</a:t>
            </a:r>
            <a:r>
              <a:rPr lang="en-US" dirty="0"/>
              <a:t> </a:t>
            </a:r>
            <a:r>
              <a:rPr lang="en-US" dirty="0" err="1"/>
              <a:t>báo</a:t>
            </a:r>
            <a:r>
              <a:rPr lang="en-US" dirty="0"/>
              <a:t>. </a:t>
            </a:r>
            <a:endParaRPr dirty="0"/>
          </a:p>
        </p:txBody>
      </p:sp>
      <p:sp>
        <p:nvSpPr>
          <p:cNvPr id="706" name="Google Shape;706;p29"/>
          <p:cNvSpPr/>
          <p:nvPr/>
        </p:nvSpPr>
        <p:spPr>
          <a:xfrm>
            <a:off x="8759963" y="6062722"/>
            <a:ext cx="3147014" cy="601334"/>
          </a:xfrm>
          <a:prstGeom prst="rect">
            <a:avLst/>
          </a:prstGeom>
        </p:spPr>
        <p:txBody>
          <a:bodyPr>
            <a:prstTxWarp prst="textPlain">
              <a:avLst/>
            </a:prstTxWarp>
          </a:bodyPr>
          <a:lstStyle/>
          <a:p>
            <a:pPr lvl="0" algn="ctr"/>
            <a:r>
              <a:rPr b="0" i="0">
                <a:ln w="38100" cap="flat" cmpd="sng">
                  <a:solidFill>
                    <a:schemeClr val="accent5"/>
                  </a:solidFill>
                  <a:prstDash val="solid"/>
                  <a:round/>
                  <a:headEnd type="none" w="sm" len="sm"/>
                  <a:tailEnd type="none" w="sm" len="sm"/>
                </a:ln>
                <a:solidFill>
                  <a:schemeClr val="accent3"/>
                </a:solidFill>
                <a:latin typeface="Coiny"/>
              </a:rPr>
              <a:t>WHAT?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44"/>
          <p:cNvSpPr txBox="1">
            <a:spLocks noGrp="1"/>
          </p:cNvSpPr>
          <p:nvPr>
            <p:ph type="subTitle" idx="1"/>
          </p:nvPr>
        </p:nvSpPr>
        <p:spPr>
          <a:xfrm>
            <a:off x="6283000" y="2974025"/>
            <a:ext cx="49557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Do you have any questions?</a:t>
            </a:r>
            <a:endParaRPr/>
          </a:p>
        </p:txBody>
      </p:sp>
      <p:sp>
        <p:nvSpPr>
          <p:cNvPr id="1006" name="Google Shape;1006;p44"/>
          <p:cNvSpPr/>
          <p:nvPr/>
        </p:nvSpPr>
        <p:spPr>
          <a:xfrm>
            <a:off x="10114207" y="5483570"/>
            <a:ext cx="315568" cy="684254"/>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accent4"/>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07" name="Google Shape;1007;p44"/>
          <p:cNvGrpSpPr/>
          <p:nvPr/>
        </p:nvGrpSpPr>
        <p:grpSpPr>
          <a:xfrm>
            <a:off x="10714607" y="5466743"/>
            <a:ext cx="717783" cy="717911"/>
            <a:chOff x="5162200" y="4097750"/>
            <a:chExt cx="338385" cy="338414"/>
          </a:xfrm>
        </p:grpSpPr>
        <p:sp>
          <p:nvSpPr>
            <p:cNvPr id="1008" name="Google Shape;1008;p44"/>
            <p:cNvSpPr/>
            <p:nvPr/>
          </p:nvSpPr>
          <p:spPr>
            <a:xfrm>
              <a:off x="5162200" y="4097750"/>
              <a:ext cx="338385" cy="338414"/>
            </a:xfrm>
            <a:custGeom>
              <a:avLst/>
              <a:gdLst/>
              <a:ahLst/>
              <a:cxnLst/>
              <a:rect l="l" t="t" r="r" b="b"/>
              <a:pathLst>
                <a:path w="11842" h="11843" extrusionOk="0">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accent3"/>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44"/>
            <p:cNvSpPr/>
            <p:nvPr/>
          </p:nvSpPr>
          <p:spPr>
            <a:xfrm>
              <a:off x="5245127" y="4179731"/>
              <a:ext cx="173507" cy="174450"/>
            </a:xfrm>
            <a:custGeom>
              <a:avLst/>
              <a:gdLst/>
              <a:ahLst/>
              <a:cxnLst/>
              <a:rect l="l" t="t" r="r" b="b"/>
              <a:pathLst>
                <a:path w="6072" h="6105" extrusionOk="0">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accent3"/>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44"/>
            <p:cNvSpPr/>
            <p:nvPr/>
          </p:nvSpPr>
          <p:spPr>
            <a:xfrm>
              <a:off x="5401436" y="4155900"/>
              <a:ext cx="41034" cy="41005"/>
            </a:xfrm>
            <a:custGeom>
              <a:avLst/>
              <a:gdLst/>
              <a:ahLst/>
              <a:cxnLst/>
              <a:rect l="l" t="t" r="r" b="b"/>
              <a:pathLst>
                <a:path w="1436" h="1435" extrusionOk="0">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accent3"/>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1" name="Google Shape;1011;p44"/>
          <p:cNvSpPr/>
          <p:nvPr/>
        </p:nvSpPr>
        <p:spPr>
          <a:xfrm>
            <a:off x="9165625" y="5555694"/>
            <a:ext cx="663761" cy="540003"/>
          </a:xfrm>
          <a:custGeom>
            <a:avLst/>
            <a:gdLst/>
            <a:ahLst/>
            <a:cxnLst/>
            <a:rect l="l" t="t" r="r" b="b"/>
            <a:pathLst>
              <a:path w="16446" h="13378" extrusionOk="0">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accent1"/>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44"/>
          <p:cNvSpPr/>
          <p:nvPr/>
        </p:nvSpPr>
        <p:spPr>
          <a:xfrm flipH="1">
            <a:off x="852299" y="4723225"/>
            <a:ext cx="8313325" cy="1056900"/>
          </a:xfrm>
          <a:prstGeom prst="wedgeRoundRectCallout">
            <a:avLst>
              <a:gd name="adj1" fmla="val -21212"/>
              <a:gd name="adj2" fmla="val 83461"/>
              <a:gd name="adj3" fmla="val 0"/>
            </a:avLst>
          </a:prstGeom>
          <a:solidFill>
            <a:schemeClr val="accent4"/>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4"/>
          <p:cNvSpPr/>
          <p:nvPr/>
        </p:nvSpPr>
        <p:spPr>
          <a:xfrm>
            <a:off x="941630" y="5038477"/>
            <a:ext cx="8004662" cy="499400"/>
          </a:xfrm>
          <a:prstGeom prst="rect">
            <a:avLst/>
          </a:prstGeom>
        </p:spPr>
        <p:txBody>
          <a:bodyPr>
            <a:prstTxWarp prst="textPlain">
              <a:avLst/>
            </a:prstTxWarp>
          </a:bodyPr>
          <a:lstStyle/>
          <a:p>
            <a:pPr lvl="0" algn="ctr"/>
            <a:r>
              <a:rPr b="0" i="0" dirty="0">
                <a:ln w="38100" cap="flat" cmpd="sng">
                  <a:solidFill>
                    <a:schemeClr val="accent5"/>
                  </a:solidFill>
                  <a:prstDash val="solid"/>
                  <a:round/>
                  <a:headEnd type="none" w="sm" len="sm"/>
                  <a:tailEnd type="none" w="sm" len="sm"/>
                </a:ln>
                <a:solidFill>
                  <a:schemeClr val="lt2"/>
                </a:solidFill>
                <a:latin typeface="Coiny"/>
              </a:rPr>
              <a:t>THANK</a:t>
            </a:r>
            <a:r>
              <a:rPr lang="en-GB" b="0" i="0" dirty="0">
                <a:ln w="38100" cap="flat" cmpd="sng">
                  <a:solidFill>
                    <a:schemeClr val="accent5"/>
                  </a:solidFill>
                  <a:prstDash val="solid"/>
                  <a:round/>
                  <a:headEnd type="none" w="sm" len="sm"/>
                  <a:tailEnd type="none" w="sm" len="sm"/>
                </a:ln>
                <a:solidFill>
                  <a:schemeClr val="lt2"/>
                </a:solidFill>
                <a:latin typeface="Coiny"/>
              </a:rPr>
              <a:t>S FOR WATCHING</a:t>
            </a:r>
            <a:r>
              <a:rPr b="0" i="0" dirty="0">
                <a:ln w="38100" cap="flat" cmpd="sng">
                  <a:solidFill>
                    <a:schemeClr val="accent5"/>
                  </a:solidFill>
                  <a:prstDash val="solid"/>
                  <a:round/>
                  <a:headEnd type="none" w="sm" len="sm"/>
                  <a:tailEnd type="none" w="sm" len="sm"/>
                </a:ln>
                <a:solidFill>
                  <a:schemeClr val="lt2"/>
                </a:solidFill>
                <a:latin typeface="Coiny"/>
              </a:rPr>
              <a:t>!</a:t>
            </a:r>
          </a:p>
        </p:txBody>
      </p:sp>
      <p:sp>
        <p:nvSpPr>
          <p:cNvPr id="1016" name="Google Shape;1016;p44"/>
          <p:cNvSpPr/>
          <p:nvPr/>
        </p:nvSpPr>
        <p:spPr>
          <a:xfrm>
            <a:off x="6283005" y="2337102"/>
            <a:ext cx="4761370" cy="673975"/>
          </a:xfrm>
          <a:prstGeom prst="rect">
            <a:avLst/>
          </a:prstGeom>
        </p:spPr>
        <p:txBody>
          <a:bodyPr>
            <a:prstTxWarp prst="textPlain">
              <a:avLst/>
            </a:prstTxWarp>
          </a:bodyPr>
          <a:lstStyle/>
          <a:p>
            <a:pPr lvl="0" algn="ctr"/>
            <a:r>
              <a:rPr b="0" i="0">
                <a:ln w="38100" cap="flat" cmpd="sng">
                  <a:solidFill>
                    <a:schemeClr val="accent5"/>
                  </a:solidFill>
                  <a:prstDash val="solid"/>
                  <a:round/>
                  <a:headEnd type="none" w="sm" len="sm"/>
                  <a:tailEnd type="none" w="sm" len="sm"/>
                </a:ln>
                <a:solidFill>
                  <a:schemeClr val="accent1"/>
                </a:solidFill>
                <a:latin typeface="Coiny"/>
              </a:rPr>
              <a:t>QUESTIONS?</a:t>
            </a:r>
          </a:p>
        </p:txBody>
      </p:sp>
    </p:spTree>
  </p:cSld>
  <p:clrMapOvr>
    <a:masterClrMapping/>
  </p:clrMapOvr>
</p:sld>
</file>

<file path=ppt/theme/theme1.xml><?xml version="1.0" encoding="utf-8"?>
<a:theme xmlns:a="http://schemas.openxmlformats.org/drawingml/2006/main" name="SlidesMania">
  <a:themeElements>
    <a:clrScheme name="Simple Light">
      <a:dk1>
        <a:srgbClr val="000000"/>
      </a:dk1>
      <a:lt1>
        <a:srgbClr val="FFFFFF"/>
      </a:lt1>
      <a:dk2>
        <a:srgbClr val="171717"/>
      </a:dk2>
      <a:lt2>
        <a:srgbClr val="EEEEEE"/>
      </a:lt2>
      <a:accent1>
        <a:srgbClr val="DCB7ED"/>
      </a:accent1>
      <a:accent2>
        <a:srgbClr val="967BAC"/>
      </a:accent2>
      <a:accent3>
        <a:srgbClr val="EE9B9C"/>
      </a:accent3>
      <a:accent4>
        <a:srgbClr val="EFDE82"/>
      </a:accent4>
      <a:accent5>
        <a:srgbClr val="252525"/>
      </a:accent5>
      <a:accent6>
        <a:srgbClr val="EFEFE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431</Words>
  <Application>Microsoft Macintosh PowerPoint</Application>
  <PresentationFormat>Widescreen</PresentationFormat>
  <Paragraphs>44</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Coiny</vt:lpstr>
      <vt:lpstr>Abril Fatface</vt:lpstr>
      <vt:lpstr>Arial</vt:lpstr>
      <vt:lpstr>DM Sans</vt:lpstr>
      <vt:lpstr>Barlow Condensed</vt:lpstr>
      <vt:lpstr>Aldrich</vt:lpstr>
      <vt:lpstr>SlidesMania</vt:lpstr>
      <vt:lpstr>QUẢN LÝ DỰ ÁN XÂY DỰNG WEBSITE QUẢN LÝ HỌC SINH</vt:lpstr>
      <vt:lpstr>NHÓM 15</vt:lpstr>
      <vt:lpstr>NỘI DUNG CHÍNH</vt:lpstr>
      <vt:lpstr>TỔNG QUAN DỰ ÁN</vt:lpstr>
      <vt:lpstr>Giới thiệu dự án</vt:lpstr>
      <vt:lpstr>Mục đích đầu tư dự án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DỰ ÁN XÂY DỰNG WEBSITE QUẢN LÝ HỌC SINH</dc:title>
  <cp:lastModifiedBy>Như Tú Nguyễn</cp:lastModifiedBy>
  <cp:revision>5</cp:revision>
  <dcterms:modified xsi:type="dcterms:W3CDTF">2022-05-26T07:11:59Z</dcterms:modified>
</cp:coreProperties>
</file>