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1098" r:id="rId2"/>
    <p:sldId id="261" r:id="rId3"/>
    <p:sldId id="1099" r:id="rId4"/>
    <p:sldId id="1014" r:id="rId5"/>
    <p:sldId id="1015" r:id="rId6"/>
    <p:sldId id="262" r:id="rId7"/>
    <p:sldId id="1101" r:id="rId8"/>
    <p:sldId id="1102" r:id="rId9"/>
    <p:sldId id="265" r:id="rId10"/>
    <p:sldId id="267" r:id="rId11"/>
    <p:sldId id="269" r:id="rId12"/>
    <p:sldId id="110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D26"/>
    <a:srgbClr val="FFFFFF"/>
    <a:srgbClr val="151B28"/>
    <a:srgbClr val="111F2A"/>
    <a:srgbClr val="101E29"/>
    <a:srgbClr val="29415B"/>
    <a:srgbClr val="003366"/>
    <a:srgbClr val="F8F8F8"/>
    <a:srgbClr val="48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5597" autoAdjust="0"/>
  </p:normalViewPr>
  <p:slideViewPr>
    <p:cSldViewPr>
      <p:cViewPr varScale="1">
        <p:scale>
          <a:sx n="131" d="100"/>
          <a:sy n="131" d="100"/>
        </p:scale>
        <p:origin x="86" y="3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39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4F40D0-8805-418F-9372-244023064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70B0-78CB-40F6-BA14-D56642C61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43FE1-07D7-45A9-A761-1F7D5C28CDDD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FAAC-9B07-49A2-9108-48B2E801E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BC2C6-A96C-4376-AB19-007EE4BD7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88197-EDCE-420F-859F-8D548881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5T08:12:02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2513,'0'0'288,"0"0"-112,0 0-128,0 0-48,0 0-16,0 0-736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4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1 9652,'0'0'2335,"0"0"-606,0 0-286,0 0-347,0 0-415,-12 0-374,9 0-304,0 0 1,1 0 0,-1 0-1,0 1 1,0-1 0,0 1-1,0-1 1,0 1 0,0 0-1,1 0 1,-1 0 0,1 1-1,-1-1 1,0 1 0,0-1-1,0 2-3,-1 3 1,0 0-1,1 0 0,0 0 0,1 1 1,0-1-1,-1 1 0,1-1 0,1 1 1,0 0-1,-1 6 0,-51 316 24,43-241 13,4-1 1,4 57-38,2-112-84,2 0 1,1 0 0,0 1 0,3-1 0,1-1 0,7 20 83,-11-45-405,0 1 1,0 0 0,0-1-1,1 1 1,0-1 0,0-1-1,1 1 1,-1-1 0,2 0-1,0 2 405,-3-4-486,3 2-1432,-6-7-409,0-13-3529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18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71 1537,'0'0'1227,"0"0"-597,0 0-404,0 0-135,-3-6-83,-9-18 5,9 18 49,3 6 181,3 0 197,12 0 0,-15-3-392,0 3-46,0-1 1,0 0 0,0 0-1,0 1 1,1-1-1,-1 0 1,0 0-1,0 1 1,1 0-1,-1-1 1,0 0 0,0 0-1,1 1 1,-1 0-1,1-1 1,-1 1-1,1-1 1,-1 0-1,0 1 1,1 0 0,0 0-1,0-1 1,-1 1-1,0-1-2,1 1 2,0-1-1,0 1 1,-1 0-1,0 0 0,1-1 1,0 0-1,0 1 1,-1-1-1,0 1 1,0-1-1,1 1 1,-1-1-1,1 0 0,-1 1 1,1-1-1,-1 0 1,0 1-1,0-1 1,0 1-1,0-1 1,0 0-1,0 0 1,1 1-1,-1-1-1,-1 1 0,1-1 1,0 1 0,0 0-1,0 0 1,0 0-1,0 0 1,0 0-1,0 0 1,0-1-1,0 1 1,0 0-1,0 0 1,0 0-1,0 0 1,0 0-1,0 0 1,0 0-1,0 0 1,0 0-1,0 0 1,0 0-1,1 0 1,-1 0-1,0 0 1,0-1-1,0 1 1,0 0-1,0 0 1,0 0-1,0 0 1,0 0-1,0 0 1,0 0-1,1 0 1,-1 0 0,0 0-1,0 0 1,0-1-1,0 1 1,0 0-1,0 0 1,1 0-1,-1 0 1,0 0-1,0 0 1,0 0-1,0 0 1,0 0-1,0 0 1,0 0-1,0 0 1,0 0-1,0 0 1,0 0-1,0 0 1,0 1-1,1-1 0,28 0 3543,-26 0-3519,-3 0-5,0 0-3,0 0 0,0 0 5,0 0 19,0 0 0,0 0 24,0 0 16,0 0-40,0 0-10,0 0 71,0 0 201,0 0 298,0 0 110,0 0-139,0 0-97,0 0-81,0 0-57,0 0-5,0 0 122,0 0-21,0 0-122,0 0-121,0 0-90,0 0 18,0 0-39,0 0-9,0 0 22,0 0 5,0 0 24,0 0 77,0 0-63,0 0-78,0 0-30,0 0 12,0 0-17,0 0-10,0 0-25,0 0-7,0 0 21,0 0-21,0 0 2,0 0-5,0 0-61,0 0-217,3 0-490,-2 0 683,0 0 1,0 0 0,-1 0-1,1 0 1,0 0 0,0 1-1,-1-1 1,1 0 0,0 0 0,-1 0-1,1 1 1,-1-1 0,1 1-1,0-1 1,0 1 0,-1-1-1,0 0 1,1 1 0,-1 0-1,1 0 1,-1-1 0,1 0-1,-1 2 109,0-1-131,1-1 1,-1 0-1,1 1 0,0 0 1,-1-1-1,0 1 0,1-1 0,-1 1 1,1-1-1,0 1 0,-1-1 0,1 1 1,0-1-1,-1 0 0,1 0 0,-1 0 1,1 1-1,0-1 0,0 0 0,-1 0 1,1 1-1,0-1 0,0 0 131,2 0-4487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20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0 2721,'0'0'1758,"0"0"-704,0 0-344,0 0 53,0 0-64,0 0-80,0 0-96,0 0-142,0 0-210,0 3-163,0 368 27,-12-120-18,4-149-16,4-44-1,-7 162-2,11 208-81,0-26 70,-9-224-1,0-6 1,9 306 197,4-375-180,10 49-4,-3-47 60,-4 51-60,-7 460 571,8-414-351,1-3-171,-9 723 109,9-698-128,0 8-1,-9-164-40,3 132-5,2-136 16,5 133-5,-4-34-90,8 5 95,-1-2-66,5 343-203,-18-119 162,0-325-14,3 132-334,27 188 106,-26-269 341,-5 12 8,-1-20 34,7 41-34,0-87 48,23 222 91,-13-188-144,4 23 29,-2 23-24,-14-80 2,14 122 28,-6-75 171,-5 1 1,-5 38-202,-1-146 10,5 110 866,21 108-876,-21-183 82,5 43 131,28 249 270,-14 94-211,-14-319-222,-7-86-50,0 0 0,2 0 1,-1-1-1,6 10 0,-8-23-30,-1-1 0,1 0 0,0 1 0,0-1 0,0 0 0,1 0 0,-1 0-1,1 0 1,-1-1 0,1 1 0,3 2 30,-6-4-40,1-1 0,-1 0 1,0 0-1,1 0 0,-1 1 0,0-1 0,0 1 0,1-1 0,-1 0 0,1 1 0,-1-1 1,1 0-1,-1 0 0,0 0 0,1 0 0,-1 0 0,1 0 0,0 0 0,-1 0 0,0 0 0,0 0 1,1 0-1,0 0 0,-1 0 0,1 0 0,-1 0 0,0 0 0,1 0 0,-1 0 0,1 0 1,-1 0-1,1 0 0,-1 0 0,0-1 0,1 1 0,-1 0 0,1-1 0,-1 1 0,1-1 0,-1 1 1,0 0-1,0 0 0,1-1 40,0-3-463,0 0 0,-1 1 1,0 0-1,1-1 0,-1 0 1,0 0-1,-1 0 463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20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9 386 8868,'0'0'675,"0"0"-61,0 0-526,0 0-150,-3 6-31,-3 9 74,6-14 20,1-1-1,-1 0 1,0 0 0,0 0 0,0 0 0,0 0-1,1 0 1,-1 0 0,0 1 0,0-1 0,0 0-1,0 0 1,0 0 0,0 0 0,0 0 0,1 0-1,-1 0 1,0 0 0,0 0 0,1 0 0,-1 0-1,0 0 1,0 0 0,0 0 0,1 0 0,-1-1 0,0 1-1,0 0 1,0 0 0,0 0 0,0 0 0,0 0-1,0 0 1,0 0 0,1-1 0,-1 1 0,0 0-1,0 0 1,0 0 0,0 0 0,0 0 0,0 0-1,1 0 1,-1 0 0,0-1-1,34-33 193,6-4 75,114-83 145,-111 89-368,2 2 0,39-19-45,-27 16 6,-37 21-27,0 2-1,0-1 1,1 2 0,1 1-1,-1 0 1,14-1 21,-32 9-15,0-1-1,0 1 1,0-1 0,0 1 0,0 0-1,0 0 1,0 1 0,0-1 0,0 1-1,-1-1 1,1 1 0,0 0 0,0 0-1,-1 0 1,1 1 0,-1-1-1,1 1 1,0-1 0,-1 1 0,0 0-1,0-1 1,1 2 0,-1-1 0,-1 0-1,3 2 16,3 6-16,0 1 0,-1-1-1,0 2 1,-1-1 0,2 8 16,-4-12 12,39 98 143,-4 7-155,-29-67-534,6-11-2174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22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 11365,'0'0'2327,"0"0"-196,0 0-874,0 0-403,-6 8-545,4-5-305,1 0 0,-2 0-1,2 1 1,-1-1 0,0 1 0,1-1-1,0 1 1,-1-1 0,2 1 0,-1-1 0,0 1-1,1 2-3,1 1 5,0 0 0,1 0 0,-1 0 0,2-1 0,-1 1 0,1 0 0,0 0 0,1-1-5,-1 3 8,20 42 42,-7-13-9,1-1 0,2-1 0,2 0 0,8 10-41,26 37 48,10 10-616,-58-84 0,-1 0 0,-1 0 0,0 0 0,2 6 568,-5-11-777,0 0-1,-2 0 1,2-1 0,-1 1-1,-1 1 1,1-2 0,0 5 777,-1-8-78,0 0 1,0 0-1,0 0 0,0 0 1,0 1-1,0-1 1,0 0-1,0 0 1,0 0-1,0 0 1,0 0-1,0 0 0,0 0 1,0 0-1,0 0 1,0 0-1,0 0 1,0 0-1,0 0 1,0 0-1,-1 0 0,1 1 1,0-1-1,0 0 1,0 0-1,0 0 1,0 0-1,0 0 1,0 0-1,0 0 0,0 0 1,0 0-1,-1 0 1,1 1-1,0-1 1,0 0-1,0 0 1,0 0-1,0 0 0,0 0 1,0 0-1,0 0 1,0 0-1,0 0 1,0 0-1,0 0 1,0 0-1,0 0 0,0 0 1,-1 0-1,1 0 1,0 0-1,0 0 1,0 0-1,0 0 1,0 0-1,0-1 78,-15 1-5560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22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0 512 8884,'0'0'5939,"0"0"-4194,0 0-113,0 0-1087,0 0-545,0 0-321,16-125 321,55 73 32,18-18 177,-2-2-193,-15 19-16,-1 2 0,-20-3-433,-15 19-1215,-36 35-1842,0 0-5010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24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 7 12262,'0'0'402,"0"0"-129,0 0-89,0 0 18,0 0 172,-3 20-102,1-2-221,-4 18 102,2 0 1,1 30-154,3-46 2,-1-6 26,1 0-1,1-1 0,0 1 0,1-1 0,3 13-27,-4-23-12,0 0 0,0 1 0,1-1 0,-1 1 0,2-1 0,-2 0 0,1 0-1,1 0 1,-1 0 0,0 0 0,0-1 0,1 1 0,0-1 0,0 1 0,0-1-1,0-1 1,0 2 0,0-2 0,0 1 0,0-1 0,1 1 0,0-1 0,-1 0-1,1 0 13,1 1-161,-1-1-1,1-1 1,0 2-1,0-2 0,-1 1 1,1-1-1,0 0 0,-1 0 1,1-1-1,-1 0 0,1 0 1,0 1-1,0-2 0,-1 1 1,0-1-1,0 1 0,1-2 1,-1 1-1,0 0 0,0 0 1,0-1-1,2-3 162,14-18-244,-1-1 0,-3-1-1,1-1 1,1-6 244,0 0-71,-9 16 41,1 1-58,-2 0 0,5-11 88,-10 19-23,-1 1-1,1-1 1,-2 0-1,1 1 0,-2-1 1,1 0-1,0-6 24,-1-7 794,0 19 441,0 5 168,0 35-1,-2-6-1375,0-1 0,-2 9-27,-3 15 5,-17 285 64,7-151-13,-16 55-56,18-170 59,-6 12-59,17-73 5,-1-1 0,-1 1 0,0 0 0,-1-1 0,0 0 0,0-1 0,-5 5-5,-3 5 5,10-16-19,1 0 0,-1 0 0,0-1 0,0 1 0,-1-1 0,0-1 0,0 1 0,0-1 0,0 0-1,0 0 1,0 0 0,0-1 0,-1 0 0,0-1 0,0 1 0,1-1 0,-1 0 0,0-1 0,-5 1 14,-2-1-72,-33-2-130,44 1 180,0 1 0,0-1 1,0 0-1,0 0 0,0 0 0,0 0 0,0-1 1,0 1-1,0-1 0,1 1 0,0-2 0,-1 2 1,-1-3 21,-19-26-51,-7 7 96,19 11-28,2-1 0,-1 0 1,1-1-1,1 1 0,0-2 0,1 1 0,-2-9-17,7 19 24,1 0-1,1 0 1,-1-1 0,0 2-1,1-1 1,0-1 0,0 2-1,0-2 1,1-1-24,0-4 17,-1-43 47,0 51-65,0-1 1,0 1-1,0-1 0,0 1 1,1 0-1,0 0 1,0 0-1,-1 0 1,1 0-1,0-1 0,0 2 1,0-1-1,1-1 1,-2 2-1,2-1 1,-1 0-1,1 1 1,-1-1-1,2 1 0,-2-1 1,1 1-1,1-2 1,6-3-6,14-18-9,-15 15 11,2-1-1,-1 2 0,1-1 0,0 1 1,1 1-1,0 0 0,6-3 5,67-33 272,29-23-272,-96 55 35,-5 3 23,1 0 0,-1 1 0,1 0 0,7-1-58,35-15 600,12-8-600,14-1 753,-61 19-258,-19 12-473,0 0 0,-1 1-1,1-1 1,1 0 0,-2 1 0,1-1 0,1 1 0,-2 0 0,2-1 0,-1 0-1,-1 1 1,2 0 0,-1-1 0,0 1 0,0 0 0,0 0 0,1 0 0,-1 0-1,0 0 1,0 0 0,0 0 0,0 1-22,11-1 259,-9 0 53,-3 0 64,0 0-32,0-3-72,0-13 609,6 16-1183,-3 1-41,0-2-1,-1 1 0,1 0 1,0 0-1,0-1 1,0 0-1,0 0 0,0 1 1,-1-1-1,1-1 0,-1 1 1,1-1-1,-1 1 1,1-1-1,0-1 344,0 0-8679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30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54 272,'0'0'9028,"0"0"-5768,0 0-1947,0 0-160,0 0-73,0 0-264,0 0-391,-3 0-244,-9 0-106,9 0-33,3 0 12,0 0-6,0 0 51,0 0 55,0 0-20,0 0-14,0 0-16,0 0-136,0 0-67,0 0-90,0 0-100,-3 0-151,1-1 450,0 1 0,1-1 0,-1 1 0,0-1 0,0 1 0,1 0 0,-1-1 0,1 0 0,-1 0 0,1 0-1,-1 0-9,-1 0 69,1-1-1,0 1 1,0 0-1,-1-1 1,0 2-1,0-1 0,1 0 1,-1 0-1,0 1 1,1 0-1,-3-1-68,-24 1 598,27 0-510,1 16-46,1 26-118,0-40 65,0-1-1,1 0 1,-1 1 0,0-1 0,1 0-1,-1 0 1,0 1 0,1-1 0,0 0 0,0 1-1,-1-2 1,0 2 0,1-1 0,1-1-1,-2 2 1,1-1 0,0-1 0,0 2-1,0-1 1,0-1 0,0 1 0,0 0-1,1 0 1,-1-1 0,1 1 11,2 0-100,1 0-1,0-1 1,-1 0 0,1 0 0,0 0-1,0 0 1,-1 0 0,1-1 0,-1 0-1,1 0 1,0-1 0,0 1 100,4-2-180,1-1 0,-1 0 0,0 0 0,0-2 1,2 0 179,-9 4-36,0 1 0,-1 0 0,2-1 1,-2 1-1,1-1 0,-1 1 0,1-1 1,-1 0-1,0 1 0,1-2 36,1-15-29,-3 17 41,0 0 0,0 0-1,0 1 1,0-1 0,0 0 0,-1 0 0,1 1 0,0-1 0,0 0 0,0 0 0,0 1 0,-1-1 0,1 0 0,-1 1 0,1-1-1,-1 1 1,1-1 0,0 1 0,-1-1 0,1 0 0,-1 1 0,0 0 0,1-1 0,0 1 0,-1-1 0,0 1 0,0-1-1,1 1 1,-1 0 0,0 0 0,0 0 0,0 0-12,-25-1 514,16 1-275,-44 0 681,52 0-904,0 0 1,0 0 0,0 1-1,0-1 1,0 0-1,0 0 1,0 1-1,0-1 1,0 1-1,0 0 1,1-1-1,-2 2 1,2-1-1,-1-1 1,0 2-1,1-1 1,-1 0-1,1 1 1,-1-1-1,1 1 1,0-1-1,-1 1 1,1-1-1,0 1 1,0 0-1,0-1 1,0 2-1,0-2 1,1 1-1,-1 1-16,-1 5-1,0-1-1,1 2 1,0-2-1,1 1 1,-1 0-1,2 5 2,-1-3-27,0-9 23,0 0 0,0-1 0,0 1 0,0 0 0,0 0 0,0-1 0,0 1 0,0 0 0,0 0 0,1-1 0,-1 1 0,0 0 0,0 0 0,0-1 0,1 1 0,0 0 0,-1 0 0,1-1 0,-1 1 0,0 0 0,1-1 0,0 1 0,0-1 0,-1 1 0,0-1-1,1 1 1,0-1 0,0 1 0,0-1 4,2 1-54,0-1-1,-1 1 1,1-1-1,0 0 0,0 0 1,0 0-1,0 0 1,0-1 54,11 0-536,-1 3 133,-12-2 385,0 1 1,0-1-1,-1 0 1,1 0-1,-1 0 1,1 0-1,0 0 1,-1 0-1,1 0 0,0 0 1,0 0-1,-1 0 1,0 0-1,1 0 1,0-1-1,0 1 1,-1 0-1,0-1 1,1 1-1,0 0 0,0-1 1,-1 1-1,0 0 1,1-1 17,3-4-29,0 1 0,-1-1 0,0-1 1,0 1-1,2-4 29,-5 8 8,0 1 0,1 0 0,-1 0 0,0 0 0,0-1 0,0 1 0,1-1 0,-1 1 0,0-1-1,0 1 1,0 0 0,1 0 0,-1-1 0,0 1 0,0-1 0,0 1 0,0-1 0,0 1 0,0 0 0,0-1 0,0 1 0,0-1 0,0 1 0,0-1 0,0 1 0,0 0 0,0-1 0,-1 1 0,1-1 0,0 1 0,0-1 0,-1 1-1,1 0 1,0 0 0,0 0 0,0-1 0,0 1 0,-1-1 0,1 1 0,-1 0 0,1-1 0,0 1 0,-1 0 0,1 0 0,0 0 0,0 0 0,-1 0 0,1 0 0,-1-1 0,0 1 0,1 0 0,0 0 0,0 0 0,-1 0 0,1 0-1,-1 0 1,0 0-8,-6-2 187,-2-4 87,7 5-221,1-1 1,-1 2 0,0-1 0,1 0 0,-1 0 0,1 1-1,-2-1 1,2 0 0,-1 0 0,0 1 0,1 0 0,-2 0-1,2 0 1,-2 0-54,-11 0 296,13 0-292,1 0-1,0-1 0,0 1 0,0 0 0,0 0 0,0 0 0,0 0 0,-1 0 0,1 0 0,0 0 0,0 0 1,0 0-1,0 0 0,0 0 0,0 0 0,-1 0 0,1 0 0,0 0 0,0 1 0,0-1 0,0 0 0,0 0 1,0 0-1,0 0 0,0 0 0,0 0 0,0 0 0,0 0 0,0 0 0,0 0 0,0 0 0,0 0 0,0 0 1,0 0-1,0 0 0,-1 0 0,1 0 0,0 0 0,0 0 0,0 0 0,0 1 0,0-1 0,0 0 0,0 0 0,0 0 1,0 0-1,0 0 0,0 0 0,0 1 0,0-1 0,0 0 0,0 0 0,0 0 0,0 0 0,0 0 0,0 0 1,1 1-4,-2 4-13,1 1 1,0-1-1,0 1 1,1-1-1,-1 1 1,3 4 12,-3-9-12,0 0 0,1-1 0,0 1 0,0-1 0,-1 1 0,1-1 0,0 1 0,0-1 0,-1 0 1,1 0-1,0 1 0,0-1 0,-1 1 0,1-1 0,1 0 0,-2 0 0,1 0 0,0 0 0,0 0 0,-1 0 0,1 0 0,0 0 0,0 0 0,0-1 0,0 1 1,0 0 11,13-1-186,-4 1-35,2 0 0,-2-1 0,1-1 0,8-2 221,-14 2-44,1 1 0,-1-1 0,0 0 0,0-1 0,1 1 0,-2-1 0,1 0 0,0 0 0,-1 0 0,2-3 44,-1 2-6,-1 0-1,-1 0 0,0 0 1,0 0-1,0-2 0,0 2 1,0-1-1,-1 0 0,0 1 1,0-2-1,-1 1 0,1 0 1,-1 0-1,0-1 0,0 0 1,-1 1 6,0 4 7,0 1 0,0 0 0,0 0 0,0 0 0,0 0 0,0-1 1,0 1-1,0 0 0,0-1 0,0 1 0,0 0 0,0 0 0,-1-1 1,1 1-1,0 0 0,0 0 0,0 0 0,-1 0 0,1 0 0,0 0 1,0-1-1,-1 1 0,1 0 0,0 0 0,0 0 0,0 0 0,0-1 1,-1 1-1,1 0 0,0 0 0,-1 0 0,1 0 0,0 0 0,-1 0-7,-5-3 172,-1 1 0,0 0 0,0 0 0,1 1 0,-2-1-1,1 1 1,-2 1-172,-57-2 891,56 2-832,8 0-30,0 0 1,0 0-1,0 0 0,0 1 0,1-1 0,-2 1 0,2-1 0,-1 0 0,0 1 0,1 0 0,-2 0 0,2-1 0,-1 2 0,1-1 0,-2 1-29,-6 3 109,-9 6 82,17-8-241,3 0 31,-3-3 16,1 0-1,0 0 1,0 0 0,0 0-1,0 0 1,0 0-1,0 0 1,0 0-1,0 0 1,0 0-1,0 0 1,0 0-1,0 1 1,0-1-1,0 0 1,0 0-1,0 0 1,0 0 0,1 0-1,-1 0 1,0 0-1,0 1 1,0-1-1,0 0 1,0 0-1,0 0 1,0 0-1,0 0 1,0 0-1,0 0 1,0 0 0,0 0-1,0 0 1,0 1-1,0-1 1,0 0-1,0 0 1,0 0-1,0 0 1,0 0-1,1 0 1,-1 0-1,0 0 1,0 0 0,0 0-1,0 0 1,0 0-1,0 0 1,0 0-1,1 0 1,-1 0-1,0 0 1,0 0-1,0 0 1,0 0-1,0 0 1,1-1 3,150 1-4146,-146 0 825,-5 0-1041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35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53 992,'0'0'8065,"0"0"-4532,0 0-1556,0 0-246,0 0-200,0 0-551,-9 3-468,-27 9-267,27-9-269,9-3-80,0 0-67,0 0-53,0 0 152,0 18 118,0-15-38,0 9-112,0-12 94,0 0 1,0 0 0,0 0 0,0 0-1,0 1 1,0-1 0,0 0 0,0 0-1,0 0 1,0 0 0,0 0-1,0 0 1,0 1 0,0-1 0,0 0-1,0 0 1,0 0 0,0 0 0,0 0-1,0 0 1,0 1 0,0-1 0,0 0-1,0 0 1,1 0 0,-1 0-1,0 0 1,0 0 0,0 0 0,0 0-1,0 0 1,0 0 0,0 0 0,0 0-1,0 0 1,1 0 0,-1 0 0,0 0-1,0 0 1,0 0 0,0 0-1,0 0 1,0 0 0,1 0 0,-1 0-1,0 0 1,0 0 0,0 0 0,0 0-1,0 0 1,0 0 0,0 0-1,0 0 1,0 0 0,0 0 0,0 0-1,0 0 10,5 0-337,-2 0 132,-1 1 0,1-1 0,-1 0 0,1-1 0,0 1 0,0 0 0,-1 0 0,1-1 0,1-1 205,2-1-156,-4 3 173,-1 0 0,1-1 0,-1 0 0,1 0 0,0 1 0,0-1 0,-1 0 0,0 0 0,0 0 0,1 0 0,-1 0 1,0 0-1,1-1 0,-1 1 0,0-1 0,0 1 0,0-1 0,0 1 0,0-1 0,-1 1 0,1-1 0,0 1 0,-1-1 1,1-1-18,-19 3 1312,14 0-1268,0 0 1,0 0-1,0 1 0,-1 0 0,2 0 1,-2 0-1,1 1 0,1-1 0,-1 1 1,-4 1-45,7-2 1,-1 0 0,1 0 0,-1 0-1,0 1 1,1-1 0,0 0 0,-1 0 0,1 1 0,-1 0 0,2 0 0,-2-1 0,1 1 0,1 0 0,-1-1 0,0 1 0,0 0 0,1 0 0,-1 0 0,1 0 0,-1 0-1,1 0 1,0-1 0,0 4-1,0-4-25,0 1-1,0-1 0,0 1 0,1-1 1,-1 1-1,1-1 0,-1 2 0,1-2 1,0 0-1,0 0 0,-1 1 0,1-1 1,0 1-1,0-1 0,0 0 0,0 1 1,0-2-1,0 2 0,1-1 1,-1 0-1,0 0 0,0 0 0,1-1 1,-1 1-1,1 0 0,-1 0 0,1-1 1,-1 0-1,1 1 0,-1-1 0,2 1 26,1 0-81,0-1 0,0 0-1,-1 1 1,1-1 0,0 0-1,0-1 1,-1 1 0,1 0-1,0-1 1,0 0 0,-1 0-1,1 0 1,-1-1-1,2 0 82,1-2-119,0 1-1,0-2 0,-1 1 0,0-1 0,0 0 0,1-1 120,9-8-236,-1-4-14,-11 3 764,-3 12-65,-17 3 813,9 0-1145,1 0 0,-1 1 0,1 0 0,0 0 0,0 0 0,0 1 1,-1 1-118,7-3 0,-2 0 1,2 1 0,-1 0 0,1 0 0,-1 0 0,0 0 0,1 0 0,-1 0 0,1 1 0,0-2 0,-1 2 0,1-1-1,0 1 1,0-1 0,0 1 0,-1-1 0,2 1 0,-1-1 0,0 1 0,0-1 0,1 2 0,-1-2 0,1 1 0,-1 0 0,1-1-1,-1 2 1,1-2 0,0 3-1,0-2-125,18-2-306,0 0 1,-1-1-1,5-2 431,-17 2-45,0-1 0,0 2 0,0-2 0,-1 0 0,1 0 0,-1 0-1,1 0 1,-1 0 0,1-1 0,-1 0 0,0 0 0,0 0 0,2-3 45,1-3-15,-1 0 0,1-1 1,-1 0-1,2-3 15,-8 11 26,1 1 1,-1-2-1,1 1 1,0 1-1,-1-2 0,0 1 1,0 0-1,0 0 1,0 0-1,0 0 0,0-2-26,0-4 1095,-6 8-196,-1 0-747,4 0-120,0-1 1,0 1-1,-1 0 0,1 1 1,0-1-1,0 1 1,0-1-1,0 1 1,0 0-1,0 0 0,0 0 1,0 1-1,1-2 1,-1 2-1,1 0 0,-1 0 1,0-1-1,1 1 1,-1 1-1,1-1-32,-2 2 1,0-1 0,-1 1-1,1 1 1,1-1 0,-1 1-1,1 0 1,-1-1 0,2 2-1,-1-1 1,1 0 0,-1 0 0,1 1-1,0 0 1,0-1 0,2 1-1,-2-1 1,1 1 0,1 0-1,0 1 0,0 4-8,0 23-31,1-33 31,-1 0 1,1 1-1,-1-1 0,1 0 0,-1 0 0,0 0 1,1 1-1,0-2 0,0 2 0,-1-1 0,1 0 1,0 0-1,0 0 0,-1 0 0,2 0 0,-1 0 1,-1-1-1,2 1 0,-1 0 0,0 0 0,0-1 0,0 0 1,2 1 7,3 1-113,2 0-1,-1-1 1,0 0 0,1 0 0,-1-1 0,0 0 0,4-1 113,-6 1-45,-2-1 1,2 1 0,-1 0 0,0-1 0,0-1 0,0 2 0,-1-2 0,1 1 0,0-2 0,0 2 0,-1-1 0,1-1 0,-1 1 0,1-1 44,-2 2 17,0-2 0,0 1 0,-1 0 0,1 0 0,-1-1 0,0 1 1,1 0-1,-2 0 0,2-1 0,-1 0 0,-1 1 0,1-1 0,0 1 0,-1-1 0,1 0 0,-1 1 0,0-1 0,0 0 0,0 0 1,-1-1-18,1 2 48,0 1 1,-1-1 0,1 1 0,-1-1-1,1 1 1,0-1 0,-1 1 0,0 0 0,0 0-1,1-1 1,-1 1 0,0 0 0,0-1 0,0 2-1,0-2 1,0 1 0,0 1 0,0-1-1,0-1 1,-1 2 0,1-1 0,0 0 0,-1 0-1,1 1 1,0 0 0,0-1 0,-1 1-1,0-1-48,-6-3 177,-1 1-95,0 0 0,0 0 0,0 0 0,0 1 0,0 0 0,0 0 0,0 2 0,0 0 0,-1-1 0,-7 2-82,5-1 15,9 0-261,9 0-1448,24 0-3220,5 0-3861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37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19 6147,'0'0'3660,"0"0"-1437,0 0-641,0 0-134,0 0-52,0 0 7,-11-3-424,4 1-850,-7-1 225,0-1 1,-1 2 0,1-1-1,-13 2-354,25 1 46,2 0-65,0 0-16,0 0-66,0 0-24,0 0 53,0 0 48,0 0 69,0 0 64,-18 0 67,-32 0-48,50 0-129,-1 0 0,1 0 0,0 0 0,0 0 0,0 0 1,0-1-1,0 1 0,0 0 0,-1 0 0,1 0 0,0 0 0,0 0 0,0 0 0,0 0 0,0 1 0,0-1 0,0 0 0,0 0 0,0 0 0,0 0 0,0 0 0,0 0 0,0 0 0,0 0 0,0 0 0,-1 0 0,1 0 0,0 0 0,0 0 0,0 0 0,0 1 0,0-1 0,0 0 0,0 0 0,0 0 0,0 0 0,0 0 0,0 0 0,0 0 0,-1 0 0,1 0 0,0 0 0,0 0 0,0 0 0,0 0 0,0 0 0,0 0 0,0 1 0,0-1 0,0 0 0,0 0 0,0 0 0,0 0 0,1 0 0,-1 0 0,0 1 0,0-1 1,0 3-18,-1 1 0,2-1 0,-1 0 0,1 0 0,-1 1 0,0-1 0,1 1 1,1-1-1,-2 1 18,1-4-28,0 2 1,0-1 0,-1-1-1,1 2 1,1-1 0,-2-1-1,1 2 1,1-1 0,-2-1-1,1 1 1,1 0 0,-2 0-1,2-1 1,-1 0 0,0 1-1,1-1 1,-1 1 0,0-1-1,0 1 1,1-1 0,-1 0-1,0 0 1,1 0 0,-1 0-1,1 0 1,-1 0 27,48 0-1990,-46 0 1918,-3 0 400,0 0 446,-17 0 447,-15 0-866,32 0-353,0 0-1,0 0 1,0 0-1,0 0 1,0 0-1,-1 0 1,1 0-1,0 0 1,0 0-1,0 0 1,0 0-1,0 0 1,0 0-1,0 0 1,0 0-1,0 0 1,0 0-1,0 0 1,0 0-1,0 0 1,0 0-1,-1 0 1,1 0-1,0 0 1,0 0-1,0 0 1,0 0-1,0 0 1,0 0-1,0 0 1,0 0-1,-1 0 1,1 0-1,0 0 1,0 0-1,0 1 1,0-1-1,0 0 1,0 0-1,0 0 1,0 0-1,0 0 1,0 0-1,0 1 1,0-1-1,0 0 1,0 0-1,0 0 1,0 0-1,0 0 1,0 0-1,0 1 1,0-1-1,0 0 1,0 0-1,0 0 1,0 0-2,0 6-5,0-6-15,0 2-1,-1-1 1,1 0-1,0 0 1,0 0-1,0 0 1,0 1 0,1-2-1,-1 1 1,0 1-1,0-2 1,1 2-1,-1-1 1,1-1 0,-1 2-1,0-1 1,1-1-1,0 2 1,-1-1 0,1-1-1,-1 1 1,1 0-1,0 0 1,0-1-1,-1 1 1,2 0 0,-1 0-1,-1-1 1,1 0-1,0 1 1,0 0-1,0-1 1,1 1 0,-1-1 20,4 3-169,-1-1-1,1-1 1,-1 2 0,1-2 0,0 1 0,0-1 0,0 0 0,0 0 0,0-1 0,0 0 0,0 0-1,0 0 1,1 0 169,27 0-557,-30 0 391,-3 0 246,0 3 305,0 135 628,0-138-1028,0 1 0,0 0-1,0 0 1,0-1 0,0 1-1,1 0 1,-1 0 0,0-1-1,1 1 1,-1 0 0,0 0-1,0-1 1,1 1 0,0-1-1,-1 1 1,1 0 0,-1-1-1,1 1 1,-1-1 0,1 1-1,0 0 1,-1-1 0,1 0-1,0 0 1,0 1-1,-1-1 1,1 1 0,0-1-1,0 0 1,-1 0 0,1 1-1,0-1 1,0 0 0,-1 0 15,37 0-880,-20 0 187,-16 0 668,0 0 1,0-1-1,-1 1 0,1 0 0,0 0 1,0-1-1,-1 1 0,1 0 0,0-1 1,0 1-1,-1 0 0,1 0 0,0-1 1,0 0-1,-1 1 0,0-1 0,1 1 1,0 0-1,0-1 0,-1 0 0,0 0 1,1 1-1,-1-1 0,1 0 0,-1 0 1,1 1-1,-1-1 0,0 0 0,0 0 1,0 1-1,0-1 0,0 0 0,0 0 1,0 0 24,1-34 406,-2 21-211,1 10-108,0-2 188,0 0 1,0-1-1,0 0 0,-1 1 1,-1-1-1,0-4-275,1 8 121,-1 0 1,1 0-1,-2 0 0,2 1 0,-1-1 0,-1 0 1,1 1-1,0-1 0,0 1 0,-1 0 0,0 0 1,0-1-1,0 2 0,0-1-121,-3-3 131,-1 1 0,-1 0 0,1 0 0,-1 0 0,1 1 0,-1 0 0,0 1 0,0 0 0,0 0 0,0 1 0,0 0 0,-4 0-131,-55 1 610,64 0-529,5 0-112,0 1 0,0-1 0,0 1 0,0-1 0,0 0 0,0 0 0,0 0 0,0 0 0,0 0 0,1-1 31,15 0-107,6 2-11,-11 0-3,1 0 1,-2-1 0,2-1-1,-1-1 1,11-1 120,-21 2-16,-2 0 1,1 0-1,0 1 0,-1-2 0,1 1 1,-1 0-1,1 0 0,-1 0 1,2-2 15,0 0 0,-3 3 104,-18 0 352,15 0-455,-2 0 0,1 1 0,1 0 0,-2 0 0,1 0 0,1 0 0,-1 0 0,0 2 0,0-2 0,1 1 0,-1 0 0,1 0 0,-1 0 0,1 1 0,0 0 0,0 0 0,0 0 1,0 0-2,2-3-4,1 1 0,0 0 0,0-1 0,-1 1 1,1-1-1,-1 1 0,1 0 0,0-1 1,-1 1-1,1-1 0,0 1 0,0 0 1,0 0-1,0-1 0,0 1 0,0 0 1,0 0-1,0-1 0,0 1 0,0 0 1,0-1-1,0 1 0,0-1 0,0 1 1,1 0-1,-1 0 4,0-1-12,0 2-43,0-1-1,1 1 1,-1-1-1,1 1 1,-1-1-1,0 1 1,0-1-1,1 1 1,0-1-1,0 0 1,-1 1-1,1-1 1,0 1-1,0-2 1,0 2-1,0-1 1,0 0-1,0 0 1,1 0-1,-1 0 1,0 0-1,0 0 1,1-1-1,-1 1 1,1 0-1,-1 0 1,1-1-1,-1 0 1,1 1-1,-1-1 1,1 0-1,0 1 56,8 0-803,0 0-1,0 0 0,0-1 0,8-1 804,-5 1-1636,8 0-3681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38.6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11605,'0'0'1977,"0"0"-1366,0 0-411,0 0 422,0 0-22,0 0 115,0 0 32,0-3-77,0-6-165,0 3-4004,0 6-2418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4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8292,'0'0'4338,"0"0"-1873,0 0-1921,0 0-400,0 0 0,0 0 769,125-53-193,-38 69-400,20 21-160,-20-37-16,2 18-144,-36 15-224,-53-33-2193,0 0-3522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40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0 848,'0'0'11456,"0"0"-8372,0 0-2667,0 0-103,0 0 159,0 0 50,0 3-307,0 12 792,-3-15-616,-1 0-364,4 0-24,0 0 0,-1 0 0,1 0 0,0 0 1,-1-1-1,1 1 0,0 0 0,0 0 0,0 0 0,0 0 0,-1 0 1,1 0-1,0 0 0,-1 1 0,1-1 0,0 0 0,-1 0 1,1 0-1,0 0 0,0 0 0,0 0 0,0 1 0,0-1 0,-1 0 1,1 0-1,0 1 0,-1-1 0,1 0 0,0 0 0,0 0 1,0 0-1,-1 0 0,1 0 0,0 1 0,0-1 0,0 1-4,-3 30-414,21-31-523,-3 0 486,-15 0 467,1-1-1,-1 1 0,1-1 0,-1 1 0,0-1 0,1 1 0,-1 0 0,0-1 1,0 1-1,0-1 0,0 1 0,0-1 0,0 1 0,0 0 0,0-1 0,0 0 1,1 1-1,-1-1 0,0 1 0,-1 0 0,1-1 0,0 1 0,0-1 0,0 0 0,0 1 1,0 0-1,0 0 0,0-1 0,0 0 0,0 1 0,-1-1 0,1 1 0,-1 0 1,1 0-1,0-1 0,-1 1-15,-13-1 243,9 0-170,-1 1-1,0 0 1,1 0 0,-1 0 0,0 1-1,0 0 1,0 0 0,1 1-1,0-1 1,-1 1 0,1 0 0,-1 0-1,1 1 1,1 0 0,-2 0-73,-3 4 25,0 1 0,1-1 0,0 1 0,-3 5-25,8-9 3,0-1 0,0 1 0,1-1 0,0 1 0,0 0 0,0 0 0,0-1-1,0 2 1,2-1 0,-2 0 0,1 0 0,1 0 0,-1 1 0,0 0-3,1 10-29,0-15 26,0 0 0,0 1 0,0-1 0,0 0 0,0 1 0,0-1 0,1 0 1,-1 0-1,0 0 0,0 0 0,0 1 0,0-1 0,0 0 0,1 0 0,-1 1 0,0-1 1,0 0-1,0 1 0,0-1 0,0 0 0,0 0 0,1 0 0,-1 0 0,0 0 0,1 0 0,-1 0 1,0 0-1,0 0 0,1 0 0,-1 0 0,0 1 0,0-1 0,0 0 0,0 0 0,1 0 3,4 2-61,1 1 0,0-1 0,-1-1-1,1 2 1,0-3 0,-1 2 0,1-1-1,0-1 1,0 0 0,0 0 0,-1 0-1,1 0 1,0-1 0,0 0-1,0 0 1,0 0 0,0-1 0,-1 0-1,0 0 1,1-1 0,-1 1 0,1-1-1,-2 0 1,1-1 0,0 1 0,-1-1 61,-3 3-7,-1 1 0,1 0 0,-1-1 1,1 0-1,-1 1 0,0-1 1,0 1-1,1-1 0,-1 0 0,0 1 1,1-1-1,-1 1 0,0-1 1,0 0-1,0 0 0,0 1 0,0 0 1,0-1-1,0 0 0,0 0 0,0 1 1,0-1-1,0 0 0,0 1 1,-1-1-1,1 1 7,-1-5 167,-17 5 924,12-1-1014,0 2 0,-1-1 1,1 1-1,-1 0 0,1 0 0,0 1 1,-1 0-1,1 0-77,4-1 5,1 0 1,-2-1-1,2 1 0,-1 1 1,1-2-1,-1 2 1,0-1-1,1 0 0,0 1 1,-1-1-1,1 1 0,-1-1 1,2 1-1,-2 0 0,1-1 1,1 1-1,-1 0 1,0 0-1,0 0 0,1-1 1,-1 2-1,1-2 0,-1 1 1,1 0-1,0 0 0,-1 0 1,1 2-6,0-2-8,0 1 0,0 0 0,0-1 0,0 0 0,0 0 0,1 1 1,-1 0-1,1-1 0,0 0 0,-1 0 0,1 1 0,1-1 0,-2 0 0,2 0 0,-1 1 0,2 0 8,-2-2-22,1 1-1,1-1 0,0 1 0,-1-2 1,0 2-1,0-1 0,1-1 0,0 1 0,0 0 1,-1-1-1,1 1 0,-1-1 0,1 0 0,-1 0 1,1 0-1,1-1 23,10 1-184,-2-1 0,2 0 0,-1-2 0,-1 0 0,2 0-1,-2 0 1,1-1 0,-1-1 0,12-7 184,-18 9-60,-4 3 50,-1 0 0,1 0-1,-1-1 1,1 0-1,-1 0 1,0 1-1,1-1 1,-1 0-1,1 0 1,-2 1 0,2-2-1,-1 1 1,0 0-1,0 0 1,0 0-1,0 0 1,0-1-1,0 1 1,0-1 0,0 1-1,-1 0 1,1 0-1,-1-1 1,1 1-1,-1-1 1,1 0-1,-1 0 1,0 0 10,1 1 51,-1-1 0,-1 1 1,1-1-1,0 1 0,0-1 0,-1 1 1,1 0-1,-1-1 0,1 1 0,0-1 1,-1 2-1,1-2 0,-1 1 0,0 0 1,1-1-1,-2 2 0,1-2 0,1 1 1,-1 1-1,-1-2 0,2 1 0,-2 1 1,1-1-1,0 0 0,0 0 0,0 1 0,-1-1 1,1 0-1,0 1 0,-1-1 0,0 1-51,-5-1 176,1-1 0,0 2 0,-1 0-1,1 0 1,-1 0 0,-1 0-176,-6 1 25,-46-1 639,57-1-638,0 1 0,0 0 0,0 1 0,0-1 0,0 1 0,0 0 0,-2 0-26,4-1-5,1 1 0,-1-1 0,0 1 0,1-1 0,-1 1 0,1-1 1,-1 1-1,1 0 0,-1-1 0,1 1 0,-1 0 0,1 0 0,0-1 0,0 1 1,0 0-1,-1 0 0,1-1 0,0 1 0,0 0 0,0 0 0,-1-1 1,1 1-1,0 0 0,0 0 0,1-1 0,-1 1 0,0 0 0,0 0 1,0-1-1,1 1 0,-1 0 0,0 0 0,0-1 0,1 1 0,-1 0 0,1 0 5,0 1-205,0 1 0,1-1 0,-1 0-1,1 1 1,-1-1 0,1 0 0,0 0-1,0 0 1,0 0 0,2 1 205,28 15-4349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41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1 196 11973,'0'0'2564,"0"0"-1200,0 0-801,0 0-307,0 0-123,0 0 8,3-3-61,10-12 254,-13 15 186,0 0 35,0 0-197,0 0-238,0 0-91,3-18-165,30-20-950,-21 18 839,-1 0 0,0-2-1,5-16 248,-13 20-133,-3 15 429,-6 3 465,1 0-669,2 0-41,-1 0 1,1-1 0,-1 2 0,1-1 0,0 0-1,0 1 1,0-1 0,-1 1 0,1 0 0,0 0-1,0 0 1,-1 1 0,1-1 0,0 1 0,1 0-1,-1-1 1,0 2 0,0-1-52,-1 2 12,1-1 0,0 0 1,0 1-1,1 0 0,-1 0 0,1 0 1,-1 0-1,1 0 0,1 0 0,-1 1 0,1-1 1,-1 1-1,1-1 0,1 1 0,-1-1 0,0 1 1,1 0-1,0-1 0,0 5-12,0-8-2,0 0 1,0 0-1,0-1 0,0 1 0,0 0 0,0 0 1,0-1-1,0 0 0,0 1 0,1 0 0,-1 0 0,0-1 1,1 1-1,-1 0 0,0 0 0,0-1 0,0 0 1,1 1-1,-1 0 0,1-1 0,0 1 0,-1-1 1,0 0-1,1 1 0,0 0 2,19 0-164,-10-1 77,37 0-729,-41-3 602,-4 1 234,0 0-1,-1 0 0,1-1 1,-1 0-1,0 1 1,1-1-1,-2 1 1,2-1-1,-1 1 0,-1-1 1,0 0-1,1 0 1,-1 0-1,1 0 0,-1 0 1,0 0-1,-1 0 1,1 0-20,-18 3 1008,14 0-950,1 0 1,-2 1-1,1-1 0,1 1 0,-2 0 1,1 0-1,1 0 0,-1 0 0,0 1 1,0 0-1,-1 0-58,4 0 1,-2-1 0,2 0 0,-1 1 0,1-1-1,-1 1 1,1-1 0,-1 1 0,2-1 0,-2 1 0,1-1 0,0 1 0,0 0 0,0 0 0,1 0 0,-1 0-1,0-1 1,0 2 0,1-1 0,0-1 0,0 2 0,-1-1 0,1-1 0,0 2-1,0 0-5,0-2 1,0 1-1,1 1 1,-1-2 0,0 1-1,0 0 1,1 0-1,0 0 1,0 0-1,-1-1 1,1 1 0,0 0-1,0 0 1,0-1-1,1 1 1,-2-1-1,2 1 1,-1-1 0,1 1-1,-1-1 1,1 0-1,-1 0 1,1 0-1,-1 1 1,1-2 0,0 1-1,0 0 1,0 0-1,-1-1 1,3 1 4,6 1-157,-1 0 1,1-1-1,-1 0 0,0 0 1,9-1 156,-11 0-191,-3 0 114,-3 0 39,2 0 0,-1 1 1,0-1-1,0 0 0,1 0 0,-1-1 0,0 1 1,0-1-1,0 1 0,0-1 0,0 1 0,0-1 1,0 0-1,0 0 0,0 0 0,0 0 0,0 0 0,-1-1 1,1 1-1,0 0 0,-1-1 0,1 1 0,-1-1 1,1 0-1,-1 0 38,0 1-6,3-4-2,0 0 0,-1-1 0,1 0 0,-1 1 0,0-1 0,0 0 0,-1 0 0,1-1 0,-2 1 0,1 0 0,-1 0 0,1-6 8,-2 12 11,0 0-1,0 0 0,0 0 1,0-1-1,0 1 0,0 0 1,0-1-1,0 1 0,0 0 1,0 0-1,0-1 0,0 1 0,-1 0 1,1 0-1,0 0 0,0 0 1,0 0-1,-1-1 0,1 1 1,0 0-1,0 0 0,-1 0 1,1-1-1,0 1 0,0 0 0,0 0 1,0 0-1,0 0 0,-1 0 1,1 0-1,0 0 0,-1-1 1,1 1-1,0 0 0,0 0 1,-1 0-1,1 0-10,-5-2 143,1 1-42,1-2-1,0 2 1,-1 0 0,0 0 0,0 0-1,1 0 1,-2 0 0,1 1 0,1 0-1,-1 0 1,-1 0-101,1 0 58,-3-1 39,1 1-1,-1 1 0,1-1 1,0 1-1,-7 1-96,11-1 11,0 0-1,0 0 1,0-1-1,0 2 1,1-1-1,-2 0 1,2 0-1,-1 0 1,0 1-1,1-1 1,-1 0-1,1 1 1,0 0-1,-1-1 1,1 1-1,0-1 1,0 2-1,0-2 1,0 1-1,0 0 1,0 0-1,0 0-10,0 2-2,1 0 0,-1 0 0,0-1 1,1 1-1,0 0 0,0 0 0,0 0 0,0 0 0,1 0 0,0-1 0,-1 1 0,1 0 0,1 0 1,-1-1-1,1 1 0,-1-1 0,1 1 0,0-1 0,-1 1 0,2-1 0,1 2 2,1-1-56,0 0-1,0 0 0,0 0 1,1-1-1,0 0 0,0 0 1,0 0-1,0-1 0,0 0 1,0 0-1,0-1 0,0 1 1,1-2-1,-1 1 0,1 0 1,-1-1-1,1 0 57,-6-1 3,0 1 0,0-1 0,0 1 0,0 0 0,0 0 0,-1-1-1,1 0 1,0 0 0,0 1 0,-1 0 0,1-1 0,0 0 0,0 0 0,-1 1 0,1-2 0,0 1 0,-1 1 0,1-1-1,-1 0 1,0 0 0,0 0 0,1 0 0,-1 0 0,1 0 0,-1 0 0,0 0 0,0 0 0,0 0 0,0 0-1,0 0 1,0 0 0,0 0-3,0-5 48,0 1 0,0 1-1,-1-2 1,0 1 0,1 1-1,-1-2 1,-1 0-48,-1 0 104,0-1 1,0 1-1,-1-1 1,-1 1-1,2 0 0,-3 1 1,-3-6-105,4 7 66,-1 0 1,0 0-1,0 1 1,-1 0-1,1 0 0,0 0 1,-3 0-67,-8-4 146,2 5-245,12 2-987,3 0-4049,0 0-9384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42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71 106 14199,'0'0'1926,"0"0"-219,0 0-376,0 0-648,0 0-314,0 0-199,0 0-127,0 0-24,0 0-27,0 0 37,0 0-8,0 0-10,0 0-22,0 0-13,0 0-26,0 0-33,0 0-216,0-5-176,-1-3 332,1 4 117,-1 0 0,1 0-1,0-1 1,1 1 0,-1 0 0,1 0 0,-1 0 0,1 0-1,1-1 27,10-22 86,-12 27-79,0-1 1,1 1 0,-1-1-1,0 1 1,1-1 0,-1 1-1,1 0 1,-1-1 0,0 0-1,0 1 1,0-1 0,0 1-1,0-1 1,0 1-1,0-1 1,0 0 0,1 1-1,-1 0 1,0-1 0,-1 0-1,1 0 1,0 1 0,0 0-1,0-1 1,0 0 0,0 1-1,0-1 1,0 1-1,0 0 1,-1-1 0,1 0-1,-1 1 1,1-1 0,-1 1-1,1 0 1,0-1 0,0 1-1,-1-1 1,1 1 0,-1-1-1,0 1 1,1 0-1,0 0-7,-3-1 50,0 1-1,1-1 1,-1 1-1,1 0 1,0 0-1,-1 0 1,0 0 0,0 1-50,-3-1 83,6 0-80,-1 0 0,-1 1 0,2-1-1,-1 0 1,0 0 0,0 0 0,1 0-1,-1 1 1,0-1 0,0 1 0,1 0 0,-1-1-1,0 0 1,0 1 0,1 0 0,-1-1 0,0 1-1,1-1 1,-1 1 0,1 0 0,-1 0-3,-10 23 45,9-14-35,1 0 0,-1-1 0,1 1 0,1 5-10,0-12-8,-1 0 0,1-1 0,1 1 0,-1-1-1,0 1 1,0 0 0,1-1 0,0 1 0,0 0 0,0-1-1,0 1 1,0-1 0,0 0 0,1 1 0,-1-1 0,1 0-1,0 0 1,-1 1 0,1-1 0,0-1 0,0 2 0,1-2-1,-2 1 1,1-1 0,1 1 0,0-1 0,-1 0 0,0 0-1,1 0 1,-1 0 0,1 0 0,0-1 0,0 1 8,6 1-306,0-1 0,0 0-1,0 0 1,0-1 0,0 0 0,0-1 0,0 0 0,5-2 306,-13 3-25,0-1 0,1 1 1,-1-1-1,0 0 0,0 0 0,0 1 1,1-1-1,-2-1 0,2 2 1,-1-1-1,-1-1 0,1 2 0,0-2 1,0 1-1,-1 0 0,1-1 1,0 2-1,0-2 0,-1 1 1,0-1-1,1 1 0,-1 0 0,0-1 1,1 0 24,0-5 11,-1-1 1,0 1-1,0-2 0,0-1-11,-1-7 75,1 17-49,0-1 0,-1-1 0,1 2 0,0-1 0,0 0 0,-1 0 0,1 1 0,0-1 0,0 0 0,0 0 0,-1 1 0,1-1 0,-1 1 0,0-1 0,1 0 0,0 1 0,-1-1-1,0 1 1,1-1 0,-1 0 0,1 1 0,-1 0 0,0-1 0,0 1 0,1-1 0,-1 1 0,0 0 0,0-1 0,1 1 0,-1 0 0,0 0 0,0 0 0,1 0 0,-2 0-26,-35 0 805,22 0-510,9 0-253,1 0 0,1 1 0,-2 0 0,2 0 0,-1 1 0,0-1 0,1 1 0,-2-1 0,2 2 0,0-1 0,0 1 0,-1-1 0,1 1 0,0 0 0,0 0 0,0 1 0,0 1-42,1-3 18,1 1 0,-1 0 0,1 0 0,1 0 0,-2 0 0,2 0 0,-1 0-1,1 0 1,-1 1 0,2-1 0,-2 1 0,1 0 0,1-1 0,-1 0 0,1 1 0,0 0 0,-1-1 0,2 1 0,-1-1 0,0 1-1,1-1 1,-1 1 0,1 0 0,1 0-18,-2-2-5,1 1 1,0-2-1,0 1 0,0 1 1,1-2-1,-1 1 0,0 0 0,0 0 1,1 0-1,0-1 0,0 1 0,-1-1 1,1 1-1,0-1 0,0 0 0,0 0 1,1 1 4,1-1-21,1 1 1,-2-1 0,1 1-1,1-1 1,-2-1-1,2 0 1,-1 1 0,0-1-1,3 0 21,0 0-30,-1-1 0,1 1 1,0-2-1,0 1 0,-1-1 0,0 1 0,0-2 0,1 0 1,-1 1-1,0-2 0,1 1 30,-4 0-7,1 0 0,-1 0 0,-1 0 0,1 0 0,0 0 0,-1 0 0,0 0 0,1-1 0,-2 0 0,1 0 0,0 1 0,-1-1 0,1 0 0,0-4 7,0-3 35,0 0-1,-1 0 1,0 0-1,-1-10-34,1 20 12,-1-1 0,0 1 1,0-1-1,-1 1 0,1 0 0,0 0 0,-1-1 0,1 1 1,0-1-1,-1 1 0,1 0 0,-1-1 0,0 2 1,1-2-1,-1 1 0,0 0 0,0 0 0,1 0 0,-2 0 1,1 0-1,1 0 0,-2 0 0,1 0 0,0 0 1,0 1-1,0-1 0,-1 0 0,1 1 0,0-1 0,-1 1 1,0 0-13,-4-2 60,0 1 1,-1 1 0,1-1 0,0 1 0,0 0-1,-4 1-59,-4-1-56,11 0-862,3 0-3491,0 0-6442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43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105 178 13798,'0'0'1895,"0"0"-599,0 0-151,0 0-361,0 0-325,0-3-246,0-25-189,0 25 8,0 3 32,-3 0 30,-4 0-34,7 0-54,-1-1-1,0 1 1,0 0-1,1-1 1,-1 1-1,-1 0 1,2 0-1,-1 0 0,0 0 1,0 0-1,1 0 1,-1 0-1,0 0 1,0 1-1,1-1 1,-1 0-1,0 1 1,0-1-1,1 0 1,-1 0-1,0 0 0,0 1 1,1 0-1,0-1 1,-1 1-1,0-1 1,0 0-1,1 1 1,0 0-1,-1 0 1,1-1-1,-1 0 1,1 1-1,-1 0 1,1 0-1,0-1 0,0 1 1,-1 0-1,1 0 1,0-1-1,0 1 1,0 0-1,0 0 1,-1-1-1,1 1 1,1 0-1,-1 0 1,0 0-6,0 6-11,1 11-109,-1-17 101,1-1 0,-1 0 0,1 1-1,-1 0 1,1 0 0,-1-1-1,0 0 1,1 0 0,-1 1 0,1 0-1,0-1 1,-1 1 0,0-1-1,1 0 1,0 0 0,0 0-1,-1 0 1,1 1 0,0-1 0,-1 0-1,1 0 1,-1 0 0,1 0-1,0 0 1,0 0 0,-1 0 0,2 0 19,0 0-115,1-1 1,0 1-1,0-1 1,0 0-1,-1 0 1,1 0-1,0-1 1,0 2-1,-1-2 1,1 1-1,-1-2 1,0 2-1,1-1 1,-1 0-1,-1 0 1,2 0-1,-1-1 1,-1 1-1,2-2 115,0 1-23,0-1 0,-1 0 0,0 0-1,0 0 1,0-1 0,-1 2-1,1-2 1,-1 1 0,0-1 0,1 1-1,-2 0 1,1-4 23,-1-7 51,0 15-47,0 0 0,0 0 0,0 0 0,0 0 1,0 0-1,0 0 0,0-1 0,0 1 0,0 0 0,0 0 1,0 0-1,0 0 0,0 0 0,0 0 0,0-1 0,0 1 1,0 0-1,0 0 0,0 0 0,0 0 0,0 0 0,0 0 1,0 0-1,0-1 0,-1 1 0,1 0 0,0 0 0,0 0 1,0 0-1,0 0 0,0 0 0,0 0 0,0 0 0,0 0 1,0 0-1,0 0 0,0 0 0,0 0 0,0 0 0,0 0 1,0 0-1,0 0 0,0 0 0,-1 0 0,1 0 0,0 0 1,0 0-1,0 0 0,0 0 0,0 0 0,-1 0 0,1 0 1,0 0-1,0 0 0,0 0 0,0 0 0,0 0-4,-14 0 647,-31 2 448,42-2-1066,0 1 0,0-1-1,0 1 1,0 0-1,0 0 1,1 0-1,-1 1 1,0-1 0,0 1-1,1-1 1,0 1-1,0 0 1,-1 0 0,0 0-29,-12 19 123,-8 7 60,22-26-181,-1 1 0,0-2 0,0 1 0,1 1 0,0-1 0,0 0 0,-1 0 0,1 1 0,0 0 0,0-1 0,0 1-1,1-1 1,0 1 0,-1-1 0,1 1 0,0 0 0,-1 0 0,2 1-2,-1-3-1,0-1-1,-1 0 1,1 1-1,0-1 1,0 0 0,0 0-1,0 0 1,0 1-1,0-1 1,1 1 0,-1-1-1,0 0 1,0 1-1,0-1 1,0 0 0,0 0-1,1 0 1,-1 1-1,0-1 1,0 0 0,0 1-1,0-1 1,0 0-1,0 1 1,1-1 0,-1 0-1,0 0 1,1 0-1,-1 0 1,0 0 0,1 0-1,-1 0 1,0 1-1,0-1 1,0 0 0,1 0-1,-1 0 1,1 0 1,2 2-15,-1 0-1,1-1 0,0 1-1,-1-1 1,1 0 0,0 0 0,0 0 0,0-1-1,0 1 1,0 0 0,0-1 0,0 1 0,1-1-1,-1 0 1,0 0 0,0-1 0,0 1 0,0-1-1,0 0 1,0 1 0,1-2 16,12-7-90,-1-1 0,-1 0 0,0-1 1,0-1-1,-1 0 0,0 0 0,-1-2 0,-1 1 1,0-2 89,0-2-13,-1 0 1,4-10 12,-10 18 1,-3 7 8,0 1 0,-1-1 0,1 1 0,-1-1 0,1 1 0,-1-1 1,1 1-1,-1-1 0,0 1 0,0-1 0,1 0 0,-2-1-9,1 2 12,0 1 0,0 0 0,0-1-1,-1 0 1,1 0 0,0 1 0,-1 0-1,1-1 1,0 1 0,0-1 0,-1 0-1,1 1 1,-1 0 0,1-1-1,-1 1 1,1-1 0,0 1 0,-1-1-1,0 1 1,1 0 0,-1 0 0,1 0-12,-5-2 66,1 1 1,0 1-1,-1-1 1,1 0-1,-1 1 1,1 0 0,0 0-1,-1 1-66,-6-1 57,0 0-71,-1 1-1,0 1 0,1 0 1,0 0-1,-1 1 0,-2 2 15,-6-2-1595,2-3-3138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44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38 267 6707,'0'0'3146,"0"0"-996,0 0-363,0 0-434,0 0-225,0 0-250,0-3-155,0-65 1070,18 68-2113,-16 0 303,0 0-1,-1 0 1,1-1 0,0 1-1,0 0 1,0-1 0,-1 1 0,1-1-1,0 0 1,-1 1 0,1-2-1,-1 1 1,1 1 0,-1-2-1,1 1 1,-1 0 0,0-1 0,1 0 17,16-25-83,-16 23 55,0-2 8,1-3-16,-5-15 68,2 21 38,0 3 108,-14 0-57,25 0-474,-6-3 159,7-12 151,-9-1 48,-3 1 65,0 15-69,0 0 1,0 0 0,0 0 0,1 0-1,-1-1 1,0 1 0,0 0 0,0 0 0,0 0-1,0 0 1,0 0 0,0 0 0,0-1-1,0 1 1,0 0 0,0 0 0,0 0 0,-1 0-1,1 0 1,0 0 0,0 0 0,0 0 0,0 0-1,0 0 1,0 0 0,0 0 0,0 0-1,0 0 1,0 0 0,0 0 0,0-1 0,-1 1-1,1 0 1,0 0 0,0 0 0,0 0-1,0 0 1,0 0 0,0 0 0,0 0 0,0 0-1,0 0 1,0 0 0,0 0 0,0 0-1,0 0 1,0 0 0,0 0 0,-1 0 0,1 0-1,0 0 1,0 0 0,0 0 0,0 0-1,0 0 1,0 0 0,-1 0-2,-13-1 211,-21 2 331,34-2-537,0 1-1,0 1 1,1-1 0,-1 0 0,0 0-1,0 0 1,1 0 0,-1 1 0,0-1-1,0 0 1,1 0 0,-1 0 0,0 1 0,0-1-1,1 1 1,0 0 0,-1-1 0,0 0-1,1 1 1,-1-1 0,1 1 0,0 0 0,-1-1-1,0 1 1,1-1 0,-1 1 0,1 0-1,0-1 1,0 1 0,0 0 0,0 0 0,0-1-1,-1 1 1,1 0-5,0 15-115,0-13 62,12-3-234,-8 1 213,-1-1-1,0 1 1,0-1 0,0 0 0,1-1-1,-1 1 1,0-1 0,1 1-1,-1-1 1,3-1 74,11-26-235,-16 28 233,-1-1 0,1 1-1,-1 0 1,0-1 0,0 1 0,0 0-1,1 0 1,-1 0 0,0-1-1,1 1 1,-1-1 0,0 1-1,0-1 1,1 1 0,-1 0-1,0-1 1,0 1 0,0-1 0,0 1-1,0-1 1,0 1 0,0 0-1,0-1 1,0 1 0,0-1-1,0 1 1,0-1 0,0 1 0,0 0-1,0 0 1,-1-1 0,1 0-1,0 1 3,-1-8 74,-19 8 273,8-1-172,7 0-101,-1 1 0,1 0-1,-1 0 1,1 0 0,0 0 0,-1 0 0,1 2 0,0-1 0,-4 1-74,6 0 11,1 0 0,-1 0 0,0 0 0,0 0 0,0 1 0,1 0 0,0 0 0,0 0 0,0-1 0,0 1 0,0 1 0,0-1 0,0 3-11,1-5-3,0 0 0,1 0-1,0 0 1,-1 1 0,1-1 0,0 0-1,-1 0 1,1 1 0,0-1 0,0 0-1,0 1 1,0-2 0,0 2 0,0-1 0,1 0-1,-1 1 1,0-1 0,1 0 0,-1 0-1,0 1 1,1-1 0,0 0 0,-1 0-1,1 0 1,-1 0 0,1 0 0,0 0 0,0 0-1,0 0 1,0 0 0,0-1 0,0 1-1,0 0 1,0 0 0,0-1 0,0 1-1,0-1 1,1 1 0,-1 0 0,0-1 0,1 0 3,1 1-42,1 0 1,0 0-1,0-1 1,-1 0-1,1 1 1,0-1-1,0 0 1,-1-1-1,2 1 1,-1 0-1,-1-1 1,1 0-1,0 0 1,-1-1-1,1 1 1,-1-1-1,1 1 1,-1-1-1,2-2 42,7-3-125,-2-1 1,1-1-1,-2 0 1,1 0-1,1-4 125,-8 11-21,-2-1-1,1 0 0,0 1 1,-1-1-1,0 0 0,1 1 1,-2-1-1,2 0 0,-1 0 1,-1 0-1,1 0 0,-1 0 0,1 0 1,-1 0-1,0 0 0,0-3 22,-1 5 41,0 1-1,1-1 0,0 1 1,-1 0-1,0 0 0,0 0 1,1-1-1,-1 1 0,0 0 1,0-1-1,1 1 0,0 0 1,-1 0-1,0 0 0,0 0 1,1 0-1,-1 0 0,0 0 1,0 0-1,1 0 0,-1 1 1,0-1-41,0 0 84,-2 0-38,0 1 0,-1-1 1,0 0-1,0 1 1,1 1-1,0-2 1,-1 2-1,1-1 1,0 1-1,-1-1 0,1 1 1,-3 2-47,-28 27 149,30-27-119,2-2-21,0 0 0,0 0 0,0-1 0,1 2 0,-1-1 0,0 0 0,1 0 0,0 1 0,-1 0 0,2-1 0,-2 0 0,1 1 0,1-1 0,-1 1 0,1 0 0,-1 0-1,1-1 1,0 1 0,0 0 0,0-1 0,0 1 0,1 2-9,-1 10-5,0-13 1,0-1-1,0 0 1,0 1 0,0-1-1,1 1 1,-1-2 0,0 2-1,0-1 1,0 1 0,1-1-1,0 0 1,0 1 0,-1-2-1,0 2 1,1-1 0,0 0 0,0 1-1,0-2 1,0 1 0,0 1-1,0-2 1,0 1 0,0 0-1,0 0 1,1-1 0,-2 1-1,2 0 1,-1 0 0,0-1-1,1 0 1,0 1 4,4 0-64,1 0 0,-1 0 0,1-1-1,-1 1 1,1-2 0,2 0 64,8 1-335,-15 0 268,1 0-1,0-1 1,-1 0 0,0 0-1,1 1 1,-1-1-1,1-1 1,-1 2 0,0-2-1,0 1 1,0 0-1,0-1 1,0 0-1,0 1 1,-1-1 0,1 0-1,0 0 1,0 0-1,-1 0 1,0 0 0,1-1 67,-1 0-309,0 2 1,0-1 0,0 1 0,-1-1-1,1 0 1,-1 1 0,0-2 0,1 2-1,-1-1 1,0-1 308,0 0-5981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17 3954,'0'0'317,"0"0"-135,0 0 39,0 0 342,0 0 395,0 0 101,0 0 45,-6-3-164,-18-9-436,24 12-504,0-1 0,-1 1 0,1 0 0,0 0-1,0 0 1,0 0 0,0 0 0,0 0 0,0 0 0,0 0 0,-1 0 0,1 0 0,0 0 0,0 0 0,0 0 0,-1 0 0,1 0 0,0 0 0,0 0-1,-1 0 1,1 0 0,0 1 0,0-1 0,0 0 0,0 0 0,0 0 0,0 0 0,0 0 0,0 1 0,0-1 0,-1 0 0,1 0 0,0 0 0,0 0-1,0 0 1,0 0 0,0 0 0,0 0 0,0 0 0,-1 1 0,1-1 0,0 0 0,0 0 0,0 1 0,0-1 0,0 0 0,0 0 0,0 0 0,0 1 0,0-1-1,0 0 1,0 12-108,0-7 92,0 466 66,4-403-32,3 0 0,2 0-1,8 18-17,0 5 19,-3 18-19,-8-21 0,6-14 0,-8-40 0,-3-20-6,0 0 1,2 0-1,-1 0 0,2 0 0,0 2 6,7 21-164,-10-32-108,0 0-1,0 0 1,1 0-1,-1-1 1,1 1-1,0-1 0,0 1 1,1-2-1,-1 2 1,2 1 272,-1-3-2132,-3-3-757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2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4354,'0'0'80,"0"122"112,0-51 384,0 17 129,18 0 63,-18 0-48,0 36 129,0-17-273,0 15-144,0-15-160,17-2-176,19-34-48,-18-1 0,0-16-16,18-38-64,-3 2-160,-33-18-2049,18-18-2289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3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8340,'0'0'800,"0"0"-752,0 176-16,0-71 80,-16 19 48,16 1 64,0-3 1,0 2-1,0-36-112,0 1 0,0-1-16,0-18-64,0 18-16,16 0-16,-16-70-1297,18-18-3521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6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15639,'0'0'1073,"0"0"-497,0 0-304,0 0-256,0 0 112,0 0-48,36 122-80,-3-85 32,21-3-32,-19-16-64,19 0-672,-18 0-817,-36-18-2161,0 0-3089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0 265 14743,'0'0'992,"0"0"-752,0 0-208,0 0-32,0 0 48,89-122 0,-53 68-32,18 2-16,-21 15-1024,-15 37-3426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5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0 709 13270,'0'0'782,"0"0"-505,0 0-504,0 0 43,12 3 139,-6-2 54,1 1 1,-1-1-1,1-1 1,-1 0-1,0 1 0,1-2 1,0 1-1,-1 0 1,1-2-1,-1 1 1,0-1-1,0 1 0,1-2 1,-1 1-1,0-1 1,-1 0-1,1 0 0,0 0 1,0-1-10,9-8 32,0 1 0,-2-2 0,1 1 0,-2-2 0,0 1 0,0-2 0,-1 0 0,-1 0 0,-1-1 0,0 0 0,3-9-32,4-11-13,-1-1 0,-2 0 0,-1-1 0,-2 0 0,-2-1 0,-2 0 0,-1 0 0,-1-39 13,-3 45-18,0 24 15,0 0 0,-1 1-1,0-1 1,-1 0 0,0 0 0,0 1 0,-2-5 3,2 12 10,0-1 1,1 1-1,-1-1 0,0 1 1,0-1-1,0 1 0,-1 0 1,1-1-1,0 2 0,0-2 1,-1 1-1,1 0 0,-1 0 1,1 0-1,-1 1 0,1-1 1,-1 0-1,1 0 0,-2 1 1,2 0-1,-1-1 0,1 1 1,-1 0-1,0-1 0,1 1 1,-2 0-1,2 0 0,-1 1 1,0-1-1,1 0 0,-2 1-10,-2-1 17,1 1-1,-1 0 1,1 0-1,0 1 0,0-1 1,0 1-1,0 0 0,0 0 1,0 0-1,1 1 1,-1-1-1,0 1 0,0 0-16,-2 5 15,1 0 0,0 0 0,0 0 0,0 1 0,1 0-1,1 0 1,-1 0 0,1 1 0,1 0 0,-1-1 0,1 2-15,-5 18 5,-14 52 165,-9 66-170,26-116 31,-13 89 779,0 80-810,16-161 87,1 0 0,3 0-1,1 0 1,2 0 0,2 0 0,1-2 0,3 8-87,-3-25 14,0 0-1,1-1 1,1 0-1,1 0 1,9 11-14,-12-17 7,-3-4-41,0-1 1,0-1 0,0 1 0,0-1 0,1 0 0,0 0 0,0-1 0,2 0-1,-2-1 1,1 0 0,1 1 0,0-2 0,0 0 0,0 0 0,0-1-1,0 0 1,0 0 0,0-1 0,10 0 33,-2 0-454,0 0 1,0-1-1,0-1 1,0-1-1,15-3 454,-27 3-107,-2 1 0,1-2 0,0 1-1,0-1 1,-1 0 0,1 0 0,0 0 0,-1 0-1,1 0 1,-1-1 0,0 0 0,0 0-1,1-1 108,3-4-94,0-1 0,-1 0 1,6-9 93,-6 6-94,12-18-105,-3 0 0,0-2 0,5-21 199,5-9-155,2 8 118,-18 19 21,-1 19 89,-7 15-13,-1-1 0,1 1 0,0-1 0,0 1 0,-1-1 0,1 0 0,-1 1 0,1-1 0,-1 1 0,1-2 0,-1 1-60,0-1 1289,0 3 112,0 0-654,0 6-478,0 251 310,0-255-580,-1-1 0,1 2 0,0-1 0,0 0 0,1 0 1,-1 1-1,0-2 0,0 1 0,1 1 0,0-1 0,0-1 0,-1 2 0,1-1 0,0-1 0,0 2 0,0-2 0,1 1 0,-2 0 0,2-1 1,-1 1-1,1-1 0,-1 1 0,1-1 0,0 1 0,0-1 0,-1 0 0,1 0 0,0 0 0,2 1 1,-1-1-13,0 2-164,2 0 0,-1-1 0,0 0 0,1 0 0,-1 0 0,1-1 0,2 1 177,-5-1-134,-1-1 0,1 0 0,-1 0 0,1 0-1,0 0 1,-1 0 0,1 0 0,-1 0 0,1 0 0,-1-1-1,1 0 1,-1 1 0,2-1 0,-2 1 0,0-1 0,2-1 134,-2 2-170,-1-1 0,1-1 1,1 2-1,-2-2 0,1 1 1,-1 0-1,1 0 0,0 0 1,-1 0-1,0-1 0,1 1 1,-1-1-1,1 2 0,-1-2 1,0 1-1,0-1 0,1 1 1,-1 0-1,-1-1 0,1 1 1,0-1-1,0 1 170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6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1 215 9604,'0'0'4154,"0"0"-4018,0 0-386,23-23-60,79-78-360,-58 56 23,-37 37 532,1 0 0,0 0 0,9-5 115,-15 11 1,1 1 0,-1 1 0,1-2 1,-1 1-1,1 1 0,0 0 0,0-1 0,-1 0 0,1 1 0,-1 0 0,1 0 0,0 0 1,-1 1-1,1-1 0,0 1 0,0-1 0,-1 0 0,1 1 0,0 1-1,-2 1 83,0-1 0,0 1 0,0 0-1,-1 0 1,0-1 0,1 1 0,-1 0-1,0 0 1,0 0 0,0 0 0,-1 0 0,1 2-83,-1 10 514,1 290 1745,0-305-2259,0 1-104,-1 2-1,1-2 1,0 1 0,0-1-1,0 1 1,0 0-1,1-1 1,-1 1-1,1 0 1,-1 0-1,0-1 1,1 1-1,0 0 105,0-2-307,-1 1 0,1-1-1,1 0 1,-2 0 0,1 1-1,0-1 1,0 0 0,0 1-1,0-1 1,0 0 0,0 0-1,0 0 1,0 0 0,-1 0-1,2 0 308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7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0 159 11173,'0'0'-1211,"0"0"448,0 0 440,0 0-104,23-12 211,22-10-69,7-8 285,-47 27-45,-2 1-1,1-1 1,0 0 0,0 0 0,-1 0 0,1 0 0,-1-1 0,0 1 0,0-1 0,0 0 0,-1 0 0,1 0 0,0 0 0,-2 0 0,1-1-1,0 1 46,5-13-103,5 2 93,-9 12 170,-3 3 741,0 0 938,0 0 79,0 0-451,0 0-424,0 0-170,0 0-220,0 0-301,15 0-223,90 0-41,-101 1-87,0 0 0,0-1 0,0 1 1,0 1-1,0-2 0,-1 2 1,1-1-1,0 2 0,-1-2 1,1 1-1,-1 1 0,0-1 0,0 0 1,1 2-2,0-1 3,0 1-1,-1-1 1,0 0 0,1 1-1,-1 0 1,0 0 0,-1 0-1,1 1 1,0-1 0,-1 1-3,-1-1 9,0 0-1,0 0 1,0-1-1,-1 2 1,0-1-1,0-1 1,0 2 0,0-1-1,0 2-8,-1 12 54,1-10-27,0 1 0,-1-1 1,0 1-1,0-1 0,-1 1 1,0 0-1,-2 3-27,0-2 12,-1 0 0,-1-1 0,1 0 1,-1 0-1,0-1 0,-7 8-12,-173 205 147,183-216-147,0-2 1,0 1 0,1 1 0,0-1-1,0 1 1,-1-1 0,2 1 0,-1 0 0,1-1-1,-1 2 0,2-4-2,0-1-1,0 1 0,0-1 0,-1 0 0,1 1 0,0-1 0,0 1 0,1-2 1,-1 2-1,0-1 0,0 1 0,0-1 0,1 0 0,-1 1 0,1-2 0,0 2 0,-1-1 1,1 0-1,0 0 0,0 0 0,-1 0 0,1 1 0,0-2 0,0 1 0,0 0 1,0 0-1,0-1 0,0 1 0,0 0 0,0 0 0,1-1 0,-1 1 0,0-1 0,1 1 1,-2 0-1,2-1 0,-1 0 3,20 3-43,-2-2 1,1 0 0,1-1-1,-1-1 1,17-3 42,-37 4-2,11-1-152,12-1-116,1-1 1,14-4 269,-26 3-1080,-1 1-1,1-1 0,-2-1 1,6-2 1080,35-26-10851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8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15479,'0'0'800,"0"0"-736,0 0-64,0 0 0,0 0 97,70 104-49,-35-50 32,18-2-64,19 2 32,-21-1-48,3-17-289,-54-20-2880,18-16-2770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8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52 248 11301,'0'0'2577,"0"0"-1040,0 0-625,0 0-815,-52-125-65,104 91 0,1-2-32,18 2-449,-35 16-3104,-3 18-2690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59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37 8788,'0'0'3137,"0"0"-1755,0 0-779,0 0-98,0 0-97,9-2-277,86-27 125,-90 28-232,0-1 1,0 1-1,1 1 1,-1-1 0,0 1-1,0-1 1,0 2 0,0-1-1,0 1-24,-2-1 7,-2 0 0,1 0 0,1 0 0,-2 0 0,1 1 1,0 0-1,0 0 0,0-1 0,-1 1 0,1 0 0,0 0 0,-1 0 0,1 0 0,-1 0 0,1 0 0,-1 1 0,1-1 0,-1 1 0,0-1 0,1 1-7,0 4 25,-1-2 0,0 1-1,0 0 1,-1 0-1,1 0 1,-1 0-1,0 0 1,-1 0-1,0 3-24,0 10 44,1 52-893,1-65 841,0-1 1,0 1-1,1-1 0,-1 0 0,1 0 0,0 0 0,0 0 1,1 0-1,-1 0 0,1-1 0,-1 1 0,1-1 0,0 1 0,1-1 1,-1 0-1,1 0 8,16 4-24,-18-6 22,1 0-1,-1 0 1,1-1-1,-1 2 1,1-1-1,-1 0 1,0 0-1,1 0 1,-1 1-1,-1-1 1,2 2-1,-1-1 3,8 8 0,-7-10 0,-1 2 1,-1-1 0,2 2 0,-2-2 0,1 1-1,-1 0 1,1-1 0,-1 2 0,1-1 0,-2-1-1,2 2 1,-1-1 0,0 0 0,0 0 0,0 1-1,-1-1 1,0 0 0,1 1 0,-1-1 0,1 1-1,-1 0 0,0 3 92,-1 1 0,1-1 0,-1 0 0,0 1 0,-1-1 0,0 0 0,1 0-1,-2 0 1,0 0 0,1 0 0,-1-1 0,-1 0 0,1 1 0,0-1 0,-2 0-1,-2 4-91,-33 26 792,23-22-449,1 1 0,0 1 0,2 0 0,0 2-343,-73 104 646,78-109-511,0-1-1,0 0 1,-4 1-135,-12 6-1569,23-17 810,0 0 0,-1 0 1,1 0-1,0 0 0,-1-1 1,1 1-1,-1-1 0,0 0 1,-1 1 758,-12-1-11112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03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1 161 8836,'0'0'5040,"0"0"-3301,0 0-1213,0 0-316,0 0-63,0 3-157,0 9-94,0-9 26,0-3 57,0 0 50,0 0 75,0 0 6,0 0 68,0 0 209,0 0 149,0 0-47,0 0-191,0 0-212,0 0-126,0 0-187,3 0-576,-1 0 668,1-1 1,0 0-1,-1 1 1,1-1-1,-1 0 1,0 0-1,1 0 0,-1-1 1,0 1-1,0-1 1,1 1-1,-2-1 1,1 0-1,0 1 1,0-2-1,0 2 0,1-3 135,0-1-13,1 0 0,0 0 0,-1 0 0,0 0 0,-1-1 0,3-5 13,-3 7 1,4-11 26,4 13 54,-7 2 162,-3 0 362,0 0 102,-3 0-192,-12 0-184,-3 3-179,18-3-199,-2 1-4,1 0 1,-1-1-1,1 1 0,0 0 0,-1 0 1,2-1-1,-2 2 0,1-1 0,0 0 1,0 0-1,0 0 0,1 0 0,-2 1 0,1-1 51,19-1-1406,-15 0 1351,-2-1-1,1 1 0,0 0 0,-1 0 0,2 0 0,-2-1 0,1 0 1,0 0-1,-1 1 0,1-1 0,0 0 0,0 0 0,-1 0 0,1-1 56,7-3-50,-1 1 34,-8 4 17,1 0 1,-1 0-1,0 0 0,1 0 1,0 0-1,-1 0 0,1-1 1,-1 1-1,0-1 0,1 1 1,-1 0-1,1-1 0,-1 1 1,1 0-1,-1 0 0,0-1 1,0 1-1,1-1 0,-1 0 1,1 1-1,-1 0 0,0-1 1,0 1-1,1-1 0,-1 0 1,0 1-1,0 0 0,0-1 1,0 1-1,0-1 0,0 0 1,0 1-1,0 0 0,0-1 1,0 0-1,0 1-1,0-3 152,0 3 374,-18 0 712,14 0-1175,0 0 0,0 0 0,0 1 0,0 0 0,0-1 0,1 1 0,-2 1 0,1-1 0,1 1 0,0-1 0,-3 2-63,4-2 1,1 0-1,-1 1 1,0-1 0,0 0-1,1 1 1,0-1-1,0 1 1,-1-1 0,1 1-1,0 0 1,0-1-1,0 2 1,0-2-1,0 1 1,0 0 0,1 0-1,-1 0 1,1 0-1,-1 0 1,1 0-1,0 0 1,0 0 0,0 1-1,-1 7-31,1-9 16,0 0 0,0 1 0,0-1 0,0 1 0,0-1 0,0 1 0,0-1-1,1 1 1,-1-1 0,1 0 0,0 1 15,-1-1-15,0 0 0,1-1 0,0 1 0,0-1 0,-1 1 1,1 0-1,0-1 0,0 0 0,-1 0 0,1 1 0,0-1 0,0 1 0,0-1 0,0 0 0,0 0 0,-1 1 0,1-1 0,1 0 0,-2 0 0,1 0 0,0 0 0,0-1 15,12 2-198,-8-1 119,-1 0 0,1 0 0,-2 0 1,2 0-1,-1 0 0,1 0 0,-1-1 0,0 0 0,1 0 1,-2 0-1,2-1 0,-1 1 0,0-1 0,0 0 1,0 0-1,2-3 79,9-9 8,-15 13-2,0 1 0,1 0 0,-1-1 1,1 0-1,-1 0 0,1 1 0,-1 0 1,0-1-1,0 0 0,0 0 0,0 1 0,1-1 1,-1 0-1,0 0 0,0 1 0,0-1 1,0 0-1,0 1 0,0-1 0,0 1 1,0-1-1,-1 0 0,1 0 0,0 1 0,0-1 1,0 0-7,0 1 14,0-1 22,0 1 1,0-2-1,0 1 0,0 1 1,0-1-1,0 0 0,0 0 1,0 1-1,-1-1 1,1 0-1,0 0 0,-1 1 1,1-1-1,-1 0 0,1 0 1,0 1-1,0-1 0,-1 0 1,0 0-1,0 1 1,1-1-1,0 1 0,-1-1 1,0 0-1,0 1 0,1 0 1,-1-1-1,0 1 1,0-1-1,1 1-36,-3-1 97,0 1 1,0 0-1,0 0 1,0-1-1,0 1 1,0 1-1,-3-1-97,-9 1 273,12-1-267,0 1 0,1 0 0,-1-1 0,1 1 0,0 0 0,-1 0 1,0 0-1,1 0 0,0 0 0,0 1 0,-1-1 0,1 1 0,0 0 0,0 0 0,0 0 0,0-1 0,0 2 0,-1 0-6,-3 4-2,6-7-3,0 1 0,-1 0 0,1-1 0,-1 0 0,1 1 0,0 0 0,-1 0 0,1-1 0,0 1 0,0 0 0,0-1 0,0 1 0,0-1 0,-1 1 0,1 0 1,0 0-1,0-1 0,0 1 0,0 0 0,1 0 0,-1-1 0,0 1 0,0 0 0,0-1 0,0 1 0,0-1 5,0 1-15,0 2-239,3-4 138,-2 1-1,1 0 0,1-1 1,-2 1-1,1-1 0,0 1 0,0 0 1,0 0-1,0 0 0,0 0 1,0 1-1,0-1 0,1 1 117,15-1-210,-17 0 208,-1 0 1,0-1-1,1 0 1,-1 1-1,1-1 1,0 1-1,-1 0 1,0-1-1,0 0 1,1 1-1,-1-1 1,1 1-1,-1-1 0,1 0 1,-1 0-1,0 1 1,0 0-1,0-1 1,0 0-1,0 0 1,0 1-1,0-1 1,0 0-1,0 0 1,0 1-1,0-1 0,0 0 2,0-56 433,0 56-405,0 1 0,0 0 1,0-1-1,0 0 1,0 0-1,-1 1 0,1 0 1,0-1-1,-1 0 1,1 0-1,-1 1 0,1 0 1,0-1-1,0 1 1,-1-1-1,1 0 1,-1 1-1,1 0 0,-1 0 1,1-1-1,0 1 1,-1 0-1,0-1 0,0 1 1,1-1-1,0 1 1,-1 0-1,0 0 0,0 0 1,1 0-1,0 0 1,-1 0-1,-1 0-28,-25 0 973,18 0-1008,3 3 105,6-3-79,-1 0 1,0 1 0,0 0-1,0 0 1,0 0 0,0 0 0,1 0-1,-1-1 1,0 1 0,1 1-1,-1-2 1,1 1 0,0 1 0,-1-2-1,1 2 1,-1-1 0,1 0-1,-1 0 1,1 0 0,0 0 0,0 1-1,0-2 1,0 2 0,0-1 0,0 0-1,0 0 1,1 0 0,-1 0-1,0 1 1,1-2 0,-1 2 0,1-1-1,-1 0 1,0 0 0,1 0-1,0 0 1,0 0 0,-1 0 0,1-1-1,0 1 1,0 0 0,-1 0-1,1-1 1,1 1 0,-2 0 0,1 0-1,1-1 1,-2 1 8,3 0-80,1 0 0,-1 0 1,0 0-1,0-1 0,1 1 0,-1-1 0,0 0 1,1 0-1,-1 0 0,0 0 0,2-1 80,8 0-197,-9 1 161,0-1 0,0 1 0,-1 0 1,1-1-1,0-1 0,0 2 0,-1-2 0,1 1 1,0-1-1,-1 1 0,1-2 0,-1 2 0,0-1 1,0-1-1,0 0 0,0 1 0,0-1 0,0 1 1,0-2 35,-2 3 7,1-1 1,0 1 0,-1-1 0,1 1-1,-1-2 1,1 2 0,-1-1 0,0 0-1,1 0 1,-2 0 0,1 0 0,1 0-1,-2 0 1,1-1 0,-1 1 0,1 0-1,0 0 1,-1-1 0,0 1 0,0 0-1,0 0 1,0-1 0,0 1 0,-1-2-8,1-2 187,0 5-152,0 0-1,0 0 1,0 1-1,0 0 1,0-1-1,-1 0 1,1 0-1,0 1 0,-1-1 1,1 1-1,0-1 1,0 0-1,0 1 1,-1-1-1,0 1 1,1-1-1,-1 0 1,1 1-1,0 0 1,-1 0-1,0-1 1,1 1-1,-1-1 1,1 1-1,-1-1 1,0 1-1,1 0 1,-1 0-1,1 0 1,-1 0-1,-1 0-34,-1-1 86,0 0 0,-1 1-1,0 0 1,0 0 0,1 0 0,0 0-1,-3 1-85,-2 0 61,1 1-1,-1-1 0,1 2 1,0-1-1,-1 0 0,2 1 1,-3 2-61,6-2 10,0-1-1,0 1 1,-1 0 0,1 0 0,1 1 0,-1-1 0,0 0 0,1 1-1,0 0 1,-1 1-10,-5 7 11,6-9-14,1 0-1,-2 0 1,1 0-1,1 0 1,-1 1 0,1-1-1,0 1 1,-1-1-1,2 0 1,-1 1-1,0 0 1,0 0 0,1-1-1,0 0 1,0 1-1,0 0 1,0 1 3,1 6-59,-1-9 41,0-1 0,1-1 1,-1 1-1,1 1 0,-1-2 1,0 1-1,1 0 0,-1 0 1,1-1-1,0 1 0,-1 0 1,1 0-1,0-1 0,0 1 1,-1 0-1,1 0 0,0-1 1,0 0-1,-1 1 0,1-1 1,0 1-1,0-1 1,0 1-1,0-1 0,0 0 1,0 0-1,0 0 0,0 0 1,0 0-1,0 0 0,0 0 1,-1 0-1,2 0 18,44 0-765,-31-1 531,-3 2 59,8-3-2,-19 1 180,-1 1 1,0 0-1,1-1 0,0 0 0,-1 0 0,1 1 0,-1 0 0,0-1 0,1 0 0,-1 0 0,1 1 0,-1-1 0,0 0 0,1 0 1,-1 1-1,0-1 0,0 0 0,0 0 0,0 1 0,0-1 0,0 0 0,0 0 0,0 1 0,0-2-3,0-5 120,0 6-89,0 0 1,0 0 0,1 1-1,-1-1 1,0 0-1,0 0 1,0 0 0,0 0-1,0 0 1,0 1-1,0-1 1,0 0-1,0 0 1,0 1 0,-1-1-1,1 0 1,0 0-1,0 1 1,0-1-1,-1 0 1,0 0 0,1 1-1,-1-1 1,1 0-1,0 0 1,-1 1-1,0 0 1,0-1 0,1 0-1,0 1 1,-1-1-1,0 1 1,0 0 0,1 0-1,-1-1 1,0 1-1,0-1 1,1 1-1,-1 0 1,0 0 0,0-1-1,1 1 1,-1 0-1,-1 0 1,2 0-1,-1 0 1,0 0 0,0 1-32,-65-1 805,60 3-746,-6 9-54,12-12-6,0 1-1,0 0 0,-1-1 0,1 0 0,-1 1 1,1 0-1,0 0 0,-1-1 0,1 0 1,0 1-1,0 0 0,0 0 0,0-1 0,0 1 1,0 0-1,0 0 0,0-1 0,0 0 1,0 1-1,0 0 0,0 0 0,0-1 0,0 1 1,0 0-1,1-1 0,-1 1 0,0-1 1,1 1-1,-1-1 0,1 1 0,-1 0 2,0-1-9,2 2-3,-1-1 0,-1 1 0,2-1 0,-1 0 0,0 0 0,1 0 0,-1 0 0,0 0 0,0 0-1,1-1 1,-1 1 0,1 0 0,-1 0 0,1-1 0,-1 0 0,1 1 0,0-1 0,0 1 0,-1-1 0,1 0 12,39 1-600,-28-2 337,-2 2 72,-10-1 177,1 0 0,0 0-1,0 0 1,0 0 0,-1 0-1,2 0 1,-2 0-1,1-1 1,0 1 0,-1-1-1,1 0 1,2 1 14,2-12 13,0 9 29,0-2 11,-4-10 175,-2 14-216,0 1-1,0-1 1,0 0-1,-1 0 1,1 1-1,0-1 1,-1 0-1,1 0 1,0 1-1,0-1 1,-1 0-1,0 1 1,1-1-1,-1 1 1,1-1 0,-1 1-1,1-1 1,-1 0-1,0 1 1,1 0-1,-1 0 1,0-1-1,0 1 1,1 0-1,0-1 1,-1 1-1,0 0 1,0-1-1,1 1 1,-1 0-1,0 0 1,0 0 0,1 0-1,-2 0-11,-33 0 562,21 1-486,2-2 48,10 1-107,0 0 0,0 0 0,-1 0 0,1 0-1,0 0 1,0 0 0,-1 1 0,1 0 0,0-1 0,0 1-1,-1 0-16,-12 11 22,12-9-84,3 0-66,0-2 117,0-1-1,1 1 0,-1-1 0,0 1 1,0 0-1,1-1 0,-1 1 1,1-1-1,-1 1 0,0-1 1,0 1-1,0 0 0,1-1 0,0 0 1,-1 0-1,1 1 0,-1 0 1,0-1-1,1 1 0,0-1 0,-1 0 1,1 0-1,-1 0 0,1 0 1,0 1 11,24 4-477,-21-5 402,0 1 0,0-1 0,0 0 0,0-1 0,0 1 0,0 0-1,0-1 1,0-1 0,0 2 0,0-2 0,3-1 75,-4 1-30,-1-1-1,1 1 1,-1-1-1,0 0 1,1 0 0,-1 0-1,1-2 31,15-19-129,-16 22 140,0 0 0,0-1-1,-1 1 1,1 0 0,-1 0-1,0-1 1,1 0 0,-2 1-1,2-1 1,-1 1 0,-1-1-1,1 0 1,-1 1 0,1-1-1,-1 0 1,0 0 0,0 0 0,0 0-11,0 0 504,-3 3-413,-1 0 0,1 0 0,0 0 1,-1 0-1,1 1 0,0 0 0,0 0 0,0-1 1,0 2-1,0-1 0,0 0-91,-4 4 18,1-1-1,0 1 1,0 0-1,1 0 1,-1 1-18,1-1-2,1-2 0,0 0-1,0 0 1,1 1-1,-1 0 1,1 0 0,0 0-1,0 1 1,1-1-1,-1 0 1,1 0 0,0 2-1,0-2 1,1 1-1,-1 0 1,1-1-1,0 2 1,0-1 0,0 2 2,1-6-6,0 1 1,0-1 0,0 1 0,0-1-1,0 1 1,1 0 0,-1-1 0,1 1-1,0-1 1,-1 1 0,0-1 0,1 1-1,0-1 1,0 0 0,0 1 0,0-1-1,0 1 1,0-2 0,0 2 0,0-1-1,1 1 6,2 0-57,0 0-1,1 1 1,-1-2 0,1 1-1,-1 0 1,1-1-1,4 1 58,-3-1-84,0-1 0,0 0 0,0 0 0,0 0 0,0 0 0,0-1 0,0 0 0,-1 0 0,1-1 0,0 0-1,-1 0 1,0 0 0,4-2 84,-8 3-3,8-3-12,-1 0 0,0-1 1,-1 1-1,1-2 0,-1 1 1,0-1-1,0-1 0,1-1 15,-7 7 0,1 0 36,0-1 0,-1 1 0,1-1 0,0 0 0,-1 1 0,1-2 0,-1 1 0,0 1 0,1-2 0,-2 1 0,1 0 0,1 0 0,-2-1 0,1 1 0,-1-1 0,1 1 0,-1 0 0,1-1 0,-1 1 0,0-1 0,0 1 0,0 0 0,-1-1-1,1 0-35,0-2 375,0 4-354,0 0-1,-1 0 0,1 0 0,0 1 0,0-1 0,-1 0 1,1 0-1,0 1 0,0-1 0,-1 0 0,1 0 0,-1 1 1,1-1-1,-1 0 0,1 0 0,-1 1 0,0-1 1,1 0-1,-1 1 0,1-1 0,-2 1-20,-21-10 511,13 8-359,0 1 1,0-1-1,-1 2 1,0 0-153,7 0-138,-1 0 0,0 0 0,0 0-1,1 0 1,-1 1 0,0 1 0,-2-1 138,6 0-94,0 0 1,0-1-1,0 0 0,0 1 0,0 0 1,0 0-1,0 0 0,0 0 1,1 0-1,-1-1 0,0 2 0,0-1 1,1-1-1,-1 2 0,1-1 1,-1 0-1,0 0 0,1 0 0,0 0 1,0 1-1,0-1 0,0 0 1,-1 0-1,1 0 0,0 1 0,0-1 1,0 0-1,1 1 94,-1-1-338,0 0 0,0 0 0,0 0 0,0 0 0,0 0 0,0 0 0,-1 0 0,1-1 0,0 2-1,-1-1 1,1-1 0,-1 1 0,1 1 0,0-1 338,-1-1-512,-1 1 0,2-1 0,-1 1-1,0-1 1,0 0 0,0 0 0,0 0-1,0 1 1,1-1 0,-2 0 0,1 0-1,1 0 1,-1 0 0,-1 0 0,2 0 512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05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2 127 9636,'0'0'1590,"0"0"-530,0 0-127,0 0-386,0 0-416,0 0-128,0 0 7,0 0 14,0 0 24,0 0-21,0 0 10,0 0 102,0 0 272,0 0 37,0 0-125,0 0-240,0 0-209,0 0-413,3-3-637,1-2 943,1 0 195,1-1 0,-2 1 1,2 1-1,4-4 38,-1 3-6,-7 4 7,0 0-1,0 0 1,-1-1-1,2 1 1,-2 0-1,1 0 1,-1-1-1,1 0 1,-1 0-1,1 1 1,-1-1-1,1 0 1,-2 1-1,1-2 0,1 2 1,-2-1-1,1-1 0,10-12 78,-8 12 330,-3 3 710,-3 0-1035,2-1-1,-1 1 1,1-1 0,-1 1 0,0 0 0,1 0 0,-2 0 0,2 1-1,-1-1 1,0 1 0,1-1 0,-1 0 0,1 1 0,-2-1-1,2 1 1,-1 0 0,1 0 0,-1 0 0,1 0-83,-11 15 115,-11 14 23,20-28-136,1 1-1,1-1 1,-2 0-1,2 1 1,-1-1-1,1 1 1,-1 0-1,2 0 1,-2 0-1,1-1 0,1 2-1,-1-3-7,1 0-1,0 0 1,0-1-1,-1 0 1,1 1-1,0 0 1,0 0-1,0-1 1,0 1-1,0 0 1,0 0-1,1-1 1,-1 1 0,0 0-1,0 0 1,1-1-1,-1 0 1,0 1-1,0 0 1,0 0-1,1-1 1,-1 0-1,1 1 1,0 0-1,-1 0 1,0-1-1,1 0 1,-1 0-1,1 1 1,0 0-1,-1-1 1,0 0-1,1 1 1,0-1-1,0 0 1,-1 0-1,1 0 1,0 1-1,-1-1 1,1 0-1,-1 0 1,1 0-1,0 0 1,0 0-1,-1 0 1,1 0-1,1 0 8,9 0-241,3 0-51,0 0-1,0-1 1,0 0 0,12-4 292,-23 5-26,2-2 0,-1 1 1,-1 0-1,0-1 1,1 0-1,0 1 0,-1-2 1,1 1-1,-1 0 1,0 0-1,0-1 0,0 0 1,0 0-1,0 0 1,-1 0-1,0 0 0,0 0 1,1-1-1,-1 0 26,-2 4 20,0-1 1,1 1-1,-1 0 0,0 0 0,0-1 0,0 1 0,0 0 1,0-1-1,1 1 0,-1-1 0,0 1 0,0 0 0,0-1 1,0 1-1,0-1 0,0 1 0,0-1 0,0 1 0,0 0 1,0 0-1,0-1 0,0 1 0,0-1 0,0 1 0,0-1 1,0 1-1,-1 0 0,1 0 0,0-1 0,0 1 0,0-1 1,0 1-1,0-1 0,-1 1 0,1 0 0,0 0 0,-1 0 1,1-1-1,-1 1 0,1 0 0,0 0 0,0-1 0,0 1 1,-1 0-1,1 0 0,-1-1 0,0 1 0,1 0-20,-21 0 1277,17 0-1497,-14 0 562,15-1-300,0 1 0,-1 0 0,1 0 0,0 0 0,-1 1 0,1-1-1,0 0 1,0 1 0,0 0 0,0 0 0,0 0 0,0 1 0,0-1 0,0 1 0,0-1 0,1 1 0,-1 0 0,0 0-42,-26 16 189,12-3-186,14-12-297,6-3-325,2 0 564,0 1 1,0-1-1,1-1 0,0 1 0,-1-1 0,0 1 0,0-2 0,1 1 0,-1-1 0,-1 1 0,2-2 1,-1 1-1,-1 0 0,1-1 0,-1 0 0,1 0 0,-1 0 0,1-1 0,1-2 55,12-7-114,-3 10 60,-12 3 148,-3 0 231,0 0 241,-18 0 82,16 0-648,1 0 1,0 0-1,0 0 0,-1 0 1,1 0-1,-1 0 0,1 0 1,0 0-1,-1 1 0,1-1 1,0 1-1,0 0 0,-1-1 1,1 0-1,0 1 1,0 0-1,0 0 0,0-1 1,-1 2-1,2-1 0,-1-1 1,-1 2-1,2-1 0,-1-1 1,0 2-1,0-1 0,1 0 1,0 1-1,-1-2 0,0 2 1,1-1-1,-1 1 0,1-1 1,0 0-1,0 1 1,0-1-1,0 1 0,0-1 0,0 2-42,0-3-113,0 0-192,0 0-181,25-1-8,-20 1 1273,-21 1-26,14-1-691,0 0 0,1 1-1,-2 0 1,2-1 0,-1 0-1,0 1 1,0 0 0,0 0-1,1 0 1,-1 0 0,0 0 0,1 1-20,-8 3 38,3-3-17,6-1-20,-1-1 0,1 0 0,-1 0 0,0 1-1,1-1 1,0 0 0,-1 1 0,1-1 0,-1 0 0,0 0-1,1 0 1,0 1 0,0-1 0,-1 1 0,1-1 0,-1 1 0,1-1-1,-1 0 1,1 1 0,0 0 0,0-1 0,0 1 0,0-1-1,-1 0 1,1 1 0,0 0 0,0 0 0,0-1 0,0 0-1,0 1 1,0 0 0,0-1 0,0 1 0,0-1 0,0 1-1,0 2-54,0-3-130,0 0-101,2 0-19,2 0 272,-1 0 0,0 0 0,0-1 0,1 1 0,-1 0 0,0-1 1,0 0-1,0 0 0,2-1 32,-4 1-6,0 1 1,0-1 0,0 0-1,0 0 1,1 1-1,-2-2 1,1 1 0,0 1-1,0-2 1,-1 1 0,1 0-1,0 0 1,0 0-1,-1-1 1,0 1 0,1 0-1,-1-1 1,1 1-1,-1 0 1,0 0 0,0-1-1,1 1 1,-1 0-1,0-1 1,-1 0 5,1-47 502,0 49-494,0 0 0,0 0 0,0 0 1,1 0-1,-1-1 0,0 1 1,0 0-1,0 0 0,0 0 0,0 0 1,0 0-1,0 0 0,0-1 1,0 1-1,0 0 0,0 0 0,0 0 1,-1 0-1,1 0 0,0 0 1,0-1-1,0 1 0,0 0 0,0 0 1,0 0-1,0 0 0,0 0 1,0 0-1,0 0 0,0 0 0,0 0 1,-1 0-1,1 0 0,0 0 1,0 0-1,0 0 0,0 0 0,0 0 1,0 0-1,0 0 0,-1 0 1,1 0-1,0 0 0,0 0 0,0 0 1,0 0-1,0 0 0,0 0 1,0 0-1,0 0 0,0 0 0,0 0 1,0 0-1,0 0 0,0 0 1,0 0-1,-1 0-8,-80 0 1526,75 3-1502,4-1-38,1 0 0,-1 0 0,1 1 1,-1 0-1,1-1 0,0 0 0,0 1 0,0-1 0,0 1 0,0 0 1,1 0-1,0 0 0,0-1 0,-1 1 0,1 0 0,1 2 14,-1-5-4,0 0 0,0 0 0,0 0 0,0 1 0,0-1 0,0 0 0,0 0 0,0 0 0,0 1 0,0-1 0,0 0 0,0 0-1,0 0 1,0 0 0,0 0 0,0 0 0,0 0 0,0 0 0,0 0 0,0 1 0,0-1 0,0 0 0,1 0 0,-1 0 0,0 0 0,0 0-1,0 0 1,0 0 0,1 1 0,-1-1 0,0 0 0,0 0 0,0 0 0,1 0 0,-1 0 0,0 0 0,0 0 0,0 0 0,0 0-1,0 0 1,0 0 0,0 0 0,0 0 0,1 0 0,-1 0 0,0 0 0,0 0 0,0-1 0,1 1 0,-1 0 0,0 0 0,0 0 0,0 0-1,0 0 1,1 0 4,80 0-1875,-81 0 1866,1 0 1,0 0-1,0 0 1,0 0-1,0 0 1,0 0-1,0-1 1,0 1-1,0 0 0,-1 0 1,2 0-1,-1-1 1,-1 1-1,1-1 1,0 1 8,0-3 25,0-1 0,0 1 0,-1 0 0,1 0 0,-1 0 0,0 0 0,0 0 0,0 0 0,0 0 0,-1 0 0,0-1 0,0 1 0,0-2-25,-1 4 64,-1 0-1,0 0 1,0 1-1,0-1 0,0 0 1,0 1-1,0 0 1,0 0-1,0 0 0,0 0 1,0 1-1,0 0-63,-5-1 136,-44 0 437,46 3-551,-6 9-49,9-9-136,3-3-146,18 0-598,-11 0 810,-4 0 81,-1 0-1,1 0 1,-1 0 0,0 0 0,1 0 0,-1 0-1,1 0 1,-1-1 0,0 0 0,2 0 16,-3 0-2,1 0 0,-1 0 1,0 1-1,1-2 0,-2 1 0,2 0 0,-1 0 1,0 0-1,0 0 0,0-1 0,-1 1 0,2-1 3,1-14 150,-3 14-9,-18 2 266,-17 0 147,34 0-554,0 0 0,0 0 0,1 0 0,-1 0 0,0 0 0,0 0 0,1 0 0,0 0 0,-1 0 0,0 0 0,0 0 0,1 0 0,-1 0 0,0 1 0,1-1 1,-1 1-1,1-1 0,-1 1 0,1-1 0,-1 0 0,0 0 0,1 1 0,0 0 0,-1-1 0,1 1 0,-1-1-1,0 21-63,1-9-13,0-12 61,0 0-1,0 1 1,0 0-1,0-1 1,0 1-1,0-1 1,0 0-1,0 1 1,1-1-1,-1 1 1,0 0-1,1-1 1,-1 0-1,1 0 1,-1 1-1,0-1 1,0 1-1,0-1 1,1 1-1,0-1 1,-1 0-1,1 0 1,-1 0-1,0 1 1,1-1-1,0 0 16,18 5-604,-11-5 434,-1-1 1,1 0-1,-1 0 0,6-1 170,-8 1-38,0-1 0,0 0 0,0 0 0,-1 0-1,1-1 1,-2 1 0,2-1 0,-1 0 0,1-2 38,-3 4-12,0-1 0,0 1 0,-1-1-1,2 0 1,-2 0 0,1 0 0,-1 0 0,1 0 0,-1 0-1,0-1 1,0 1 0,0 0 0,0 0 0,0-1 0,-1 0-1,1 1 1,0-2 12,-1 1 16,0-12 582,0 15-590,0 0-1,0 0 1,0-1 0,0 1 0,0 0 0,0 0-1,0 0 1,0 0 0,0 0 0,0 0-1,0-1 1,0 1 0,0 0 0,0 0-1,0 0 1,0 0 0,0 0 0,0 0 0,0-1-1,0 1 1,0 0 0,0 0 0,0 0-1,0 0 1,0 0 0,0 0 0,0 0-1,0 0 1,0 0 0,-1 0 0,1 0 0,0 0-1,0 0 1,0 0 0,0 0 0,0 0-1,0 0 1,0 0 0,-1 0 0,1 0-1,0 0 1,0 0 0,0 0 0,0 0 0,0 0-1,0 0 1,0 0 0,0 0 0,0 0-1,0 0 1,0 0 0,0 0 0,0 0-1,0 0 1,-1 0 0,1 0 0,0 0-8,-14-1 304,10 1-268,0-1-1,0 1 1,1 0-1,-1 0 1,0 0-1,1 1 1,-1-1-1,1 1 1,-1-1-1,0 2 1,1-1-1,-1 0 1,1 1-1,0-1 1,0 1-1,0 0 1,0 0-1,0 0 1,-1 1-36,-4 5-3,5-7-7,1 1-1,0 0 0,0 0 1,0 0-1,0 0 0,0 0 1,1 1-1,-1-1 0,1 0 1,-1 1-1,1-1 0,0 1 1,0 0-1,0-1 0,0 1 1,0 0-1,1-1 0,0 3 11,17-5-758,-13 0 689,-1 0-1,1 0 1,0 0-1,0-1 1,-1 0-1,1 0 1,0 1-1,-1-1 1,1-1 69,-3 2 0,0-1 1,0 0 0,0 0 0,0 1-1,0-1 1,-1 0 0,1 0-1,0 1 1,0-1 0,-1-1-1,1 2 1,0-1 0,0-1-1,-1 2 1,0-2 0,1 1-1,-1 0 1,1 0 0,-1 0-1,0 0 1,1-1 0,-1 1-1,0 0 1,0 0 0,0 0-1,0-1 0,0-1 19,0 3 37,0 0 125,-4-1-41,0 1-1,0-1 1,0 1 0,0 0-1,0 1 1,-2 0-140,5-1 40,-10 0 149,9-1-181,1 1-1,-1 0 0,1 0 0,-1 0 1,1 0-1,-1 0 0,0 0 1,0 0-1,2 1 0,-2-1 1,1 0-1,-1 0 0,1 1 1,-1 0-1,1 0-7,0-1 0,0 1 1,1 1 0,-1-2-1,1 1 1,0 0-1,0 0 1,0 0-1,0 0 1,-1 0 0,1 0-1,0 0 1,0 0-1,0 0 1,1 1-1,-2 15-16,1 18-96,0-33 107,0-2 0,0 1-1,0 0 1,1 0 0,-1-1 0,0 1-1,0 0 1,0 0 0,1-1 0,-1 1-1,1-1 1,-1 1 0,1 0-1,-1-1 1,0 1 0,1 0 0,0-1-1,-1 1 1,1-1 0,-1 0 0,1 1-1,0-1 1,0 1 0,-1-1-1,1 1 1,0-1 0,0 0 0,-1 0-1,1 0 1,0 0 0,0 0 0,-1 1-1,1-1 1,0 0 5,30 0-1465,-13 0-2758,-15 0-2684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0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1 247 1008,'194'-18'32,"-16"-35"193,-2-1 703,18 21-96,-18-3 113,36 17-145,17-15-79,1 34-337,-1 0-176,1 0-96,-19 0 32,-35 34-144,-158-15-160,-18-1-3842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1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4658,'0'0'80,"194"72"48,-33-37 80,-3 1 481,54-18 47,-1 16-64,37 2-127,32-2 95,21 2-320,0 16-208,-38-16-16,-34-2 0,-35 2-96,-52 1-1569,-142-21-1584,0-16 544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1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5683,'0'0'384,"230"34"-32,-105-34 224,15 0 161,18 0 879,18 0-367,20 0 240,-2 0-1025,0 0-128,-18 0-192,-36 0-48,-15 0-48,-56 18-48,2-18-416,-35 18-1153,-36-18-960,-18 0-3170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6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0 125 7347,'0'-107'4098,"0"89"-1585,0 18-1184,0 0-561,0 0-768,0 0-176,0 36-1585,36 0 865,-19-1-2385,1 1-3026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4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0 1 10517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4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10517,'15'-16'1499,"-12"13"-1005,-6 27-300,-9 75 140,9-39 35,3-48-300,0-11-70,0 1 1,0-1 0,0 1 0,1-2-1,-1 2 1,0-1 0,1 1 0,-1-1 0,0 0-1,1 1 1,-1-1 0,1 0 0,0 0 0,-1 0-1,1 1 1,0-2 0,0 2 0,0-1-1,0-1 1,0 2 0,0-1 0,0-1 0,1 2-4,0-1 1,1-1-1,-2 2 1,1-1 0,1-1-1,-1 0 1,0 1-1,0 0 1,1-1-1,-1 0 1,0 0-1,3 0 4,-2 0-37,2 0-1,-1-1 0,0 0 1,1 1-1,-2-1 0,1-1 1,1 1-1,-2-1 0,1 1 1,0-1-1,0 0 0,-1 0 1,0 0-1,3-2 38,1-4-215,0-1 1,-1 0 0,0 0-1,-1 0 1,1-2 214,11-18-534,55-93-533,-57 104 1013,-15 18 52,0 0 0,0 0 1,0 0-1,0 0 0,0 0 0,0 0 0,0 0 0,0 0 0,0 0 0,0 0 0,0 0 0,0-1 0,0 1 0,0 0 0,1 0 0,-1 0 0,0 0 1,0 0-1,0 0 0,0 0 0,1 0 0,-1 0 0,0 0 0,0-1 0,0 1 0,0 0 0,1 0 0,-1 0 0,0 0 0,0 0 0,0 0 1,0 0-1,0 0 0,0 1 0,0-1 0,0 0 0,0 0 0,0 0 0,1 0 0,-1 0 0,0 0 0,0 0 0,0 0 0,0 0 0,1 0 0,-1 1 1,0-1-1,0 0 0,0 0 0,0 0 0,0 0 0,0 0 0,0 0 0,1 0 0,-1 0 0,0 0 0,0 0 0,0 0 2,1 3 14,1 0 0,0-1 1,-1 0-1,0 1 0,1-1 0,-1 1 0,0 0 0,0 0 0,-1 0 0,1 0 0,0 0 0,0-1 0,-1 3-14,3 9 175,0 3 80,0-1 44,0 2 1,0-1 0,-2 0 0,0 3-300,1 25 512,5 24-512,-2-26 253,-1 25-253,-4 139 289,0-199-276,0-1 0,-1-1 0,0 2 1,1-1-1,-2-1 0,0 1 1,0 0-1,-1 1-13,3-6 16,-1-1 0,0 1-1,0 0 1,0-1 0,0 2 0,0-2 0,0 1 0,-1-1-1,1 1 1,-1-1 0,1 1 0,-1-2 0,1 2-1,-1-1 1,1 0 0,-1 0 0,0 0 0,1-1 0,-2 1-1,2 0 1,-1 0 0,0-1 0,0 0 0,0 1 0,0-1-1,0 0 1,0 0-16,-1 0 66,1 0-1,1 0 1,-2-1-1,1 1 1,0 0-1,0-1 1,0 0-1,1 0 1,-2 1-1,2-2 1,-1 1 0,0 0-1,1 0 1,-2 0-1,2-1 1,-1 1-1,1-1 1,-1 1-1,2-1 1,-2 1-1,1-2 1,0 2-1,-1-1 1,2 0-1,-1 1 1,0-2-1,0 1 1,1 1 0,0-2-1,-1 0-65,-1-6 48,-1-1-1,2 0 1,0 0-1,0 1 1,1-9-48,0-17 32,-1 8-10,2 1 1,0-1-23,0 19 3,0-1 0,1 1 0,0 1 0,0-2 0,1 2 0,0-1 0,0 1 0,3-4-3,1 0 4,0 1 0,1 0-1,6-6-3,-2 3 3,3-6-18,-6 8-116,0 0 0,0 1 0,2 0 0,-1 0 0,1 1 0,1 0 0,10-5 131,36-15-2206,-55 28 1822,-1 0 0,1 0 0,0 0 1,0 1-1,-1-1 0,1 0 0,0 1 0,-1 0 0,1 0 384,15 0-5794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5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19 7587,'0'0'2175,"0"0"-1284,0 0-462,0 0 137,0 0-294,0 0-173,9-3-38,30-9-18,-17 9 13,-20 3-51,-1 1-1,1 0 1,-1-1 0,1 1 0,0 0 0,-1 0-1,1-1 1,-1 1 0,0 1 0,1-2 0,-1 2-1,1-1 1,-2 0 0,2 1 0,-1-1-1,-1 0 1,2 0 0,-1 1 0,-1-1 0,1 2-1,0-2 1,0 1 0,-1-1 0,0 1-5,3 4 18,-2-3-29,0 0-1,0 0 0,0 0 0,-1 0 1,1 0-1,-1 1 0,0-1 0,0 0 1,0 1-1,0-1 0,-1 2 12,0 8-175,1 0-309,0 1 1,-2 0-1,1 0 0,-2-1 0,0 0 1,-3 9 483,3-16-110,3 2 25,0 15 98,0-11 112,0-8 9,-1 0 0,1 1 0,0-1 0,0 0 0,1 0 0,-1 0 0,1 0 0,0 1 0,0-1-134,29 67 1446,-29-67-1265,1 1 0,-2-1-1,1 1 1,0-1 0,0 1 0,-1-1-1,0 1 1,-1 0 0,1-1-1,-1 2-180,0 16 1566,1-20-1473,0 0 1,0 0-1,0 0 1,0 0 0,0 0-1,-1 0 1,0 0-1,1-1 1,-1 2-1,1-2 1,-1 1 0,0 0-1,-1 1-93,-21 18 719,17-17-648,-131 98 1095,119-87-2228,12-12-3684,-9-3-6956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5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12022,'0'0'1309,"0"0"-514,0 0-565,0 0-78,0 0-5,0 23 61,0-16-194,0 18 34,2 0 1,1 6-49,-2-19 7,1 0 1,1-1 0,0 1 0,1-1 0,1 0-1,-1 0 1,5 7-8,1-1 12,0-1-1,1-1 1,0 0-1,6 5-11,-14-16-18,1 0 1,-1-1-1,2 1 1,-2-1-1,1 0 0,1 0 1,-1 0-1,1-1 1,-1 0-1,1 1 0,-1-1 1,1-1-1,0 1 1,0-1-1,0 0 0,0 0 1,2 0 17,-1-1-129,0 0 1,0 0 0,0-1 0,0 0-1,0 0 1,-1-1 0,1 1-1,-1-1 1,1 0 0,-1-1-1,1 1 1,-1-1 0,-1 0-1,2 0 1,-2-1 0,5-4 128,2-3-431,-2-1 0,1 0 0,-1-1-1,-1 1 1,0-2 0,0-2 431,6-11-1158,-2-2-1,7-27 1159,-12 36-311,-5 13 250,0 1-1,1 0 0,0 0 0,0 1 0,2-3 62,10-10 51,-12 15 514,-3 9 817,0 7-574,0 8 58,-1 0 0,-1 9-866,-2-6 247,-1 8 190,2 1 0,0 16-437,2-21 193,-1-1 0,-4 13-193,2-11 80,1-1 0,1 14-80,1-23 61,0 0-1,-2-1 0,-4 15-60,4-19 33,1-1 9,2-10-24,-1 0 0,1 0-1,-1 0 1,0 0 0,1 0 0,-1-1 0,-1 1 0,2 0 0,-2-1 0,1 1 0,-1-1 0,1 1 0,-2 0-18,0 0 120,-1-3 348,3 1-453,1-1-1,0 0 1,-1 0-1,1 0 0,0 0 1,0 1-1,0-1 1,-1 0-1,1 0 1,-1 0-1,1 0 1,-1 0-1,1 0 0,0 0 1,0 0-1,0 0 1,-1 0-1,1 0 1,-1 0-1,1-1 1,-1 1-1,1 0 0,0 0 1,0 0-1,0 0 1,-1-1-1,1 1 1,0 0-1,-1 0 0,1 0 1,0 0-1,-1 0 1,1-1-1,0 1 1,0-1-1,0 1 1,0 0-1,0-1 0,0 1 1,0 0-1,-1 0 1,1 0-1,0-1 1,0 1-1,0-1 0,0 1 1,0-1-15,1-9 18,0-1 0,1 1 0,1-1 1,0 2-1,3-9-18,-3 8 1,0-1-49,0 1 1,1 0-1,1 0 0,0-1 48,-1 4-245,1 1 0,-1-1-1,1 0 1,0 1-1,0 0 1,1 1 0,5-5 245,10-9-2677,-4 1-1362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6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12342,'0'0'101,"0"0"-56,0 0-66,0 0-22,15 6 27,-8-4 20,-2 1 7,1-1 0,-1 0 0,1 0 0,0 1 0,-2 0 1,1 1-1,2 1-11,-5-3 16,1 0 0,-1 0-1,-1 1 1,2 0 0,-2-1 0,1 0 0,-1 1 0,1 0 0,-1-1 0,0 1 0,0 0 0,0 0 0,0 0 0,0 0 0,-1 0 0,0 0 0,0 0 0,0 0 0,0 3-16,1 3 33,-2 0 0,1 1 0,-1 0 0,0 0 0,-1-1 0,0 0 0,-1 1 0,0-1 0,0 0 0,-2 2-33,-10 18 150,10-22-44,0 2 1,1-1-1,0 0 1,0 1-1,1-1 1,0 1-1,1 0 1,0 0-1,0 1 0,2-1 1,-2 8-107,2 35 742,0-50-740,1-1 1,-1 1 0,0-1 0,1 1 0,-1-1-1,0 1 1,1-1 0,-1 0 0,1 0 0,0 1-1,-1-1 1,1 0 0,0 1 0,0-2 0,0 2-1,0-1 1,0-1 0,0 2 0,1-1-1,-2-1 1,2 1 0,-1 0 0,0 0 0,1-1-1,-1 1 1,1-1 0,-2 1 0,2 0 0,-1-1-1,1 0 1,1 0-3,7 2-25,-1-1 1,1 0-1,0 0 0,6-1 25,-10-1-22,-6 1 22,15 1-394,0-2 1,13-2 393,-26 3-175,-1 0 0,1-1 0,-1 1 0,1 0-1,-1-1 1,1 0 0,-1 0 0,1 1 0,-2-1 0,2 0 0,-1 0 0,0 0 0,1 0 0,-2 0-1,2 0 1,-1-1 0,0 1 0,0 0 0,0-2 175,17-30-6619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6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13286,'0'0'640,"0"0"-343,0 0-175,0 21-7,0 8-67,-2 4 38,2 0 0,2-1 1,1 9-87,0-31 12,-1 0 1,0-1 0,1 0-1,1 0 1,0 0 0,0 0-1,1 0 1,4 6-13,-6-12 2,-1-1 1,1 1-1,0 0 0,0-1 0,0 0 1,3 3-3,2 1 2,3 3-13,-5-5-9,-2 0 0,1 0 0,0 0 0,0-1 0,0 0 0,1 0 0,0 0 0,-1-1 0,1 0 0,0 0 0,0 0 0,0-1 0,0 0 0,0 0 0,1 0 0,-1-1 20,22 1-584,-19 0 211,1 0 1,-1-1-1,1 0 0,-1-1 1,0-1-1,9-1 373,-3-3-899,-11 4 718,0 1 1,0 0-1,-1-1 0,1 2 1,1-1-1,-2 0 0,1 0 0,3 1 181,0 0-193,21 3-652,-26-3 802,-1 1 0,1 0 0,0 0-1,-1 0 1,1 0 0,-1 0 0,0 0-1,1 1 1,-1-2 0,0 2 0,0-1-1,0 1 1,1-1 0,-1 2 43,1 2-24,1-1-1,-1 2 1,0-2-1,0 1 1,-1 0 0,1 0-1,-2 0 1,1 1 0,0-1-1,-1 0 1,0 3 24,5 35 225,0-22-106,-2-10 52,-1 0 0,0 0 0,0 0 0,-1 10-171,-1-9 199,0 2-1,-1-1 1,0-1-1,-1 2 1,-1-1-199,2-9 58,-1 0 0,2 0 1,-2-1-1,1 0 1,-2 1-1,2-1 0,-1 1 1,-1-1-1,1 0 1,0 0-1,-1 0 1,1-1-1,-1 1 0,0-1 1,0 1-1,0-1 1,-1 0-1,1 0 1,-1 0-59,3-1 50,0-1 0,-1 0 0,1 0 0,-1 1 0,2-1 0,-2 0 0,1 0 0,-1 1 0,1-1 0,-1-1 0,1 1 0,0 0 0,-1 0 0,1-1 0,-1 1 0,2 0 0,-2-1 0,1 1 0,-1-1 0,1 0-50,-21-14 528,18 10-465,0 1-1,1-1 1,0 0-1,0 0 1,0 0-1,0 0 1,0 0-1,1-1 1,0 1-1,0 0 1,1-1-1,-1 1 1,1-6-63,-1-9 149,1 0 1,0-1-1,2-3-149,0-2 100,-1 10-85,1 1 0,1-1-1,1 0 1,0 1 0,2-1 0,-1 1 0,2 0 0,0 1 0,1 0-1,0 0 1,1 0 0,0 1 0,2-1 0,8-9-15,-13 17-197,-2 2 168,0 1 0,-1 0 0,1 0-1,0 0 1,0 0 0,0 1 0,2-2 29,-3 3-317,0 0 0,-1 0 0,1 0-1,0 1 1,0 0 0,0-1 0,0 1 0,0-1 0,0 1-1,-1 0 1,3 0 317,13 0-4933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07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9636,'0'0'1841,"0"0"-1841,0 0-224,71-104 112,-53 50-32,-3 37 96,3-1 48,-18 18-96,18 0 96,-18 53 512,0 1 1585,18 32-1232,-18 2-273,18 0-272,-18 1-176,18-17-144,0-72-816,-18 15-5603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23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284 1 6195,'0'0'1088,"17"140"-1040,-17-70 0,0 3-32,0-3 96,0 0 257,-35 0 383,-1-15 0,0 14-336,0-16-79,1-17-113,1-2-128,-1 2-16,17-18-64,0 0-16,0-2-352,18-16-2290,0-16-2464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23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 5955,'0'0'752,"0"0"241,0 0-17,-53 140 257,53-86-337,0-2 0,0 1-207,17-17-65,1-18-80,0 15-304,33-33-48,-15 0-80,36 0-96,15 0 64,19-33-80,-70-3-2032,15 18-3987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24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0 11781,'0'0'737,"0"0"-689,0 0-48,54 124 288,-54-54-96,-18 1 0,-18-1 16,0 0-96,-15-16-96,-2 16-16,35-70-1280,0 18-1810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6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 8468,'0'0'4250,"0"0"-2847,0 0-960,0 0-182,0 0-181,-3 20 22,-5 66 82,1 52-184,9-53 25,-1 2 62,-6 39-87,-2-71 17,3-27-10,2 0 1,0 4-8,2 77-24,0-108 10,0 0-1,0 0 1,0-1-1,0 1 1,1 0 0,-1 0-1,0-1 1,1 1-1,-1 0 1,0 0 0,0-1-1,1 1 1,-1 0-1,1 0 1,-1-1-1,1 0 1,-1 1 0,1 0-1,-1 0 1,1-1-1,0 0 1,-1 0 0,1 1-1,0 0 1,0-1-1,-1 0 1,1 1 0,0-1-1,0 0 1,-1 0-1,1 0 1,0 0-1,0 0 1,0 0 14,35 1-359,-19-2 338,159 1 3,-163 0 16,-1 1-1,0 1 1,0-1 0,0 2 0,0 0 0,-1 0 0,0 1 0,1 0 0,-1 2 0,0-1 0,-1 1 0,1 1 0,0 0 2,2 1 54,-9-6-57,-1 0 0,1 0 0,0 1 0,-1 0 0,1-1 0,-1 1 0,3 3 3,-6-5 40,1 2 0,1-2 0,-2 1 0,1-1 0,0 1 1,0 0-1,-1-1 0,0 2 0,0-2 0,1 1 0,-1 0 0,0 0 0,0 0 0,0 0 0,0-1 0,0 2 1,0-2-1,-1 1 0,1 0 0,0-1 0,-1 2 0,0 0-40,-1 2 212,0 0 0,-1 0 0,0 0 0,0 0 0,0 0 0,0-1 0,-1 1 0,0-1-1,0 1 1,-3 1-212,-10 8 530,0-1-1,-5 2-529,13-9 114,-45 30 412,0-4-1,-15 4-525,55-29-169,0-1-1,0-1 1,-1-1-1,0 0 1,0 0-1,0-1 0,0-2 1,0 1-1,-9-1 170,-11-4-5111,33 3 3690,0-1 0,-1-1 1,2 2-1,-1-2 0,-1 1 0,2 0 1,-1-1-1,0 1 0,-1-2 1421,3 3-38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24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 7716,'0'0'4161,"-18"106"-3920,18-36 367,0-16 48,18-2 96,35 1-175,1-17-225,33 0-208,38-36-16,-74 0-128,2 0-3730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50:36.9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3538,'266'0'80,"-2"0"-80,-16 0 0,-215 0-2385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0.0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1 125 3570,'0'0'6755,"0"0"-4917,5 23-1851,13 78 5,-6-3 36,-10-71 17,1-1-1,4 8-44,-8-46-31,0 0 0,2 0 1,0 1-1,1-11 31,1-3-56,1-12-48,1 1 0,2 0 0,4-11 104,-6 30-4,0 0-1,2 0 1,0 0-1,1 2 0,0-2 1,1 2-1,10-13 5,-16 25-15,1-1 1,-1 1-1,1 0 1,-1 0-1,1 0 0,0 0 1,0 1-1,0-1 0,0 0 1,0 2-1,1-1 1,-1 0-1,1 1 0,-1 0 1,1-1-1,-1 2 0,2-1 1,-2 1-1,1-1 1,0 1-1,-1 1 0,1-1 1,0 1-1,0-1 1,0 2 14,-1-1 5,-1 0 1,0 1-1,1-1 1,-1 1-1,1 0 1,-1 0-1,0 0 1,0 1-1,0-1 1,0 1-1,0 0 1,-1-1-1,0 1 1,1 0-1,-1 1 1,0-1-1,0 0 1,0 1-1,1 2-5,1 5 55,1-1 0,-1 1-1,-1 0 1,0 0-1,0 1 1,-1 2-55,2 37 388,-2 1 1,-4 39-389,1-71 71,-4 25 276,-1 3-4162,6-48-198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1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10 166 7267,'0'0'3349,"0"0"-2576,0 0-928,0 23 97,0 14 52,-4 280 132,-1-111-486,27-570-4162,-18 318 4129,2 0 0,2 1 1,5-14 392,-10 46 11,2 1-1,-1-1 1,1 1 0,1 0 0,0 0-1,0 0 1,1 1 0,1 0 0,-1 1 0,2-1-1,0 1 1,0 1 0,9-6-11,-14 11 28,1 1 0,0 1 1,0-1-1,0 0 0,1 1 1,-1 1-1,0-1 0,1 1 1,-1-1-1,1 1 0,1 1-28,8-1 273,1 0 1,-1 1-1,9 2-273,-20-1 86,1 0-1,-1 0 1,1 0 0,-1 1-1,1-1 1,-1 1 0,0 0-1,0 0 1,0 0-1,0 1 1,0 0 0,0-1-1,-1 1 1,0 0 0,1 1-1,-1-1 1,0 0 0,-1 1-1,1 0 1,0 0 0,-1 0-1,0 0 1,0 0 0,1 2-87,1 6 163,1 0 0,-2 0-1,0 0 1,0 1-1,-2 0 1,1 0 0,-2-1-1,1 5-161,-2-10 52,0-1-1,0 0 1,0 0-1,-1 1 1,0-1-1,0 0 1,-1 0-1,0 0 1,0-1-1,0 1 1,0 0-1,-1-1 1,-1 0-1,2 0 1,-2 0-1,0-1 1,-2 2-52,-10 9 145,-1 0 0,-1-1 1,0-1-1,-5 1-145,16-9 121,1 0 1,-2-1-1,1 1 0,0-2 1,0 0-1,-1 0 1,0 0-1,0 0 0,0-2 1,-3 1-122,12-2-272,0 0-1324,0 0-1693,0 0-46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1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11157,'0'0'1889,"0"0"-1473,0 0 224,0 0-15,0 0-561,0 0-64,20 12-2593,-17-12-3154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2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0 131 8100,'0'0'1766,"0"0"-563,0 0-210,0 0-236,0 0-341,0-3-210,0-9-59,0 9-33,5 4-15,-2 7-43,0-1-1,-1 0 1,0 1-1,0-1 1,-1 1-1,1 0 1,-2-1-1,0 2-55,2 6 87,-1-8-148,0 2 145,0 0 0,0 0 0,2-1 0,1 7-84,-3-13-53,-1-1 0,1 1 0,-1-1 0,1 1 0,0-1 0,0 1 0,-1-1 0,1 0 0,1 1-1,-2-1 1,2 0 0,-1 0 0,0 0 0,0 1 0,0-2 0,1 1 0,-1 0 0,1 0 0,-1-1-1,0 1 1,1 0 0,-1 0 0,1-1 0,0 0 0,-1 0 0,1 1 0,-1-1 0,2 0 53,-2-4 69,11-65-6,19-88 122,-31 156-173,1 0-1,-1 0 0,0 0 1,1 0-1,0 0 1,0 0-1,-1 0 0,1 0 1,0 0-1,0 0 0,-1 1 1,1-1-1,0 0 1,0 0-1,0 1 0,0-1 1,0 1-1,0-1 1,1 0-1,-2 1 0,2 0 1,-1 0-1,0 0 1,0-1-1,0 1 0,0 0 1,1 0-1,-2 0 1,2 0-1,-1 0-11,2 0 2,-1 0-1,0 1 1,0-1 0,1 0 0,-2 0-1,1 1 1,1 0 0,-1 0-1,-1-1 1,2 1 0,-2 0-1,1 0 1,0 0 0,0 1 0,0-1-1,-1 1 1,1-1-2,3 5 14,-1 0 1,0 0-1,0 0 0,-1 1 1,0 0-1,0-1 1,0 1-1,-1 0-14,15 60 196,-14-49-253,1 0 1,1-1 0,1 0-1,2 5 57,-8-21-116,1 0-1,-1 0 0,0 0 0,0-1 0,1 2 0,0-1 1,0-1-1,-1 1 0,0 0 0,1 0 0,0-1 0,0 1 1,-1 0-1,1 0 0,0-1 0,0 0 0,0 1 0,0 0 1,0-1-1,-1 1 0,3-1 117,-3 0-62,1 0 0,0 0 0,0 0-1,-1 0 1,1-1 0,0 1 0,0 0 0,-1-1 0,1 1-1,0-1 1,-1 1 0,1 0 0,-1-1 0,1 1 0,0-1-1,-1 0 1,1 1 0,-1 0 0,0-1 0,1 0 0,0 0 62,3-6-140,0-1 0,0 1 1,0-1-1,1-7 140,-2 8 33,10-27-82,2 1 0,14-22 49,-25 47 27,2 0-1,0 0 1,-1 0-1,2 1 1,-1-1 0,0 1-1,2 1 1,-1 0-1,1 0 1,-1 0 0,2 0-1,5-1-26,-12 5 16,0 2 1,1-1-1,-1-1 0,1 2 0,-1 0 0,0-1 1,1 0-1,0 1 0,-1 0 0,0 0 1,1 0-1,-1 0 0,2 1-16,-2-1 27,-1 1 1,1-1-1,-1 0 1,1 1-1,-1 0 0,1 0 1,-2-1-1,2 1 0,-1 1 1,0-2-1,1 1 1,-2 1-1,2-2 0,-1 2 1,-1-1-1,2 1-27,2 5 166,-1-1 0,0 1 0,-1 0 0,0 0 1,0 0-1,0 1 0,-1 4-166,2 0 197,9 70 599,-8-50-2097,1 1 0,5 14 1301,-8-46-4479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3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0 240 12294,'0'0'210,"0"0"-151,0 0 53,20 4-32,64 13 32,-80-16-97,0 1 0,0-2-1,0 1 1,0-1 0,0 1 0,0-1-1,0 0 1,0-1 0,0 1 0,0-1-1,0 1 1,0-1 0,0-1 0,0 2-1,-1-2-14,0 0 10,-1 0 0,0-1 0,0 1 0,1 0 0,-2 0 0,1-1 0,0 0-1,-1 0 1,1 0 0,-1 0 0,0 1 0,0-1 0,0-2-10,4-9 19,-1-1 1,-1 2-1,-1-1 0,0-1 1,-1 0-1,0 1 1,-2-14-20,1 14-8,0 11 7,0 0 0,0 0 0,-1 0 0,1 0 0,-1-1 0,1 1 0,-1 0 0,0 0 0,0 0 0,0 0 0,-1 1 0,1-1 0,-1 0 0,1 1 0,-1-1 0,0 1 0,0-1 0,0 1 0,-1 0 0,1 0 0,-1-1 1,-1 0 11,0 1 0,0 0 0,0 0 1,-1 0-1,1 1 0,0 0 0,-1-1 1,1 2-1,-1-1 0,1 0 0,-1 1 0,1 0 1,-1 0-1,-2 0-11,5 0 26,0 1 1,1-1 0,-2 1-1,2-1 1,-1 0-1,0 1 1,1 0 0,-2 0-1,2-1 1,-1 2-1,1-1 1,-1 0 0,1 0-1,-1 0 1,1 0-1,-1 1-26,-1 2 59,0 0-1,0 0 0,0 0 0,1 0 0,0 0 1,-3 5-59,0 4 95,1 1 1,-1 1 0,2 0 0,-1 0-96,1 18 168,0 0 0,1-1 0,3 11-168,-1-20 35,0-19-34,-1 0 0,1 1 0,1-2 0,-1 2 0,1-1 1,-1 0-1,1 0 0,1 0 0,-1 0 0,0 0 0,1 0 0,0-1 1,0 1-1,-1 0 0,2-1 0,0 1 0,-1-1 0,1 0 1,-1 0-1,1 0 0,0 0 0,1-1 0,-1 1 0,1-1 1,-1 0-1,0 1 0,1-2 0,0 1 0,0-1 0,1 1-1,8 2-168,-1 0-1,1-2 0,1 0 1,-2 0-1,2-1 1,-1 0-1,0-1 0,1-1 1,-1 0-1,7-2 169,-18 2-225,0 1 0,0-1 0,1 1 0,-1-2 1,-1 1-1,2 1 0,-1-2 0,-1 1 0,2 0 0,-2-1 0,1 1 0,-1-1 0,1 0 225,17-19-4631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3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78 5699,'0'0'595,"0"0"-291,0 0 336,0 0 491,0 0 120,-3-13-117,1 5-890,1 4-144,1-2 0,-1 2-1,-1-1 1,1 0 0,-1 1 0,-1-4-100,3 7 48,-1-1 0,0 1 0,0 0 0,0-1 0,0 1-1,0 0 1,0 0 0,-1 0 0,2-1 0,-2 2 0,1-1 0,-1-1 0,1 2 0,0-1 0,-1 0 0,1 1 0,-1-1 0,1 1 0,-1 0 0,0-1-1,1 1 1,-1-1 0,1 1 0,-1 0 0,-1 0-48,-97 1 1753,98-1-1732,1 0 0,-2 0 0,2 1 0,-1-1 0,0 0 0,0 0 0,0 1 0,1 0 0,-1 0 0,0-1-1,1 1 1,-1 0 0,0 0 0,0 0 0,1 1 0,0-2 0,0 2 0,-1-1 0,1 1 0,0-1 0,-1 1 0,2-1 0,-2 1 0,1-1 0,1 1 0,-1-1 0,0 2 0,0-1-21,0 5 5,-1-1 0,1 2 1,0-1-1,1-1 1,0 2-1,0 5-5,1 0 5,-1-7-1,1 1 0,-1-1 0,1 0-1,1 0 1,-1 0 0,1 0 0,1 0-1,-1 0 1,1-1 0,0 1 0,3 4-4,7 9-6,1-1 0,11 12 6,-12-15 29,0 0 1,-1 2-1,7 11-29,-18-25 6,1 0 0,-1 0 0,1 1 0,-2-1 0,1 1 0,0 0 0,0-1 0,-1 1 0,0 0 0,0-1 0,0 4-6,0-6 5,0 1-1,0-2 0,-1 1 0,1 0 0,0 0 0,-1-1 1,0 1-1,1 0 0,0 0 0,-1 0 0,1 0 0,-1-1 0,0 1 1,1-1-1,-1 1 0,0 0 0,0 0 0,1-1 0,-1 0 1,0 0-1,0 1 0,1 0 0,-2-1 0,1 0 0,1 1 1,-1-1-1,-1 0-4,-29 6 71,26-6-52,-64 3-438,57-3-728,12-3-4965,0-6 2169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4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1 497 9556,'0'0'1009,"0"0"-921,0 0-72,14-4 91,0 0-62,-6 3-20,0-1 1,0 0-1,0 0 0,0-1 0,-1 0 0,1-1 1,-1 0-1,0 0 0,0-1 0,-1 1 0,1-2-25,1 0 20,-1-1 0,0-1-1,-1 1 1,0-1-1,0 0 1,-1-1 0,0 1-1,0-1 1,-1 0-1,0 0 1,0-1 0,-1 1-1,1-10-19,1-10 46,-1 1 0,-2-1-1,-1 0 1,-1-4-46,0 22 5,-1 2 0,-1-1 0,1 0 0,-1 0 1,-1 1-1,0 0 0,0-1 0,0 1 0,-3-2-5,4 5 19,-1 1 0,-1 0 0,1-1 0,0 1 0,-1 0 0,-1 0 0,2 0 0,-2 1 0,0-1 0,0 2 0,0-1 0,0 0 0,0 0 0,-5-1-19,8 4 192,-1 1 0,0-2-1,1 1 1,-1 1 0,1 0 0,-1-1 0,1 1-1,-1-1 1,-2 1-192,4 0 41,0 0 0,0 0-1,0 1 1,0-1 0,0 0 0,0 1 0,0-1-1,0 0 1,0 0 0,0 1 0,0 0 0,0-1-1,1 1 1,-1-1 0,0 1 0,0 0-1,1 0 1,-1-1 0,0 1 0,0 0 0,1 0-1,0-1 1,-1 1 0,1 0 0,-1 0-1,1 0 1,-1 0 0,1 0-41,-9 31 60,2-1-1,1 2 1,1-1 0,1 23-60,2 138 52,2-117-39,0 210 54,0-274-57,1 1 0,1-1 0,-1 0 0,4 8-10,-5-17-31,0-1 0,1 0-1,-1 0 1,1 1 0,0-1 0,0 0 0,0 0 0,0 0 0,0 0-1,1 0 1,-2 0 0,2-1 0,-1 1 0,1-1 0,-1 1-1,2-1 1,-2 1 0,1-1 0,0 1 0,0-1 0,0 0-1,0 0 1,0 0 0,0-1 0,0 1 0,0 0 0,0 0 0,2-1 31,0 0-69,0 0 0,0 0 0,1 0 0,-2-1 0,2 0 0,-1 0 0,0 0 0,0-1 0,0 1 0,-1-1 0,1 1 0,0-1 1,0-1-1,-1 1 0,0 0 0,3-3 69,6-6 31,-2 0 1,1 0-1,8-13-31,7-9-53,-11 18 50,0 0 0,0 0 0,1 2 1,8-6 2,-19 15-13,1 1-1,0-1 1,0 1 0,1 0 0,-1 0 0,1 1 0,0-1 0,-1 2-1,1-1 1,0 1 0,0 0 0,0 0 0,0 1 0,0 0 0,2 0 13,-9 0 8,1 1 0,0-1-1,0 1 1,0 0 0,0-1 0,0 0 0,-1 1 0,1 0 0,0 0 0,0-1 0,-1 1 0,1 0 0,0 0 0,-1-1 0,1 1 0,-1 0 0,0 0 0,1-1 0,-1 1 0,1 1 0,-1-2 0,1 1-1,-1 0 1,0 0 0,0 0 0,0 1-8,4 29 350,-4-27-301,2 141 801,-3-79-6553,1-64-2410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5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33 5699,'0'0'2041,"0"0"-601,0 0 60,0 0-207,0 0-215,0 0-160,-13-6-182,-41-16-311,52 21-411,-1-1 1,1 2 0,-1 0-1,0-1 1,1 1-1,0-1 1,-1 1 0,1 0-1,-1 0 1,0 1 0,1-1-1,-1 1 1,1-1 0,0 0-1,-1 1 1,0 0-1,1 0 1,0 0 0,0 1-1,-1-2 1,1 2 0,0-1-1,0 1 1,0-1 0,1 2-1,-2-2 1,2 1 0,-1 0-1,-1 2-14,0 1 8,0 0-1,-1 1 0,1-1 1,0 1-1,1 0 0,-1 0 1,1 1-1,1-1 0,-2 5-7,1-1 2,1-1 0,0 1 0,0 0 0,1-1 0,0 1 0,1 0 0,0 0 0,0-1 0,3 6-2,-3-12-16,0 0 0,0 1-1,0-1 1,1 0 0,0 0-1,0 0 1,0 0 0,0 0 0,0 0-1,1-1 1,-1 1 0,0 0 0,1-1-1,0 0 1,-1 0 0,1 0 0,0 0-1,0 0 1,1-1 0,-1 1 0,0-2-1,1 2 1,-1-1 0,1-1-1,-1 1 1,0 0 0,3 0 16,-2-1-118,1 0-1,-2 0 1,2 0-1,-1 0 1,-1 0 0,2 0-1,-1 0 1,-1-2-1,2 1 1,-1 1 0,-1-2-1,1 1 1,0-1-1,0 0 1,2-1 118,-1-2-125,0 1 0,0-1-1,0 0 1,-1 0 0,1 0 0,-1-1 0,-1 1-1,1-1 1,0-1 125,3-6 66,0 1-1,0-2 0,-1 2 0,-1-2 0,0 1 1,-2-2-1,1 2 0,-1-1 0,0-10-65,-3 584 1251,0-549-1256,1 1-32,-2 1 0,1-1 0,-1 0 0,-2 3 37,3-14-4,0 1 0,0 0 0,0 0 0,-1-1 0,0 1 0,1 0 0,-1-1 0,1 1 0,-1-1 0,0 2 1,0-2-1,0 1 0,0-1 0,0 0 0,0 0 0,-1 1 0,1-1 0,-1 0 0,1 1 0,-1-2 0,1 1 0,-1 1 0,1-2 0,-1 1 0,1 0 0,-1 0 0,0-1 0,1 0 0,-1 1 0,0-1 4,-1 0-2,0 0 0,-1 0 0,1-1 0,0 1 0,0 0 0,0-1 0,0-1 0,0 2 0,0-2 0,0 1-1,0 0 1,1-1 0,-1 1 0,0-1 0,1 0 0,-1 0 0,1 0 0,0-1 0,0 1 0,-1 0 0,1 0 0,1-1-1,-1 0 1,0 0 0,0-1 2,-4-8-5,0 0-1,1-1 1,1 1-1,-1-1 0,0-8 6,1-3 38,0 1 0,2-1 0,1 1 0,2-22-38,-1 16 30,1 19-27,0 0 0,1 0 0,0 0-1,0 1 1,1-1 0,1 0 0,0 1 0,0 0 0,1 0 0,-1 0 0,2 1 0,0 0 0,0 0 0,3-3-3,3-2 5,0 0-1,0 0 1,2 1 0,0 1 0,0 0 0,1 1-1,11-6-4,-16 11-159,-8 3-24,1 1 0,-1-1 1,1 1-1,0-1 0,0 2 1,0-2-1,0 1 0,0 1 1,0-1-1,0 1 0,0-1 1,1 1-1,-1 0 183,4 0-4733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7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0 688 10757,'0'0'184,"0"0"-443,20 6-274,3 0 569,-1-1 1,2 0-1,13-1-36,-11-4 105,1 0-1,0-2 1,-1-1 0,22-6-105,175-38 600,62-9 345,66-17-60,57-24-295,-30 21-347,-284 58-190,-56 10-29,1000-173 662,150 72-214,-27 75-77,-620 34-264,-59 3-70,-53 11-45,-87 3-19,-74 1 22,-59 0-8,-137-11 2,1 4 0,16 7-13,-65-12 1,-14-3 7,1-1-1,-1 0 0,1 0 1,0-1-1,-1-1 1,12 0-8,-19 0 42,-3 0-434,0 0-2564,0 0-4877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5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83 9300,'0'0'1718,"0"0"-85,0 0-238,0 0-365,0 0-504,0 0-334,-4 19-125,2-10-57,-4 19 27,1 1-1,2-1 1,0 1 0,2 0-37,-1 10 28,1-27-24,0 0-1,1 1 1,1-1 0,0 0 0,0 0 0,3 9-4,6-9-97,-10-12 70,0 0 1,0 0 0,0 0-1,1 1 1,-1-1 0,1 0 0,-1 0-1,1 0 1,-1 1 0,0-1-1,0 0 1,0 0 0,1 0-1,-1 0 1,1 0 0,-1 0 0,1 0-1,-1 0 1,0 0 0,0 0-1,1 0 1,-1 0 0,1 0-1,-1 0 1,1-1 0,-1 1 0,0 0-1,0 0 1,0 0 0,1-1-1,-1 1 1,1 0 0,-1 0-1,0 0 1,1 0 0,-1-1 0,0 1-1,0 0 1,0-1 0,0 1-1,0-1 1,1 1 0,-1 0-1,0 0 1,0-1 26,5-10-87,-2-1-1,0 0 0,-1 0 1,0 0-1,0-1 1,-2-8 87,3-12-16,2-6 3,-3 8 11,2 1 1,1-1-1,1 1 1,11-25 1,-17 52 0,2 0 0,-1 0 0,1 0 0,0 0 0,0 1 0,0-1 0,0 0 1,0 0-1,1 1 0,-1 0 0,0 0 0,1 0 0,-1 0 0,1 0 0,0 1 0,0-1 0,0 1 0,0-1 1,0 2-1,0-2 0,0 1 0,3 1 0,7-3-50,0 2 1,0 0-1,0 1 1,0 0-1,2 2 50,3-2-173,-9 0-248,11 2-366,-7 6-3170,-6 0-2334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5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8740,'0'0'560,"0"0"-560,0 0 1409,0 0 112,0 0-129,11 114-655,-11-60-33,0-4-256,0-5-208,0-6-160,0-10 0,0-7-80,16-10-416,4-12-1809,-11 0-1249,-2-6-1648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6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 10549,'0'0'1456,"0"0"-159,0 0-769,0 0-464,0 0-64,0 0-1937,20-32-2192,-13 48-3555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36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216 420 9268,'0'0'1334,"0"0"-155,0 0-39,0 0-177,0 0 56,-17-4-382,-50-10-316,64 13-302,-1 0 1,0 0-1,1 1 1,-1 0-1,1 0 1,0 0 0,-1 0-1,0 0 1,1 1-1,-1 0 1,1 0-1,0-1 1,0 2-1,-1-1 1,1 1 0,0-1-1,0 1 1,0-1-1,0 2 1,0-1-1,0 0 1,1 0-1,-1 1 1,0-1 0,0 3-20,-3 3 38,0 1 1,2 0 0,-1 0 0,2 0 0,-1 1 0,0-1 0,1 4-39,2-10 15,-2 11-2,0 1-1,0 0 1,2-1 0,0 1-1,1 0 1,0 4-13,0-2 4,0-14-11,0 1 0,0-1-1,0 0 1,1 1 0,0-1 0,-1 0 0,0 0-1,2 0 1,-1 0 0,0 1 0,0-2-1,0 1 1,1 0 0,0 0 0,0-1 0,0 1-1,-1-1 1,2 1 0,-1 0 0,0-1 0,0-1-1,1 2 1,0-1 0,0-1 0,0 1 0,-1-1-1,1 1 1,0-1 0,0 1 0,0-1-1,0-1 1,1 1 0,-1 0 0,0 0 0,0-1-1,0 0 1,3 0 7,3 0-156,0 1 0,0-1-1,0-1 1,0 1 0,0-1 156,-6 0-62,0 0 0,1 0 0,0-1 1,-1 1-1,1-1 0,-1 1 0,0-1 0,0 0 1,0 0-1,0 0 0,0-1 0,0 0 0,0 0 62,9-11-85,0 1 0,-2-2 0,0 0-1,0 0 1,-2-1 0,0-1-1,2-7 86,12-33-338,5-31 338,-22 71-81,20-73-1580,0-13 1661,-17 58 282,-2 0 1,-1 0-1,-3-22-282,-3 84 856,0 1-1,-3 9-855,-1 16 34,-17 644 1055,22-679-1072,0 1 0,1-2 0,0 1 0,0 0 0,1 0 0,-1 0 0,4 7-17,-4-13-63,0-1 0,0 2 0,0-1 1,0-1-1,0 2 0,0-2 0,1 1 0,-1-1 0,1 1 0,-1 0 0,1-1 0,0 0 0,-1 1 0,1-1 0,0 0 0,0 0 0,0 0 1,0 0-1,0 0 0,0-1 0,0 1 0,0 0 0,1-1 0,-2 1 0,1-1 0,1 0 0,1 0 63,-4 0-160,1 0 0,0 0-1,-1 0 1,0 0 0,1 0-1,-1 0 1,1 0 0,0 0-1,-1 0 1,0 0 0,0 0-1,1 0 1,0 0 0,-1 0-1,1-1 1,-1 1 0,0 0 0,1-1-1,-1 1 1,1 0 0,-1-1-1,1 1 161,4-15-6280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53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8 7924,'0'0'1109,"0"0"-193,0 0 87,0 0-8,0 0 3,-1 0-854,1-1 1,0 0 0,0 1 0,-1-1-1,0 1 1,0-1 0,1 1 0,0-1 0,-1 0-1,0 1 1,0 0 0,1 0 0,-1-1-1,0 1 1,0-1-145,-1 2 42,0 0-1,-1-1 0,1 0 0,-1 2 0,1-1 1,0-1-1,0 2 0,-1-1 0,2 0 1,-1 1-1,-1-1 0,2 1 0,-1-1 1,0 1-1,1 0 0,-2-1 0,2 2 1,-1-1-1,2 0 0,-2 0 0,0 2-41,-6 10 29,2 0-1,-1 0 0,0 3-28,3-8 31,-8 27-11,0-1 0,2 1-1,1 1 1,2-1 0,2 1 0,1 1 0,1 29-20,3-52 8,0 213 68,3-172-55,2 1 1,4-2 0,1 4-22,9 23 78,7 13-78,-18-71 9,1 1 0,1-1 0,1-1 0,1 1 0,16 20-9,-25-39-94,1 0 0,0 1 1,0-2-1,1 1 0,0-1 0,-1 1 0,2-2 1,-1 1-1,0 0 0,0 0 0,1-1 1,0-1-1,0 1 0,0-1 0,0 0 0,0 0 1,0-1-1,0 1 0,1-1 0,4-1 94,-1-1-3457,-5-10-1556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54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4018,'0'0'107,"0"0"501,0 0 851,20 19-74,63 64-630,-74-74-675,-1 1 0,0 0 1,0 1-1,-1 0 0,-1 0 1,0 1-1,0 0 0,-1 0 1,-1 0-1,1 0 0,-2 0 1,1 4-81,-1-5 71,3 19 262,0 0 0,-2-1 0,1 28-333,-5 91 1250,-1-99-949,-4 24 224,-3 0 0,-14 56-525,4-27 266,18-98-570,-6 21 1055,6-24-911,0-1 0,0 1-1,-1 0 1,1 0 0,0-1 0,-1 1-1,1 0 1,-1 0 0,1-1 0,0 1-1,0-1 1,-1 1 0,0 0 0,0-1-1,1 0 1,0 1 0,-1 0 0,0-1 0,0 1-1,1-1 1,0 0 0,-1 0 0,0 1-1,0-1 1,1 0 0,-1 1 0,0-1 160,0 0-4408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59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8052,'0'0'3148,"0"0"-2060,0 0-946,0 0-65,8 20 96,1 3-110,-4-9-32,0 0 0,1-1 0,0 1 0,2-2 0,-1 1 1,1 0-1,9 9-31,-1-3-58,2-1 1,-1 0-1,2-1 1,0-2-1,1 0 1,1 0-1,0-3 1,1 1-1,13 4 58,-32-14-2055,-3-2-2987,0-1 1329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6:59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1 344 8100,'0'0'1747,"0"0"14,0 0-678,2-12-861,1 2-119,0 0 0,0 0 0,0 1-1,1-1 1,1 1 0,-1 0 0,1 0 0,1 1 0,0-1 0,0 0-103,17-17-4,1 1-1,1 0 0,1 2 0,1 0 1,1 2-1,0 2 0,2 0 0,1 2 1,30-13 4,-58 28-2919,-3 2-1947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02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0 3970,'0'0'4631,"0"0"-2859,0 0-916,0 0 78,0 0-86,0 0-295,0 14-359,-1 12-156,-1 1-1,-1-1 0,0 0 1,-3 1-1,-2 3-37,-17 42 206,-2-2 1,-4-1-1,-4 0-206,35-69-4,-5 11-120,0-1 0,0 1 1,-1-2-1,-1 0 0,-1 1 0,2-1 0,-3-1 0,-6 7 124,15-15-149,0 1 0,0-1 0,-1 1 0,1-1 0,-1 1 1,1-1-1,-1 0 0,1 0 0,0 1 0,-1-1 0,1 0 0,-1 0 0,0 1 1,1-1-1,0 0 0,-1 0 0,1 0 0,-1 1 0,0-1 0,1 0 0,0 0 0,-1 0 1,0 0-1,1 0 0,-1-1 0,1 1 0,0 0 0,-1 0 0,0 0 0,1-1 1,-1 1-1,1 0 0,0 0 0,-1-1 0,0 1 0,1 0 0,-1 0 0,1-1 1,0 1 148,-1-2-511,0 1 0,0-1 0,1 0 1,0 1-1,-1-1 0,1 1 1,0-1-1,-1 1 0,1-2 1,0 2-1,0-2 511,0-13-2145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02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1 320,'0'0'4453,"0"0"-3183,-1 23-953,-5 73 268,4 12 1693,2-71-1456,0-27-620,1 0 1,0-1-1,0 2 1,1-2-1,0 1 1,0-1-1,3 6-202,-4-12 16,1 0 0,-1 0-1,1 0 1,-1 0 0,1 0-1,-1 0 1,1 0 0,1-1-1,-1 0 1,0 0-1,0 1 1,1-1 0,-1 0-1,1 0 1,-1-1 0,1 1-1,0 0 1,0-1 0,0 0-1,0 1 1,0-2 0,0 1-1,0 0 1,0 0-1,2-1-15,6 1-1,-1-1 0,-1 0 0,2-1-1,-1 1 1,-1-3 0,1 2-1,0-1 1,0-1 0,5-3 1,0 0-14,-1-1-1,-1-1 1,2-1 0,-3 0 0,12-9 14,-10 7-221,35-31-470,-18 4-3282,-12 7-2241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38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1 11509,'0'0'350,"0"0"63,0 0 505,0 0-32,0 0-155,-3 0 96,-9 0-257,-15 1 271,27-1-841,0 0 1,-1 0 0,0 1-1,0-1 1,1 0 0,0 0-1,-1 0 1,0 0 0,1 1-1,-1-1 1,1 1 0,0-1-1,-1 1 1,1-1 0,-1 0-1,1 0 1,-1 1 0,1 0-1,0-1 1,0 1 0,-1-1-1,1 1 1,0-1-1,0 1 1,-1 0 0,1-1-1,0 0 1,0 1 0,0 0-1,0 0 1,0-1 0,0 0-1,0 1 0,0 2-69,0-3-30,0 0-42,0 0-67,0 0 77,0 0 206,0 0 181,0 0 240,0 0 43,-3 0-160,2 0-373,1 0 0,-1 0 0,0 1 0,1-1 0,-1 0 0,1 0 0,-1 0 0,0 1 0,1-1 0,-1 0 0,1 0 0,-1 0 0,1 0-1,-1 1 1,0-1 0,1 1 0,0-1 0,0 1 0,-1-1 0,1 0 0,-1 1 0,1 0 0,-1-1 0,1 1 0,0-1 0,0 0 0,0 1 0,-1 0 0,1 0 0,0-1 0,0 0 0,0 1 0,-1 0-6,0 27-90,2-16-33,17-12-552,-14 0 568,0 0 0,-1 0 0,2 0 0,-1-1 0,-1 0 0,1 0 0,0 1 0,3-3 107,-7 3-2,2-1 0,-1 0 1,0 0-1,0 1 1,0-1-1,0 0 1,0 0-1,0 0 1,-1 0-1,1 0 1,0 0-1,0-1 1,-1 2-1,1-2 0,-1 1 1,1 0-1,-1-1 1,1 1-1,-1 0 1,0 0-1,0-1 1,0 1-1,0 0 1,0-1-1,0 1 1,0-1 1,-18 2 322,17 0-314,-1 0 0,0 0-1,1 0 1,-1 0 0,0 0-1,0 1 1,1 0 0,-1 0-1,1-1 1,-1 0 0,1 2-1,-1-1 1,1-1-1,-1 1 1,1 1 0,-1-2-1,0 3-7,-17 25 17,16-23-1,0 1 0,-1-1 0,0 0 0,0 0 0,-1 0-16,4-4 3,-1 1 0,1-1-1,-1 0 1,1 1 0,0-1-1,-1 1 1,2-1 0,-1 1-1,-1 0 1,2-1 0,-1 1-1,0-1 1,0 2 0,1-2-1,0 1 1,-1 0 0,1 0-1,-1 0-2,1 1-99,0-3-47,2 1 127,-2-1 1,1 0 0,1 0-1,-2 0 1,2 0 0,-1 0-1,-1 0 1,2 0 0,-1-1-1,0 1 1,0 0 0,0 0-1,0 0 1,0-1 0,0 0-1,0 0 19,1 0-2,1-1-1,-1 1 1,0-1-1,0-1 1,0 2 0,-1-1-1,2-1 1,-2 1-1,1 0 1,-1 0-1,0-1 1,0 0-1,1 0 1,-1 1 0,-1-2 2,3-2 27,-1-1 1,-1 0 0,1 0 0,-1 1 0,-1-1 0,1-4-28,-2 10 26,1 0-1,0 0 1,0 1-1,0-1 1,0 0-1,0 0 1,0 1-1,-1-1 1,1 1-1,-1-1 1,1 0-1,-1 1 1,1-1-1,0 1 1,-1-1-1,1 0 1,-1 1-1,0 0 1,1-1-1,-1 1 1,1-1 0,-1 1-1,0-1 1,1 1-1,-1 0 1,0 0-1,0 0 1,1 0-1,-1 0 1,0-1-1,0 1 1,1 0-1,-1 0 1,0 0-26,-35 0 954,18 1-786,17-1-152,-2 0 1,2 0-1,-1 0 0,0 0 0,0 0 0,0 1 0,0 0 0,1-1 1,-1 1-1,0-1 0,0 2 0,1-1 0,-1-1 0,0 2 0,1-1 1,-1 0-1,1 1 0,0-2 0,-1 2 0,1-1 0,0 1 0,0-1 1,0 1-1,-1 1-16,0 1-2,1 0 1,-1 1 0,1-2-1,-1 2 1,1-1-1,1 0 1,-1 1 0,1-1-1,-1 1 1,1 1 1,16-6-160,-12 0 153,1 0 1,-1 0-1,0 0 1,0-1-1,0 0 1,0 0-1,0 1 1,0-2-1,0 1 1,0 0 0,0-1-1,0-1 7,0 1 7,-1-1-1,0 0 1,0 0-1,0-1 1,0 1-1,-1 0 1,1-1 0,-1 0-1,1 0 1,-2 1-1,2-3-6,-2 2 11,0-1-1,0 2 1,-1-2-1,1 1 1,-1 1-1,1-2 1,-2 1-1,1 0 1,-1-1-11,1-3 60,0 8-59,0 0 1,0 0-1,0 0 0,0 0 0,0 0 0,0-1 1,0 1-1,0 0 0,0 0 0,0 0 0,0 0 1,0 0-1,0 0 0,0 0 0,0 0 1,0 0-1,0 0 0,0 0 0,0 0 0,0 0 1,0 0-1,0-1 0,0 1 0,0 0 0,0 0 1,0 0-1,-1 0 0,1 0 0,0 0 1,0 0-1,0 0 0,0-1 0,0 1 0,0 0 1,0 0-1,0 0 0,0 0 0,0 0 1,0 0-1,0 0 0,0 0 0,0 0 0,0 0 1,0 0-1,-1 0 0,1 0 0,0 0 0,0 0 1,0 0-1,0 0 0,0 0 0,0 0 1,-1 0-1,1 0 0,0 0 0,0 0 0,0 0-1,-48 0 217,48 0-222,0 0 1,0 0 0,0 0-1,-1 0 1,1 0 0,0 0-1,0 0 1,0 0 0,0 0-1,0 0 1,0 1 0,0-1-1,0 0 1,0 0 0,-1 0-1,1 0 1,0 0 0,0 0 0,0 0-1,0 1 1,0-1 0,-1 0-1,1 0 1,0 0 0,0 0-1,0 0 1,0 0 0,0 0-1,0 0 1,0 0 0,0 0-1,-1 1 1,1-1 0,0 0-1,0 0 1,0 0 0,0 1 0,0-1-1,0 0 1,0 0 0,0 0-1,0 0 1,0 1 0,0-1-1,0 0 1,1 0 0,-1 0-1,0 0 1,0 0 0,0 0-1,0 0 1,0 0 0,0 0-1,0 1 1,0-1 4,0 47-4180,0-29-1810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19:4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16199,'0'0'513,"2"-18"-13863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19:4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5 166 13254,'0'0'6918,"-4"0"-6624,7 1-327,25-1 146,1-2-1,-1-1 1,41-9-1,18-3 137,8 7-73,-61 7-148,1-2 0,-2-2 0,50-12 0,-81 17-65,0-1-1,1 0 0,-1 0 0,0 0 1,1 0-1,-1-1 0,0 1 1,0 0-1,0-1 0,0 0 0,0 1 1,-1-1-1,1 0 0,0 0 0,-1 0 1,1 0-1,1-5 0,-2 5-248,0-1 0,0 0 1,-1 1-1,1-1 0,-1 0 0,1 1 0,-1-1 0,0 0 0,0 0 1,0 1-1,-1-1 0,1 0 0,-1 0 0,1 1 0,-3-5 0,3 6-106,-1 0 0,1 0 0,-1 0 0,0 0 0,1 0 0,-1 0 0,0 0 0,0 0 0,0 0 0,1 0 0,-1 1 0,0-1 0,0 0 0,-2 0 0,-18-8-7158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19:4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9476,'0'0'3863,"13"-4"-3481,-7 2-283,0 0 4,0 0 0,0 0 0,0 0 0,1 1 0,-1 0-1,0 0 1,1 1 0,-1 0 0,0 0 0,1 0 0,-1 1 0,1 0-1,10 3 1,-4 1 161,0 0 0,-1 1 0,1 1-1,-2 0 1,19 14 0,-25-17-191,-1-1-1,0 1 1,0 0-1,0 1 1,-1-1 0,1 1-1,-1-1 1,0 1 0,0 0-1,-1 0 1,1 0-1,-1 0 1,-1 1 0,1-1-1,-1 1 1,2 8 0,-3-6 59,1-1 1,-1 0 0,-1 1 0,0-1 0,0 0-1,0 0 1,-1 1 0,0-1 0,0 0-1,-1-1 1,0 1 0,-4 7 0,1-4-44,-1-1 1,0-1 0,0 1 0,-1-1-1,0 0 1,0-1 0,-14 9-1,21-15-380,-29 18 524,24-16-3723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19:4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11173,'0'0'6278,"56"1"-5734,356-10 2220,-219 0-2076,736 9 291,-929 8-2705,-2-1-3383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0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0,'0'0'1414,"-26"3"-1310,0-1 56,-64 7 1281,12 7 4575,77-16-5970,-22 5 978,1 1 0,0 1 0,0 0 0,0 2 0,-26 15-1,47-24-1015,0 1 1,1-1-1,-1 1 0,0-1 0,1 1 0,-1 0 0,1-1 0,-1 1 0,1 0 0,-1-1 0,1 1 1,-1 0-1,1 0 0,0 0 0,0-1 0,-1 1 0,1 0 0,0 0 0,0 0 0,0 0 1,0-1-1,0 1 0,0 0 0,0 0 0,0 0 0,0 0 0,0 0 0,0-1 0,0 1 0,1 0 1,-1 0-1,0 0 0,1 0 0,16 24-168,-17-25 162,17 18-41,1-1 0,31 22 0,-34-27 64,1 0 0,-2 1 1,1 0-1,-2 1 0,18 23 0,-30-35-17,1 0 0,-1 0 0,0-1 0,0 1 0,0 0 0,0 0-1,0 0 1,-1 1 0,1-1 0,0 0 0,-1 0 0,0 0 0,1 0-1,-1 1 1,0-1 0,0 0 0,-1 0 0,1 0 0,0 1 0,-1-1-1,0 3 1,0-3 2,-1 1 1,0-1-1,1 0 0,-1 0 0,0 1 0,0-1 0,0-1 1,0 1-1,0 0 0,0 0 0,-1-1 0,1 1 0,-1-1 1,-3 2-1,-5 1-27,0 0 1,-1-1 0,1-1-1,-1 1 1,1-2 0,-21 1-1,31-2-90,1 0-1,-1 0 1,1 0-1,-1 0 1,1 0-1,-1 0 1,1 0-1,0 0 1,-1 0-1,1-1 0,-1 1 1,1 0-1,-1 0 1,1 0-1,0-1 1,-1 1-1,1 0 1,-1 0-1,1-1 1,0 1-1,-1-1 1,1 1-1,0 0 1,0-1-1,-1 1 1,1 0-1,0-1 1,0 1-1,0-1 1,-1 1-1,1-1 1,0 0-1,0-18-5528,0 10 2895,0-13-557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1 618 15639,'0'0'-341,"18"-9"7,-12 6 356,7-3 3,0 0 0,0-1 0,-1-1 0,1 0 0,-2-1 0,0 0 0,0-1 0,0 0 0,16-21 0,-7 0-208,-1 0-1,-2-1 0,-1-2 1,-2 1-1,-1-2 0,-1 0 1,-2 0-1,-2-1 1,-1 0-1,-2 0 0,1-70 1,-6 105 271,0 0 1,0 0-1,0 0 1,-1 0 0,1 0-1,0 0 1,-1 0-1,1 0 1,-1 1 0,1-1-1,-1 0 1,1 0-1,-1 0 1,0 0 0,1 1-1,-1-1 1,0 0-1,1 1 1,-1-1 0,0 1-1,0-1 1,0 1-1,0-1 1,0 1 0,0-1-1,1 1 1,-1 0-1,0 0 1,0-1 0,-2 1-1,1 0 4,0-1-1,-1 1 1,1 0-1,0 0 1,0 0-1,0 0 0,0 1 1,0-1-1,0 0 1,-1 1-1,1 0 1,0-1-1,0 1 1,0 0-1,-2 2 1,-3 4-40,1 0 1,0 0 0,0 1 0,1-1-1,0 2 1,1-1 0,-1 0 0,-4 16-1,-19 51-25,3 2-1,4 1 0,2 0 0,-8 93 0,22-118 8,2 89-1,2-139-36,2 0 0,-1 0 1,0 1-1,1-1 0,-1 0 1,1 0-1,0 0 0,0 0 0,0 0 1,1 0-1,-1 0 0,1 0 1,-1 0-1,1 0 0,0-1 0,0 1 1,0-1-1,5 5 0,-3-5-4,-1 0 1,1 1-1,0-1 0,0-1 0,0 1 1,1-1-1,-1 1 0,0-1 0,0 0 1,1-1-1,-1 1 0,7-1 0,-1 0-2,0 0-1,0-1 0,0-1 0,0 0 0,0 0 0,0-1 0,-1 0 0,0 0 0,1-1 0,-1-1 0,13-8 0,32-32 38,-40 31-15,1 1 0,1 1 0,21-14 0,-36 26-19,0-1 0,-1 1 0,1-1-1,0 0 1,0 1 0,0 0 0,-1-1 0,1 1-1,0-1 1,0 1 0,0 0 0,0 0 0,0-1-1,0 1 1,0 0 0,0 0 0,0 0 0,-1 0 0,1 0-1,0 0 1,0 0 0,0 0 0,0 1 0,0-1-1,0 0 1,0 1 0,0-1 0,0 0 0,-1 1-1,1-1 1,0 1 0,0-1 0,-1 1 0,1-1 0,0 1-1,0 0 1,-1 0 0,1-1 0,-1 1 0,1 0-1,-1 0 1,1-1 0,-1 1 0,1 0 0,-1 1-1,2 5-12,0 0-1,-1 0 1,-1 0-1,1 0 0,-1 9 1,0 1 189,1 4-149,0-1 12,0-1-1,2 1 1,0-1-1,7 22 1,-9-36-42,0-1 0,1 0-1,0 0 1,0 0 0,0 0 0,0 0 0,0 0 0,1-1-1,0 1 1,0-1 0,0 0 0,0 1 0,0-1 0,1-1-1,-1 1 1,1 0 0,0-1 0,-1 0 0,1 0 0,0 0-1,1 0 1,-1-1 0,0 0 0,6 2 0,-5-2-365,0-1 1,0 1-1,1-1 1,-1 0-1,0 0 1,1-1-1,-1 1 1,0-1-1,0 0 1,1-1-1,-1 1 1,0-1-1,0 0 1,-1 0-1,1-1 1,0 1-1,-1-1 1,1 0-1,-1 0 1,0-1-1,0 1 1,0-1-1,-1 0 1,1 0-1,3-6 1,11-27-4830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31 7011,'0'0'10917,"-28"-31"-11509,28 57-513,0-4-5746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10 11429,'0'0'4322,"-119"-10"-3217,97 10-145,4 0-688,5 19-160,5 5-64,8 5-48,0 6-32,0-2-128,23-3 144,3-6 0,7-8-144,4-5-96,4-9-512,-25-2-1425,-4 0-2129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2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13254,'0'0'2433,"4"125"-2321,-4-95-112,16-8 0,3-15-768,-11-7-3346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10213,'0'0'1200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39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4930,'0'0'1179,"0"0"-370,0 0-454,0 0-145,0 0-66,0 0-101,3 12-8,3 22 36,-1 0 0,-2-1 0,-2 32-71,-1 1167 833,-9-1035-761,0-5-32,9 446 26,18-310-29,-15-292-28,2 27-1,2 6 0,-4 17-8,-3 507 8,4-468-6,6 8-2,-3-50 8,-3-26-5,24 233-3,-1-135 7,-5-37 15,-2 35-22,-16-99 2,12 105-28,107 508 56,-116-629-16,-2 1 0,-2 0 0,-2 0 0,-1 22-14,-1-6 19,7 50-19,-2-67 3,2 1 61,-3-1-1,-1 2-63,-3-4 89,1-3 35,1 0-1,2 6-123,1-3 46,2-4 35,-3 0 0,-1 10-81,-2 13 53,1-11 59,-1 0 0,-3 0 1,-2-1-1,-6 29-112,3-32 209,0 32-209,4-33 87,-1 0 1,-6 15-88,3-12 49,3 0 1,1 0-1,2 1 0,4 24-49,-2-38 9,0-11-1,-1-17-5,1-1 0,0 2 0,0-1 1,0-1-1,0 1 0,1 1 0,-1-2 1,0 1-1,0 1 0,0-2 0,0 1 1,1 0-1,-1 0 0,2 1-3,9 1 29,-8-3 110,-3 0 440,0 15 814,0-12-1207,0-3-607,0 0-2306,0 0-2302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9108,'0'0'3741,"3"13"-3707,-1-3-28,12 42 76,-13-48-89,1 1 0,0-1 0,0 1 0,1-1 0,-1 0 0,1 0 0,0 0 0,0 0 0,0 0 0,5 4 0,-1-4-48,-1 0 0,1 0 0,-1-1 1,1 0-1,0 0 0,0-1 0,1 1 0,-1-2 1,0 1-1,10 0 0,13 0 38,39-1 1,-18-1 65,-43 0 63,1 0 0,-1 1 0,0 0 0,0 1 0,0 0 0,0 0 0,-1 1 0,1 0 0,-1 0 0,1 1 1,-1-1-1,0 2 0,0-1 0,-1 1 0,1 0 0,-1 1 0,0-1 0,-1 1 0,1 0 0,-1 1 0,0-1 0,-1 1 0,8 14 0,2 6 140,-1 0 0,-2 1-1,-1 0 1,-1 1 0,9 48-1,9 149-21,-18-30-60,-9-196-163,0 1 0,-1-1 0,1 0 0,0 0 0,0 0 0,0 0 0,0 0 0,-1 1 0,1-1 0,0 0 0,0 0 0,0 0 0,-1 0 0,1 0 0,0 0 0,0 0 0,-1 0 0,1 0 0,0 0 0,0 0-1,0 0 1,-1 0 0,1 0 0,0 0 0,0 0 0,-1 0 0,1 0 0,0 0 0,0 0 0,0 0 0,-1 0 0,1-1 0,0 1 0,0 0 0,0 0 0,-1 0 0,1 0 0,0 0 0,0-1 0,0 1 0,0 0 0,0 0-1,-1 0 1,1-1 0,0 1 0,0 0 0,0 0 0,0 0 0,0-1 0,0 1 0,0 0 0,0 0 0,0-1 0,0 1 0,0 0 0,-14-18 203,1 0 0,1-1 0,1-1 0,0 1 0,2-2 1,0 1-1,-8-33 0,9 21 39,1 0 0,2 0 0,1 0 0,0-57 1,5 78-245,1-1 1,0 1-1,0 0 0,1 0 1,0 0-1,1 0 1,0 0-1,1 1 1,0 0-1,1-1 1,0 2-1,8-11 1,1 2-93,0 0 1,1 1 0,0 1 0,30-22-1,-4 14-2500,-6 9-3419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10789,'0'0'4882,"4"4"-6258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1 798 14327,'0'0'3756,"29"-12"-3225,361-185 1499,-54-1-1530,212-112 30,-515 293-542,61-26-286,-84 38 149,1 2-1,0 0 0,0 0 0,0 0 1,0 2-1,16-2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1 928,'0'0'18321,"0"1"-18230,0 0-88,0-1 0,0 1 0,0-1 0,0 0 1,1 1-1,-1-1 0,0 0 0,0 1 0,0-1 1,1 0-1,-1 1 0,0-1 0,0 0 1,1 0-1,-1 1 0,0-1 0,1 0 0,-1 0 1,0 1-1,1-1 0,-1 0 0,0 0 1,1 0-1,-1 0 0,1 0 0,-1 0 0,0 1 1,1-1-1,-1 0 0,0 0 0,1 0 0,-1 0 1,1-1-1,45 8 192,1-2 1,91-2-1,13 0-453,-137 0-1444,-33 5-9642,-11-8 4981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9796,'0'0'6323,"143"33"-5458,-82-29-641,-4-2 64,-8-1-288,-8 1 0,-8-2 64,-7 0-64,-5 0-1537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16231,'0'0'849,"-17"119"-689,17-5 704,0 17-383,0 11-465,4-3 16,2-2-16,1-11-16,-3-13-1473,-4-93-2065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14 107 13894,'0'0'1678,"-2"17"-947,0-1-682,-7 107-34,9-131-1458,0-2 1418,-1-1-1,2 1 0,-1 0 1,1 0-1,1 0 1,0 0-1,0 0 1,1 0-1,0 0 0,1 1 1,8-17-1,-10 23 56,0-1-1,0 1 1,0 0-1,0 0 1,0 0-1,0 0 1,1 0-1,-1 0 0,1 1 1,0-1-1,0 1 1,0 0-1,0 0 1,1 0-1,-1 0 1,0 0-1,1 1 0,-1-1 1,1 1-1,-1 0 1,1 0-1,0 1 1,0-1-1,-1 1 1,8 0-1,-10 0-20,0 0 1,1 1-1,-1-1 1,1 1-1,-1 0 1,0 0-1,1-1 0,-1 1 1,0 0-1,0 0 1,0 0-1,0 0 1,0 0-1,0 0 0,0 1 1,0-1-1,0 0 1,0 0-1,-1 1 1,1-1-1,0 0 0,-1 1 1,1-1-1,-1 1 1,0-1-1,1 2 1,9 47 203,-9-40-86,1 2-162,-2-7 67,1 0-1,0 1 0,0-1 0,1 0 0,-1 0 0,4 7 0,-4-11-73,0 0 0,-1 0 0,1 0 0,0 0 0,0 0 0,0 0 0,0 0 1,0 0-1,0-1 0,0 1 0,0 0 0,0-1 0,0 1 0,0 0 0,0-1 0,1 0 0,-1 1 0,0-1 0,0 0 0,1 1 1,-1-1-1,0 0 0,0 0 0,1 0 0,-1 0 0,0 0 0,1-1 0,-1 1 0,0 0 0,0 0 0,0-1 0,2 0 0,3-2-119,-1 0-1,0-1 0,0 1 0,-1-1 1,1 0-1,-1 0 0,0-1 0,0 1 0,0-1 1,-1 0-1,1 0 0,-1 0 0,3-8 1,5-5-290,13-18-478,43-62-432,-67 98 1416,0 0 0,0 0-1,0 0 1,1-1-1,-1 1 1,0 0-1,0 0 1,0 0-1,0 0 1,0-1 0,0 1-1,1 0 1,-1 0-1,0 0 1,0 0-1,0 0 1,0 0-1,0-1 1,1 1 0,-1 0-1,0 0 1,0 0-1,0 0 1,1 0-1,-1 0 1,0 0-1,0 0 1,0 0-1,1 0 1,-1 0 0,0 0-1,0 0 1,0 0-1,1 0 1,-1 0-1,0 0 1,0 0-1,0 0 1,1 0 0,-1 0-1,0 0 1,0 1-1,0-1 1,1 0-1,2 12 896,-2 27-605,-2-30 118,-7 133 1138,8-142-1608,1 1 1,-1 0 0,0 0-1,0-1 1,1 1 0,-1 0 0,0-1-1,1 1 1,-1 0 0,1-1-1,-1 1 1,1 0 0,-1-1-1,1 1 1,0-1 0,-1 1-1,1-1 1,-1 1 0,1-1-1,0 0 1,0 1 0,-1-1-1,1 0 1,0 0 0,-1 1-1,1-1 1,0 0 0,0 0-1,0 0 1,-1 0 0,1 0-1,0 0 1,0 0 0,-1 0-1,1 0 1,0 0 0,0 0-1,0-1 1,-1 1 0,2-1-1,2 1-28,0-1-1,-1 0 1,1 0-1,-1-1 1,1 1-1,-1-1 1,1 1-1,3-4 1,5-7-9,-1 0 0,-1-1 0,0 0 0,0-1 0,-1 0 0,-1 0 0,8-21 0,-2 81 169,-13-38-82,1 0 1,0 0-1,1 0 0,-1 0 0,2 0 1,-1-1-1,1 1 0,9 12 0,-11-17-52,0-1-1,0 0 0,1 0 0,-1 0 1,0 0-1,1 0 0,-1-1 0,1 1 1,0-1-1,0 0 0,-1 0 0,1 0 1,0 0-1,0 0 0,0 0 0,0-1 1,0 1-1,0-1 0,0 0 0,0 0 1,0 0-1,1-1 0,-1 1 1,0 0-1,0-1 0,-1 0 0,1 0 1,4-2-1,-1 0 18,0 0 1,0-1 0,-1 1-1,1-1 1,-1-1 0,0 1-1,0-1 1,0 0 0,-1 0-1,0 0 1,0 0 0,0-1-1,-1 0 1,3-6 0,5-10 27,-1 0 1,11-37 0,-6 24 1591,-14 34-1570,-1 1-1,0 0 1,0-1-1,0 1 1,1 0-1,-1 0 1,0-1 0,0 1-1,1 0 1,-1 0-1,0-1 1,0 1-1,1 0 1,-1 0-1,0 0 1,1 0 0,-1-1-1,0 1 1,1 0-1,-1 0 1,0 0-1,1 0 1,-1 0-1,0 0 1,1 0 0,-1 0-1,0 0 1,1 0-1,-1 0 1,0 0-1,1 0 1,0 1-1,0 0-33,0 0 0,0 0-1,0 0 1,0 0-1,0 0 1,-1 0 0,1 1-1,0-1 1,-1 0-1,1 1 1,0-1 0,-1 1-1,1 1 1,3 11 69,-1 1 0,-1 0 1,0 0-1,0 26 1,4 31 36,-6-71-132,0 0-1,1-1 1,-1 1-1,0-1 1,0 1-1,0 0 0,1-1 1,-1 1-1,0 0 1,1-1-1,-1 1 1,0-1-1,1 1 1,-1-1-1,1 1 0,-1-1 1,1 1-1,-1-1 1,1 1-1,0-1 1,-1 0-1,2 1 1,-2-1 135,0 0-130,2 0-6,0-2 2,0 0 0,0 0-1,-1 0 1,1 0 0,-1 0 0,1 0 0,-1-1-1,0 1 1,0 0 0,0-1 0,0 1-1,0-1 1,0 1 0,0-5 0,2-2 22,-2 6-17,19-34 66,-19 35-69,1 0 1,-1-1-1,1 1 1,0 0 0,-1 0-1,1 0 1,0 1-1,0-1 1,1 0-1,-1 1 1,0-1 0,0 1-1,3-2 1,-1 3-5,1 0 0,-1 0 0,0 0 0,0 0 0,0 1 0,0-1 0,0 1 0,0 0 0,0 1 0,0-1 0,0 1 0,0-1 0,-1 1 0,7 4 0,23 8-739,-30-13 680,1 0 1,-1 0-1,0 0 0,1 1 1,-1-1-1,0 1 1,0 0-1,0 0 0,0 0 1,0 0-1,-1 0 1,1 1-1,-1-1 1,5 6-1,-3 0 58,1 0 1,-1 0-1,-1 0 1,5 13-1,-5-12 7,-2-5-36,0 0 0,1-1 0,0 1 0,-1 0 0,1-1 0,1 1 0,4 5 0,7 0-2013,7-5-3579,-10-7 217,-7-9 1681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2497,'0'0'16050,"-4"-6"-15882,4 6-171,-1 0 0,1 0-1,0-1 1,0 1-1,0 0 1,0 0 0,0 0-1,0 0 1,0 0 0,-1 0-1,1 0 1,0 0 0,0-1-1,0 1 1,0 0-1,0 0 1,0 0 0,0 0-1,0 0 1,0-1 0,0 1-1,0 0 1,0 0 0,0 0-1,0 0 1,0 0 0,0-1-1,0 1 1,0 0-1,0 0 1,0 0 0,0 0-1,0-1 1,0 1 0,0 0-1,0 0 1,0 0 0,0 0-1,0 0 1,0 0 0,1-1-1,-1 1 1,0 0-1,0 0 1,0 0 0,0 0-1,0 0 1,0 0 0,0 0-1,1 0 1,-1 0 0,0-1-1,0 1 1,4 0-10,4 0 26,1 0 1,0 1-1,0 0 1,9 2-1,-14-2-2,-1 0 0,1 1 0,-1-1 0,1 1 0,-1 0 0,0 0 0,1 0 0,-1 1 0,0-1 0,0 1 0,-1 0 0,4 4 0,9 10-267,0 0-1520,-5-5-2525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53 624,'0'0'15023,"0"4"-14879,-1 61-8,-3-1-1,-2 1 1,-4-2-1,-18 66 1,27-124-158,1-4 10,0 0 0,0 1 1,0-1-1,-1 0 0,1 1 0,0-1 0,-1 0 1,1 0-1,-1 1 0,1-1 0,-1 0 0,0 0 1,1 0-1,-1 0 0,0 0 0,0 0 0,0 0 0,0 0 1,0 0-1,0 0 0,0 0 0,-2 0 0,2-1-15,1-1 0,-1 0-1,0 0 1,0 0 0,1 1-1,-1-1 1,0 0 0,1 0-1,-1 0 1,1 0 0,-1 0-1,1 0 1,-1-1 0,1 1-1,0 0 1,0 0 0,-1 0-1,1 0 1,0 0 0,0 0-1,0-1 1,0 1 0,1-1-1,-2-6-228,-5-52-1191,2-91 1,4 112 575,0 27 817,1 0 1,0 1 0,0-1-1,1 1 1,1 0 0,0 0-1,0 0 1,1 0 0,6-10-1,-8 16 119,1 1-1,-1-1 1,1 1-1,0 0 1,0 0-1,1 0 1,-1 1-1,1-1 1,0 1-1,0 0 1,0 0-1,0 0 1,1 1-1,-1-1 1,1 1-1,0 0 0,-1 0 1,1 1-1,0 0 1,0-1-1,0 1 1,10 0-1,-7 1 25,-4-1-18,-1 1-1,0 0 1,0 0 0,1 0 0,-1 0 0,0 1-1,0-1 1,5 2 0,-7-1-46,0 0 0,0-1 0,0 1-1,0 0 1,0 0 0,0 0 0,0 0 0,-1 0 0,1 0-1,0 0 1,-1 0 0,1 0 0,-1 0 0,1 1 0,-1-1-1,1 0 1,-1 0 0,0 0 0,0 1 0,1-1-1,-1 0 1,0 0 0,0 1 0,0-1 0,-1 2 0,1 3 64,0 0 1,-1 0 0,0 0 0,0 0-1,0 0 1,-1 0 0,0 0-1,0-1 1,-4 9 0,-2-1 10,-1 0 0,-14 17 0,13-17-59,6-8-372,-8 12 863,8-3-4906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1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20 752,'0'0'15290,"4"-3"-13913,0 0-1278,11-5 556,-15 9-641,1 0 0,0-1 0,-1 1 0,1 0 0,-1 0 0,1 0 0,-1-1 0,0 1 0,1 0-1,-1 0 1,0 0 0,1 0 0,-1 0 0,0 0 0,0 0 0,0 0 0,0 0 0,0 0 0,0 0 0,0 0-1,0-1 1,0 1 0,-1 1 0,1 6 0,0-3-25,0 0 1,0-1 0,0 1 0,1 0 0,0-1 0,-1 1-1,3 5 1,-2-9-16,0 1-1,0-1 0,-1 0 0,1 1 1,0-1-1,1 0 0,-1 0 0,0 0 1,0 0-1,0 0 0,1 0 0,-1 0 1,0 0-1,1 0 0,-1-1 0,1 1 1,-1-1-1,1 1 0,-1-1 1,1 1-1,-1-1 0,1 0 0,0 0 1,-1 0-1,4 0 0,1 0-87,1 0 0,-1-1 0,1 0 0,0-1 0,-1 1-1,1-1 1,-1 0 0,0-1 0,0 1 0,0-1 0,0-1 0,0 1 0,-1-1 0,1 0-1,-1 0 1,7-7 0,-4 4 70,0 0 0,1 1 0,0 0 0,0 0 0,19-7 0,-26 12 38,0 0-1,0 0 0,0 0 0,0 1 0,0-1 0,0 1 1,0-1-1,0 1 0,0 0 0,0 0 0,1 0 0,-1 0 0,0 0 1,0 0-1,0 1 0,0-1 0,0 1 0,0-1 0,0 1 0,0 0 1,0 0-1,0 0 0,0 0 0,0 0 0,0 0 0,-1 1 1,1-1-1,0 1 0,-1-1 0,1 1 0,-1-1 0,0 1 0,1 0 1,-1 0-1,0 0 0,0 0 0,0 0 0,0 0 0,0 3 0,3 8 43,-1 1-1,0-1 1,-1 0-1,-1 1 1,0 14-1,-1-25-22,3 57 379,-9 92 0,4-132-399,-1 1 0,-1 0 0,-2-1 0,1 0 0,-2 0 0,-1-1 0,-1 0 0,-11 20 0,14-29-567,-1 1 1,-1-1 0,0-1 0,0 1-1,-10 7 1,16-15 195,0 0 0,0-1 0,0 1 1,0-1-1,0 0 0,-1 0 0,1 0 0,0 0 0,-1 0 0,1 0 0,-1 0 1,1-1-1,-5 1 0,5-1 83,1 0 0,-1-1 1,0 1-1,1-1 0,-1 1 1,1-1-1,-1 0 0,0 1 1,1-1-1,0 0 0,-1 0 1,1 0-1,-1 0 0,1 0 1,0 0-1,0-1 0,0 1 1,0 0-1,0-1 0,0 1 1,0 0-1,0-1 1,-1-1-1,-13-32 1329,10 20 965,0-1-1,1-1 1,1 1-1,1 0 1,-1-26-1,8-6 392,-3 42-2293,1-1 1,-1 1 0,1 0-1,1 0 1,-1 0-1,1 1 1,0-1-1,1 1 1,-1 0 0,1 0-1,0 1 1,0-1-1,7-4 1,11-7 79,45-23 1,155-61 59,-132 65-3236,-73 29-4388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0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0 372 4130,'0'0'3938,"0"0"-2129,0 0-1380,0 0-488,0-3-23,1 1 113,0 1 1,-1-1-1,0 0 1,1 0-1,0 1 1,0-1-1,0 1 1,0-1-1,0 1 1,0-1-1,1 1 0,-2 0 1,2 0-1,-1 0 1,1-1-1,-1 2 1,1-2-1,-1 1 1,1 1-1,-1-1 1,2 0-32,5-3 127,-1 1 1,1 0-1,0 0 1,4-1-128,77-17 643,-59 13-442,1 0 0,0 3 0,30-3-201,-19 4 50,0-1 3,-3 1 25,23-7-78,384-70 668,-296 57-402,-22 6 94,1 7-360,-68 7 59,517-36 404,-380 27-433,85 7 24,-213 2-55,139-7 4,1256 11 203,-1239-9-228,-9 0 1,-98 10 27,174-5 47,-231 0-25,172-7 144,1013 11 610,-1054 9-578,-16 0-16,146-9-28,7 0-1091,-328 0 774,-1 0 0,1 0 0,-1 0 0,1 0 0,-1-1 0,1 1 0,-1 0 1,0 0-1,1-1 0,-1 0 0,1 1 0,-2-1 157,1 1-76,-1 0-1,0 0 1,1 0-1,-1-1 1,0 1-1,0 0 1,1 0-1,-1-1 1,0 1 0,0 0-1,0-1 1,0 1-1,0 0 1,0 0-1,0 0 1,0 0 0,0-1-1,0 1 1,0-1-1,0 1 1,0 0-1,0-1 1,0 1-1,0 0 1,0 0 0,0 0-1,0-1 1,0 1-1,0 0 1,0-1-1,0 1 1,0 0 0,0-1-1,0 1 1,0 0-1,0 0 1,0 0-1,-1 0 1,1 0 0,0-1-1,0 1 1,-1 0-1,1 0 1,0-1-1,-1 1 77,1-1-349,-1 1 0,0 0 0,0 0 0,0-1 0,0 1-1,0 0 1,1-1 0,-2 1 0,1 0 0,1 0 0,-1 0 0,-1 0 0,2 0-1,-1 0 1,-1 0 349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2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9716,'0'0'5414,"7"5"-5108,5 1-47,0 0 0,0 0 0,1-1 0,0-1 0,0 0 0,0-1 0,1 0-1,19 1 1,121 0 743,-111-4-839,-1 0-106,17 1-21,0-2-1,0-3 1,75-15 0,-125 17-118,-1 0 0,0-1 0,0 0 0,0 0 0,7-5 0,6-11-2210,-19 18 1793,-1-1 0,0 1 1,-1-1-1,1 0 0,0 1 0,0-1 1,-1 0-1,1 1 0,-1-1 0,1 0 1,-1 0-1,0-3 0,0-6-7619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2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12422,'0'0'1390,"18"6"-641,-3-1-569,-2-2-76,0 2-1,0 0 0,-1 0 0,1 1 0,-2 0 1,1 1-1,17 13 0,-20-12-42,0 0 0,-1 1 0,1 0-1,-2 0 1,1 1 0,-2 0 0,1 0 0,-1 0-1,-1 1 1,8 18 0,-12-24-38,1 0-1,-1 0 1,0 0 0,0 1-1,0-1 1,-1 0 0,0 0-1,0 0 1,0 1 0,-1-1-1,0 0 1,0 0 0,0 0-1,0 0 1,-1 0 0,0 0-1,0 0 1,0 0-1,-1-1 1,1 1 0,-1-1-1,0 1 1,-1-1 0,1 0-1,-1-1 1,-6 7 0,-6 3 65,-1-1 0,-1 0-1,-34 17 1,41-23-162,0-1 0,-1-1 0,0 0 0,0 0 0,0-2 1,0 1-1,-24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2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9188,'0'0'4848,"7"5"-4456,-3-3-364,0 1 0,0-1 1,0 0-1,1 0 0,-1 0 0,0 0 1,1-1-1,-1 1 0,1-1 0,0-1 1,-1 1-1,1-1 0,0 1 0,-1-1 0,1 0 1,0-1-1,-1 1 0,1-1 0,0 0 1,-1 0-1,1-1 0,-1 1 0,7-4 1,-5 0 2,1 0 0,-1-1 0,0 0 0,0 0 0,-1 0 1,1-1-1,-1 1 0,-1-1 0,1-1 0,-1 1 0,-1 0 0,1-1 1,-1 0-1,4-16 0,-2 1-87,-1-1 0,0 1 0,-2-1-1,0-26 1,-3 48 80,1-1 1,0 1-1,0 0 0,-1 0 0,1 0 0,-1 0 0,0 0 0,1 0 1,-1 0-1,0 1 0,0-1 0,-1 0 0,1 0 0,0 1 0,0-1 0,-1 0 1,1 1-1,-1 0 0,1-1 0,-1 1 0,0 0 0,1 0 0,-1 0 1,0 0-1,0 0 0,0 0 0,0 0 0,0 0 0,0 1 0,0-1 0,0 1 1,-4 0-1,2-1 56,-1 1 1,1-1-1,-1 1 1,1 1-1,0-1 0,-1 0 1,1 1-1,0 0 1,-1 0-1,1 1 1,0-1-1,0 1 1,0 0-1,0 0 1,-6 4-1,2 1-69,1 0 0,0 1 0,1 0 0,-1 0 0,1 0 0,1 1 0,0 0 1,0 0-1,1 0 0,0 1 0,0 0 0,1-1 0,0 1 0,-1 14 0,-1 13 38,2 0-1,1 60 1,3-86-233,0 0 0,1 0 0,0 0 0,1 0 0,0 0 0,0-1 1,1 1-1,0-1 0,1 0 0,1 0 0,-1 0 0,1-1 0,13 14 0,-14-16-96,1 0 0,1-1 1,-1 0-1,1-1 0,0 1 0,1-1 0,-1 0 1,1-1-1,0 0 0,0 0 0,0-1 0,0 0 1,1 0-1,-1-1 0,1 0 0,0-1 0,15 1 1,-9-2-5332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2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9 11877,'0'0'3527,"-19"-1"-2385,-59-5-309,75 5-781,0 1 0,-1-1 0,1 1 0,-1 0 1,1 0-1,-1 1 0,1-1 0,0 1 0,-1 0 0,1 0 1,0 0-1,-1 0 0,1 0 0,0 1 0,0-1 1,0 1-1,0 0 0,0 0 0,1 0 0,-1 1 0,1-1 1,-1 0-1,1 1 0,0 0 0,0-1 0,-4 7 0,4-2-64,-1-1-1,1 1 1,1-1-1,-1 1 0,1 0 1,0-1-1,1 1 0,0 0 1,0 0-1,1 12 1,0-17-16,0 0 1,0-1 0,-1 1 0,1 0 0,0-1 0,0 1 0,0-1 0,0 1-1,1-1 1,-1 0 0,0 1 0,1-1 0,-1 0 0,1 0 0,-1 0 0,1 0-1,-1 0 1,1 0 0,0-1 0,-1 1 0,1 0 0,0-1 0,0 0 0,0 1-1,-1-1 1,1 0 0,3 0 0,2 1-377,-1 0 0,0-1-1,0 0 1,1-1 0,-1 1-1,0-1 1,10-3 0,-10 1 16,0 0 1,-1 0 0,1-1-1,-1 0 1,1 0 0,-1 0-1,7-9 1,4-3 1263,-13 17-829,-1-1 0,0 1 0,1 0 0,-1 0 0,0 0 0,0 0-1,1 0 1,-1 0 0,0 1 0,0-1 0,0 1 0,-1-1-1,4 4 1,12 9-129,-9-11-299,0 1 1,0-1-1,0-1 0,0 1 1,1-2-1,-1 1 0,12 0 1,62-1-3705,-63-2 3582,-9 1 531,1-1-1,-1 0 1,0 0 0,0-1 0,0-1-1,0 0 1,12-5 0,-19 7 198,0-1 0,0 1 0,0-1 0,0 0 0,0 0 0,-1 0 0,1 0 0,-1 0 0,1 0 0,-1-1 0,0 1 0,0-1 0,0 0 0,0 0 0,0 1 0,-1-1 0,1 0 0,-1-1 1,0 1-1,0 0 0,0 0 0,0 0 0,-1-1 0,1 1 0,-1-5 0,0 7-58,1-1-1,-1 1 1,0-1-1,-1 0 1,1 1 0,0-1-1,0 1 1,-1-1-1,1 0 1,-1 1 0,1-1-1,-1 1 1,0-1 0,1 1-1,-1 0 1,0-1-1,0 1 1,0 0 0,0-1-1,0 1 1,-3-2 0,1 2 78,0-1 0,0 1 0,-1 0 0,1 0 0,-1 0 1,1 0-1,-1 1 0,1-1 0,-6 1 0,-56-1 1659,65 1-1902,-1 1-1,0-1 0,1 0 1,-1 0-1,0 1 0,1-1 1,-1 0-1,1 1 0,-1-1 1,0 0-1,1 1 0,-1-1 1,1 1-1,-1-1 0,1 1 0,-1-1 1,1 1-1,0 0 0,-1-1 1,1 1-1,0-1 0,-1 1 1,1 0-1,0-1 0,0 1 1,-1 0-1,1-1 0,0 1 1,0 0-1,0 0 0,0-1 1,0 2-1,0 32-87,0-22 99,2 26-76,-1-19 96,0 0 0,-2 0 0,0 0 0,-4 21 0,5-36-116,-1-1 0,0 1 0,0-1-1,0 1 1,0-1 0,-1 1-1,0-1 1,1 1 0,-1-1 0,0 0-1,-1 0 1,1 0 0,0 0-1,-1-1 1,0 1 0,1-1 0,-1 1-1,0-1 1,0 0 0,-1 0-1,1 0 1,0-1 0,-1 1 0,1-1-1,-1 0 1,-5 2 0,3-2-241,0 0 0,0 0 0,0-1-1,0 0 1,0 0 0,0 0 0,-9-3 0,13 3 85,1 0-1,-1-1 1,1 1-1,-1-1 1,1 1-1,-1-1 1,1 0 0,-1 0-1,1 0 1,0 1-1,0-1 1,-1-1-1,1 1 1,0 0-1,0 0 1,0 0-1,0 0 1,0-1-1,0 1 1,0-1-1,1 1 1,-1 0 0,0-1-1,1 1 1,-1-1-1,1 0 1,0 1-1,-1-1 1,1 1-1,0-1 1,0-2-1,0-6-5811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2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0 912,'0'0'19417,"-51"129"-19417,43-89 0,1-1 0,7-9-128,0-14-1200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3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6995,'0'0'6067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30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101 293 1008,'0'0'15688,"-15"4"-15157,-46 15-91,59-18-420,1 0 0,-1 0-1,0 0 1,1 0 0,-1 1 0,1-1 0,0 0 0,-1 1 0,1-1 0,0 1 0,0-1 0,0 1 0,0 0 0,0-1-1,0 1 1,0 0 0,1 0 0,-1-1 0,1 1 0,-1 3 0,0 35-64,2-28 6,-1-10 29,0-1 0,1 0 0,-1 0 0,1 1 0,0-1 0,-1 0 0,1 0 0,0 0 0,0 1 0,0-1 0,-1 0 0,1 0 0,0 0 0,0 0 0,1-1 0,-1 1 0,0 0 0,0 0 0,0-1 0,1 1 0,-1-1 0,0 1 0,0-1 0,1 1 0,-1-1 0,0 0 0,1 1 0,-1-1 0,1 0 0,-1 0 0,3 0 0,1 0-131,0 0 0,1 0 0,-1 0 1,0 0-1,1-1 0,-1 0 1,8-2-1,-7 0 7,0-1 0,0 0 0,-1 1 0,0-2 0,0 1 0,0-1 1,0 1-1,-1-1 0,1-1 0,-1 1 0,-1-1 0,1 1 0,-1-1 0,4-8 0,4-11 173,-1 0 1,7-31-1,3-13 500,15-98 1,-41 196 442,-2 1 1,0-1 0,-21 46-1,13-36-1025,-14 55-1,24-64 66,2 1 0,1-1-1,1 44 1,2-69-1,0 0 1,1 0-1,-1 0 1,1 0-1,0 0 1,1 0-1,-1 0 1,1-1-1,3 7 0,-4-9-101,0-1-1,0 1 1,0 0-1,1 0 1,-1-1-1,1 1 0,-1-1 1,1 1-1,0-1 1,2 2-1,-2-2-217,-1-1 1,1 1-1,0 0 0,-1-1 0,1 1 1,0-1-1,0 1 0,0-1 1,0 0-1,-1 0 0,1 0 1,0 0-1,3-1 0,7-2-5759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3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14038,'0'0'2730,"-11"18"-2458,-17 33-144,2 2 0,-26 78 0,41-95-87,3 0 0,1 1 0,1-1 0,2 1 0,2 60-1,2-94-63,1-1 0,-1 1-1,1 0 1,-1 0 0,1-1-1,0 1 1,0-1-1,1 1 1,-1-1 0,0 1-1,1-1 1,0 1 0,-1-1-1,1 0 1,0 0-1,0 0 1,0 0 0,0 0-1,1-1 1,-1 1-1,0-1 1,1 1 0,-1-1-1,1 0 1,-1 0 0,1 0-1,0 0 1,-1 0-1,1-1 1,0 1 0,0-1-1,0 0 1,-1 0 0,1 0-1,0 0 1,0 0-1,4-1 1,-6 0-166,0 1-1,0 0 1,1-1-1,-1 1 1,0-1-1,0 0 1,0 1 0,0-1-1,0 0 1,0 0-1,0 1 1,0-1 0,0 0-1,0 0 1,0 0-1,0 0 1,-1-1-1,1 1 1,0 0 0,-1 0-1,1 0 1,-1 0-1,1-1 1,-1 1 0,0 0-1,1 0 1,-1-1-1,0 1 1,0-2-1,2-18-5209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3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14 352,'0'0'18617,"35"-13"-18505,40 18-48,7-3 0,2-2-128,-15 0 32,-54 0-4786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5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243 396 192,'0'0'10818,"-19"0"-7083,-62 2-2177,74-2-1430,1 0 0,-1 1 0,0 1-1,1-1 1,-1 1 0,0 0-1,1 0 1,0 1 0,0 0 0,0 0-1,0 0 1,0 1 0,1 0-1,-1 0 1,1 0 0,0 1-1,-5 5 1,7-5-119,-1 0 0,1 0-1,0 0 1,1 0-1,-1 0 1,1 1 0,0-1-1,1 1 1,-1 0 0,1-1-1,0 1 1,1 0 0,-1 0-1,1 0 1,0 0 0,0-1-1,2 10 1,-1-12-14,0 1-1,0-1 1,1 0 0,-1 0-1,1 0 1,-1 0 0,1 0-1,0-1 1,0 1 0,0 0-1,0-1 1,1 0-1,-1 1 1,1-1 0,-1 0-1,1 0 1,0 0 0,0-1-1,0 1 1,0-1 0,0 1-1,0-1 1,0 0 0,4 0-1,-2 1-85,0-1 0,0 0-1,1 0 1,-1-1 0,0 0-1,0 0 1,0 0-1,0 0 1,0-1 0,1 0-1,-1 0 1,0 0 0,0-1-1,0 1 1,8-6 0,-5 2-95,-1-1 0,1-1 0,-1 1 0,-1-1 1,0 0-1,0-1 0,0 0 0,-1 0 0,0 0 0,0 0 1,-1-1-1,4-10 0,3-11-658,-2 1-1,9-47 1,-10 34 683,-2-1 0,-2 0 1,-2-1-1,-5-74 1,3 117 330,0-1 0,0 1 0,-1-1 1,1 1-1,0-1 0,-1 1 1,1-1-1,-1 1 0,1-1 1,-1 1-1,0 0 0,1-1 1,-1 1-1,0 0 0,0 0 1,0-1-1,0 1 0,0 0 0,0 0 1,-1 0-1,1 0 0,0 0 1,0 1-1,-1-1 0,1 0 1,-1 0-1,1 1 0,0-1 1,-1 1-1,1 0 0,-1-1 1,1 1-1,-1 0 0,0 0 0,1 0 1,-3 0-1,3 0-158,1 0-1,0 0 1,0 0 0,0 0-1,-1 0 1,1 0-1,0 0 1,0 0 0,-1 0-1,1 0 1,0 0 0,0 1-1,0-1 1,0 0-1,-1 0 1,1 0 0,0 0-1,0 0 1,0 1-1,0-1 1,-1 0 0,1 0-1,0 0 1,0 1 0,0-1-1,0 0 1,0 0-1,0 0 1,0 1 0,0-1-1,0 0 1,-1 0-1,1 0 1,0 1 0,0-1-1,0 0 1,0 0 0,0 1-1,0-1 1,1 0-1,-1 0 1,0 0 0,0 1-1,0-1 1,0 0-1,0 0 1,0 1 0,0 185-47,1-166 26,0-1 1,1 0-1,2 0 0,0-1 0,1 1 1,0-1-1,2 0 0,0 0 1,13 24-1,-15-34 6,-1 0 1,1 0 0,1 0-1,0 0 1,0-1-1,0 0 1,1 0-1,0 0 1,0-1-1,1 0 1,0-1-1,0 0 1,0 0 0,0 0-1,1-1 1,0-1-1,0 1 1,0-1-1,0-1 1,16 3-1,-18-4-22,1-1 0,0 0 0,-1 0 0,1-1 0,-1 0 1,1 0-1,-1-1 0,1 0 0,-1 0 0,0-1 0,0 0 0,9-5 0,-12 6 19,0-1 1,0 0 0,0-1-1,0 1 1,-1 0 0,0-1-1,0 0 1,0 0-1,0 0 1,0 0 0,-1 0-1,0-1 1,0 1-1,0-1 1,0 1 0,-1-1-1,1 0 1,-1 0 0,-1 0-1,1-6 1,0 8 13,-1 0 0,1 1 1,-1-1-1,0 0 0,0 0 1,0 0-1,-1 0 0,1 1 1,-1-1-1,1 0 0,-1 0 0,0 1 1,0-1-1,0 0 0,0 1 1,-3-4-1,2 5 16,0-1-1,-1 0 1,1 1 0,0 0-1,-1-1 1,0 1 0,1 0 0,-1 0-1,0 1 1,1-1 0,-1 0-1,0 1 1,0 0 0,0-1 0,1 1-1,-5 1 1,-8-2 203,5 0-93,1 1 0,-1 0 0,0 0-1,-11 2 1,20-2-132,-1 1 0,1-1-1,-1 0 1,1 1-1,-1-1 1,1 1 0,-1-1-1,1 1 1,0 0 0,-1-1-1,1 1 1,0 0-1,-1 0 1,1 0 0,0 0-1,0 0 1,0 0 0,0 1-1,0-1 1,0 0-1,0 0 1,1 1 0,-1-1-1,0 1 1,1-1-1,-1 0 1,1 1 0,-1-1-1,1 1 1,0-1 0,0 1-1,0 2 1,-1-3-13,1 1 0,0 0 0,0-1 1,0 1-1,0-1 0,0 1 0,1-1 1,-1 1-1,0-1 0,1 1 0,-1-1 1,1 1-1,-1-1 0,1 1 0,0-1 1,0 0-1,0 1 0,0-1 0,0 0 1,0 0-1,0 1 0,0-1 0,1 1 1,2-1-42,-1 0 1,0 0 0,1 0-1,-1 0 1,1-1 0,0 1 0,-1-1-1,1 0 1,4 0 0,-3 0-37,-1 0 1,1 0-1,-1 0 1,1-1-1,-1 1 1,1-1-1,-1 0 1,1 0-1,-1-1 1,0 1-1,1-1 1,-1 0 0,0 0-1,0-1 1,-1 1-1,1-1 1,0 0-1,4-4 1,-7 6 92,3 2-56,0-1 1,-1 1-1,1 0 1,0 0-1,0 1 0,-1-1 1,1 1-1,-1-1 1,1 1-1,4 4 0,17 6 101,-20-10-49,0 0 1,0 0-1,1-1 0,-1 0 1,1 0-1,-1-1 0,1 1 1,-1-1-1,1 0 0,-1-1 1,1 1-1,-1-1 0,0 0 1,1-1-1,-1 1 0,6-3 1,-6 1-9,1 0 1,-2-1-1,1 1 1,0-1-1,-1 0 1,1 0-1,-1-1 1,0 1-1,-1-1 1,1 0-1,-1 0 1,0 0-1,0 0 1,4-10-1,6-23-75,-2 1 0,-1-2-1,8-64 1,-4-69 3541,-13 247-3474,14 91 0,-13-139-9,0 40 0,-2-61 6,0-5-35,0 1-1,0 0 1,0 0 0,0-1 0,-1 1 0,1 0-1,0-1 1,-1 1 0,0 0 0,1-1 0,-1 1-1,0-1 1,0 1 0,0-1 0,0 1 0,0-1-1,0 1 1,0-1 0,-1 0 0,1 0 0,0 0-1,-3 2 1,1-1-80,-1-1 0,1 1 0,-1-1-1,1 0 1,-1 0 0,0 0 0,0 0 0,1-1 0,-1 0-1,-5 1 1,1-1 24,0-1 0,0 0 0,0 0 1,0 0-1,0-1 0,0 0 0,1-1 0,-1 0 0,-11-5 0,17 6 67,-37-29 663,38 31-600,0-1 1,0 0-1,0 0 0,0 0 1,0 0-1,0 0 0,0 0 1,1 0-1,-1 0 0,0-1 1,1 1-1,-1 0 0,1 0 1,-1 0-1,1-1 1,0 1-1,0 0 0,-1-1 1,1 1-1,0 0 0,0-1 1,0 1-1,0 0 0,1-1 1,-1 1-1,0 0 0,0 0 1,1-1-1,-1 1 0,1 0 1,-1 0-1,1-1 0,1-1 1,1 0-36,0 0 0,1 0 0,-1 1 1,1-1-1,0 1 0,-1 0 0,1 0 1,0 0-1,0 1 0,1-1 0,3 0 1,53-10-39,-51 10 45,62-5-12,1 3 1,79 5 0,-43 1-61,-87-1 61,-22-1 23,0 0 0,0 0 1,0 0-1,0 0 0,0 0 1,0 0-1,0 0 0,0 0 1,0 1-1,0-1 0,0 0 1,0 0-1,0 0 1,0 0-1,0 0 0,0 0 1,0 0-1,0 0 0,0 0 1,0 0-1,0 0 0,0 0 1,0 0-1,1 0 1,-1 1-1,0-1 0,0 0 1,0 0-1,0 0 0,0 0 1,0 0-1,0 0 0,0 0 1,0 0-1,0 0 0,0 0 1,0 0-1,0 0 1,0 0-1,0 0 0,1 0 1,-1 0-1,0 0 0,0 0 1,-31 6 717,1 0-532,25-4-126,-2 0 88,-1 0 1,1 0 0,0 1 0,-9 6 0,14-8-152,1 0 1,-1 0-1,1 0 1,-1 0-1,1 1 1,0-1-1,-1 0 0,1 1 1,0 0-1,0-1 1,0 1-1,0 0 1,0-1-1,0 1 1,1 0-1,-1 0 1,0 0-1,1-1 1,0 1-1,-1 0 1,1 0-1,0 3 1,0-4-11,-1 1 0,1-1 0,0 1 0,0-1 0,0 0-1,1 1 1,-1-1 0,0 1 0,0-1 0,1 1 0,-1-1 0,1 0 0,-1 1 0,1-1 0,0 0 0,-1 1 0,1-1 0,0 0 0,0 0 0,0 0 0,0 0 0,0 0 0,0 0 0,2 2 0,1-2-14,-1 0 1,1 0 0,0-1 0,0 1 0,0-1-1,0 1 1,0-1 0,4-1 0,-4 1-22,-1 0 22,0 0 1,-1-1 0,1 1-1,-1-1 1,1 0-1,-1 0 1,0 0 0,1 0-1,-1 0 1,0-1 0,0 1-1,0-1 1,0 1-1,0-1 1,0 0 0,0 1-1,0-1 1,-1 0-1,4-5 1,11-11-47,-15 18 67,0 0 0,-1 0 0,1 0 1,-1 0-1,1 0 0,0 0 0,-1 0 0,1 0 0,-1 0 1,1 0-1,-1 0 0,1 0 0,0 0 0,-1 1 0,1-1 0,-1 0 1,1 0-1,-1 1 0,1-1 0,-1 0 0,1 1 0,-1-1 1,1 1-1,-1-1 0,0 0 0,1 1 0,0 0 0,14 16 14,-12-14-8,6 7 10,1-1 1,-1 0-1,2-1 0,-1 0 0,1 0 1,0-2-1,0 1 0,1-1 0,0-1 1,0 0-1,0-1 0,19 5 0,-20-7-1240,0-1 0,0 0 0,0-1 0,0 0-1,17-2 1,-15-1-6745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1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8180,'0'0'672,"20"-6"-186,-10 3-406,6-2 118,0 0 0,1 2-1,5 0-197,-13 1 127,-1 2 0,1 0 0,-1 0 0,0 1 0,1 0-1,-1-1 1,0 3 0,0-2 0,1 2 0,0 0-127,12 7 438,1 0 0,-2 2 1,21 15-439,-5-3 363,-3-5-25,91 61 437,-106-66-671,0 1-1,0 0 0,-1 1 1,-1 1-1,-1 1-103,-10-12 60,-1 0 0,1 0 1,-1 1-1,-1-1 0,0 1 0,0 0 1,0 0-1,0 0 0,0 5-60,-1 1 126,0 1 0,0 0 0,-2-1 0,0 5-126,0-9 49,0 0 0,0 0 0,-1 1 0,0-1 0,0 0 0,-2-1 0,1 1 0,-1 0 0,0-1 0,-1 1 0,1-1 1,-1 0-1,-1 0 0,0 0 0,0-1 0,0 0 0,-1 1 0,-3 0-49,-13 12 30,-2 0-1,-1-2 1,0 0 0,-2-2 0,0-1-1,0-1 1,-19 6-30,-85 30-59,98-39-478,1-1-1,-25 4 538,27-11-2089,12-3-2273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5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21 379 13382,'0'0'1491,"18"-15"-1330,-8 8-116,0-1 2,1 0 1,-1-1-1,0 0 1,-1-1 0,0 0-1,0 0 1,-1-1-1,-1 0 1,1 0 0,-2 0-1,6-15 1,-4 1-24,-1 0 0,-1-1 0,-2 0 0,0 0 0,-2 0 0,0-28 0,-2 54-18,0-1 1,0 1-1,0 0 1,0-1-1,0 1 0,0-1 1,1 1-1,-1-1 1,0 1-1,0-1 0,0 1 1,0 0-1,-1-1 1,1 1-1,0-1 0,0 1 1,0-1-1,0 1 1,0 0-1,-1-1 0,1 1 1,0-1-1,0 1 1,0 0-1,-1-1 0,1 1 1,0 0-1,-1-1 1,1 1-1,0 0 0,-1-1 1,1 1-1,-1 0 1,1 0-1,0-1 0,-1 1 1,1 0-1,-1 0 1,1 0-1,0 0 0,-1 0 1,1-1-1,-1 1 1,1 0-1,-1 0 0,1 0 1,-1 0-1,1 0 1,-1 1-1,1-1 0,0 0 1,-1 0-1,1 0 1,-1 0-1,1 0 0,-1 1 1,1-1-1,0 0 1,-1 0-1,1 0 0,0 1 1,-1-1-1,1 0 1,0 1-1,-1-1 1,1 0-1,0 1 0,-1-1 1,1 1-1,-3 4 63,0 0 0,0 1 0,0-1 0,1 1 0,0-1 0,0 1 1,1 0-1,0 0 0,0 0 0,-1 8 0,1-4-63,-30 371 108,14-102-71,16-262-45,1-8 13,-1 0 1,0 0-1,0 0 1,0 0 0,-1 0-1,-1 0 1,0 0-1,0-1 1,0 1-1,-1-1 1,-7 12-1,10-19 4,0 0 0,0 0 0,1 0 0,-1 0 0,0 0 0,0 0 0,0 0 0,0-1 0,0 1 0,0 0 0,0 0 0,0-1 0,0 1 0,0-1 0,-1 1 0,1-1 0,0 1 1,0-1-1,-1 0 0,1 0 0,0 1 0,0-1 0,-1 0 0,1 0 0,0 0 0,0-1 0,-1 1 0,1 0 0,0 0 0,0-1 0,-1 1 0,1 0 0,0-1 0,0 1 0,0-1 0,0 0 0,-2 0 0,1-1 6,0 0 1,1 0 0,-1 0 0,0-1-1,1 1 1,-1 0 0,1-1-1,0 1 1,-1-1 0,1 0-1,0 1 1,1-1 0,-1 0 0,0 1-1,1-6 1,-1-6-23,0 0 0,2 0 0,0 0 0,0 0-1,1 0 1,1 0 0,0 0 0,9-21 0,-3 16-130,1-1-1,0 1 1,2 1 0,0 0 0,15-17-1,11-9-1446,-7 11-4324,38-31 0,-3 17 14204,-65 53-3891,6 23-4770,-4-16 1011,3 16-512,-2-11-87,0 0-1,1-1 1,1 1-1,11 22 1,-17-40-45,0 0-1,1 0 1,-1 0-1,0 0 0,0 0 1,1-1-1,-1 1 1,0 0-1,0 0 1,1 0-1,-1 0 1,0-1-1,0 1 1,0 0-1,0 0 1,1 0-1,-1-1 1,0 1-1,0 0 1,0 0-1,0-1 1,0 1-1,0 0 1,0-1-1,1 1 1,-1 0-1,0 0 1,0-1-1,0 1 1,0 0-1,0 0 1,0-1-1,0 1 1,0 0-1,-1-1 1,1 1-1,3-25 79,-2 9-72,1-1 1,1 0 0,0 1 0,1-1-1,1 1 1,0 0 0,12-23-1,-15 36 3,1 0-1,-1 1 1,0-1-1,1 1 1,0 0-1,-1 0 1,1 0-1,0 0 1,0 0-1,0 0 1,0 1-1,0 0 1,1-1-1,-1 1 0,0 1 1,1-1-1,-1 0 1,5 0-1,9 0-697,0 1-1,26 1 1,-11 1-6208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5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89 7796,'0'0'8945,"-9"0"-8486,-49 0 507,57 0-943,-1 1 0,1-1 0,-1 1 0,1 0 0,0-1 1,-1 1-1,1 0 0,0 0 0,0-1 0,0 1 0,-1 0 0,1 0 1,0 0-1,0 1 0,0-1 0,1 0 0,-1 0 0,0 0 0,0 1 1,1-1-1,-1 0 0,1 1 0,-1-1 0,1 1 0,-1-1 0,1 1 1,0-1-1,0 1 0,0-1 0,0 3 0,-3 54-167,3-48 163,0-9-24,0-1 0,0 1 0,0 0 0,0 0 0,-1 0 0,1-1 0,0 1 0,0 0 0,0 0 0,1-1 0,-1 1 0,0 0 0,0 0 0,0 0 0,1-1 0,-1 1 0,0 0 0,0-1 0,1 1 0,-1 0 0,1-1 0,-1 1 0,1 0 0,-1-1 0,1 1 0,-1-1 0,1 1 0,0-1 0,-1 1 0,1-1 0,-1 1 0,1-1 0,0 0 0,0 1 0,-1-1 0,1 0 0,0 0 0,0 0 0,-1 1 0,1-1 0,0 0 0,0 0 0,-1 0 0,1 0 0,0 0 0,0 0 0,0 0 0,-1-1 0,1 1 0,0 0 0,0 0 0,-1-1 0,1 1 0,0 0 0,-1-1 0,1 1 0,1-1 0,1-1-34,1 0 0,-1 0 0,1-1 0,-1 1 1,0-1-1,0 0 0,0 0 0,0 0 0,-1 0 0,3-4 0,-2 3 31,3-7-4,0 1 0,0-1 0,-1 0-1,0 0 1,-1-1 0,-1 0-1,0 1 1,0-1 0,1-16 0,-4 36-37,0 0 0,1 0 0,1 0 0,-1 0 0,1-1 0,0 1 0,1-1 0,5 12 0,-7-17 45,0 0-1,0 0 1,0 0-1,0 0 1,0 0-1,1 0 1,-1-1-1,1 1 1,-1 0-1,1-1 1,-1 0-1,1 1 1,0-1-1,0 0 1,0 0-1,0 0 1,0 0-1,0 0 1,0 0-1,0-1 1,0 1-1,0-1 1,0 1-1,1-1 1,-1 0-1,0 0 1,0 0-1,0 0 1,0 0-1,1 0 1,-1-1-1,0 1 1,0-1-1,4-1 1,-2 0-14,0 0 1,0 0-1,-1-1 0,1 0 0,-1 1 1,0-1-1,1 0 0,-1-1 1,-1 1-1,4-4 0,26-43-76,-20 30 84,-3 8 40,-7 8 41,1 1 1,0 0-1,-1-1 1,0 0-1,0 0 0,0 1 1,0-1-1,1-6 0,9 31 132,0 42-24,-10-51-155,0 0 0,0 1 0,1-1 0,5 12 0,-2-13 231,-1-21 148,-2 2-405,1-2 45,-2 1-21,1 0-1,0 1 1,1 0 0,0-1 0,0 1 0,1 1-1,-1-1 1,2 1 0,-1 0 0,1 0 0,7-7-1,-12 14-19,0-1 0,0 0-1,0 1 1,0-1-1,-1 1 1,1 0-1,0-1 1,0 1 0,0-1-1,0 1 1,0 0-1,0 0 1,0 0-1,0 0 1,1 0 0,-1 0-1,0 0 1,0 0-1,0 0 1,0 0-1,0 0 1,0 1 0,0-1-1,0 0 1,0 1-1,0-1 1,0 1-1,-1-1 1,1 1 0,0-1-1,0 1 1,0 0-1,0-1 1,-1 1-1,1 0 1,1 1 0,2 4 29,0 1 0,0-1 0,-1 0 0,4 12 1,3 3 20,-7-17-87,-1 0 1,1 0-1,0-1 0,0 1 0,0-1 1,0 1-1,1-1 0,-1 0 0,1 0 0,0 0 1,0-1-1,0 0 0,0 1 0,5 1 1,-6-3 2,0-1 1,0 1-1,0-1 1,0 0 0,0 0-1,0 0 1,0 0-1,0 0 1,0 0 0,0-1-1,0 0 1,-1 1-1,1-1 1,0 0 0,0-1-1,-1 1 1,1 0-1,-1-1 1,1 1 0,-1-1-1,1 0 1,-1 0-1,3-3 1,4-4 35,-5 5-7,-1 0-1,1 1 1,-1-1-1,1 1 0,0 0 1,0 0-1,1 0 1,-1 0-1,0 1 0,1-1 1,0 1-1,0 1 0,-1-1 1,1 1-1,6-2 1,-10 4-2,0 0 1,0-1-1,0 1 0,0 0 1,0-1-1,0 1 1,0 0-1,0 0 1,-1 0-1,1 0 1,0 0-1,0 0 1,-1 0-1,1 0 0,-1 0 1,1 0-1,-1 1 1,1-1-1,-1 0 1,0 0-1,1 0 1,-1 1-1,0-1 0,0 0 1,0 0-1,0 1 1,0 1-1,0 0 13,2 14-211,6 34 622,1-17-3786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5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10821,'0'0'2457,"19"-1"-1662,61-3-291,-72 4-453,0-1 0,0-1 1,0 1-1,0-2 0,0 1 0,0-1 0,-1 0 0,1 0 0,-1-1 0,0 0 0,0 0 0,0-1 0,-1 0 0,9-7 0,-12 8-24,0 0 0,0 1 0,0-1-1,0 0 1,-1 0 0,1-1 0,-1 1 0,0-1-1,0 1 1,-1-1 0,1 1 0,-1-1 0,0 0-1,-1 0 1,1 0 0,-1 1 0,0-1-1,0 0 1,0 0 0,-1 0 0,-1-9 0,1 13-44,0-1 0,0 0 1,0 0-1,0 1 1,-1-1-1,1 0 1,0 1-1,-1-1 1,1 1-1,-1 0 0,1-1 1,-1 1-1,0 0 1,0 0-1,1 0 1,-1 0-1,0 0 0,0 0 1,0 1-1,0-1 1,0 1-1,0-1 1,0 1-1,0 0 0,0 0 1,-3 0-1,1 0-9,1-1-1,0 1 1,0 1 0,-1-1-1,1 0 1,0 1-1,0-1 1,0 1 0,-1 0-1,1 0 1,0 1-1,0-1 1,0 0-1,1 1 1,-1 0 0,-4 3-1,3-1 104,1 1 0,0 0-1,0 0 1,0 0 0,0 0-1,1 0 1,0 1 0,0-1-1,0 1 1,1-1 0,-1 10-1,-1 6 410,2 39-1,2-39-442,-1-16-22,0-1 0,0 1 0,1-1-1,0 1 1,0-1 0,0 1-1,1-1 1,-1 1 0,1-1 0,0 0-1,1 0 1,-1 0 0,0 0-1,1 0 1,0-1 0,0 1-1,0-1 1,1 0 0,-1 0 0,1 0-1,-1 0 1,1 0 0,6 2-1,-4-2-308,0 0-1,1 0 0,0-1 0,-1 0 0,1 0 0,0-1 0,0 0 0,0 0 0,0 0 0,0-1 1,-1 0-1,1 0 0,0-1 0,13-3 0,-7-5-3497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5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90 336,'0'0'14396,"-12"0"-13553,-25 0 139,35 0-485,6 0-79,28 0-175,127 2 47,184-4 610,-327 1-1324,-1 0 1,1 0-1,0-2 1,17-5 0,-30 8 268,0-1 0,0 0 0,0 0 0,-1 0 0,1 0 0,0 0 0,-1-1 0,1 1 0,-1-1 0,1 0 0,-1 0 0,0 0 0,0 0 0,1 0 0,-2 0 0,1 0 0,0-1 0,0 1 0,-1-1 0,1 1 0,-1-1 0,0 0 0,0 1 0,0-1 0,0 0 1,0 0-1,-1 0 0,1-4 0,-1-7-5848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0:5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 10165,'0'0'205,"19"-2"379,58-4-119,-74 6-401,0-1 0,1 1 0,-1 0 0,0 0 0,0 0 0,0 1 0,0-1 1,1 1-1,-1 0 0,0 0 0,0 0 0,0 0 0,0 0 0,-1 1 0,1-1 1,0 1-1,0 0 0,-1 0 0,1 0 0,-1 0 0,0 0 0,0 0 1,1 1-1,-1-1 0,-1 1 0,1 0 0,1 3 0,0 1 213,-1 1-1,0 0 1,0 0 0,-1 1-1,0-1 1,0 0 0,-2 14-1,1-16-123,-1 3-17,0 0-1,-1 0 1,0-1-1,-1 1 0,0-1 1,0 0-1,-1 1 0,0-2 1,0 1-1,-1 0 1,-9 11-1,3-4 188,-1-2 1,0 1-1,-1-1 1,-27 20-1,36-30 36,0 0-1,0-1 1,0 1 0,-1-1-1,1 0 1,-10 3 880,8-5-2851,-2 1-3672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1:0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10 896,'0'0'7102,"-11"-1"-6512,-36-5 835,33 4 2556,5 2 455,8 5-2652,2 5-2498,-1 14 656,7 190-69,-4-182 134,2 0 0,1-1 0,1 0 0,22 54 0,-14-50-12,1-1 1,38 58-1,-43-76-14,2 0 0,0 0 0,1-1 0,0-1 0,1 0 0,32 22 0,-21-19-24,-8-5 44,33 18-1,-44-27-9,0 0 0,1 0 0,0-1-1,-1 0 1,1 0 0,0-1 0,0 0-1,10 0 1,22 0 9,-1-2-1,1-2 0,-1-1 1,51-12-1,-59 10-209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13750,'0'0'2097,"114"0"-2321,-95 0 96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8532,'-58'92'-3,"57"-90"3,-1-1-1,1 1 0,0 0 1,0 0-1,0-1 0,0 1 1,0 0-1,1 0 1,-1 0-1,0 0 0,1 0 1,-1 0-1,1 0 0,0 0 1,0 1-1,0 2 1,-22 348 1144,21-345-785,-1-2 73,1 1 0,1-1 0,-1 1 0,1 0 0,1 8 0,-1-13-389,1 0 0,-1-1 0,1 1 1,-1 0-1,1-1 0,0 1 0,0 0 0,0-1 1,0 1-1,0-1 0,0 0 0,0 1 1,0-1-1,0 0 0,1 0 0,-1 1 0,0-1 1,1 0-1,-1 0 0,1-1 0,-1 1 1,1 0-1,0 0 0,2 0 0,14 3-31,1 0 0,0-1-1,0-1 1,0-1 0,1-1-1,-1 0 1,21-4 0,-21-4-3294,-8-3-2582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1040,'0'0'15864,"37"32"-15928,20-27 48,15-5 0,11 0 16,7-5-833,-59-6-4257,-9 3-4530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1 448,'0'0'15655,"126"11"-15655,-70-11 0,7 0-128,-37 0-5538,3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38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1 107 384,'0'0'459,"0"0"-291,0 0-120,0 0-5,0 0 26,0 0 169,0 0 108,0-6-135,0-74 1235,3 74-1422,8-6-5,-8 9 37,-3 3-29,0 0-9,0 0 9,0 0-22,0 0-61,15 0-203,3 0-463,-15 0 449,12 0 124,3 0-265,-15 0 241,0 0-176,9 0-316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1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8756,'0'0'0,"0"0"-464,0 0 336,0 0 128,141 18 144,-34-18 368,-2 0 144,19 0-191,-19 0-273,-16 0-112,-2 18-16,-16-18-64,-17 34-272,-54-34-801,0 18-2304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104 126 48,'0'0'13294,"-2"-3"-11434,0 1-1597,-1 1 0,1-1 0,-1 1 0,0-1 0,1 1 0,-1 0 0,0 0 0,0 0 0,0 0 0,0 1 0,0-1 0,-6 1 0,3-1-80,-1 1 1,1 0-1,0 0 1,-1 0-1,1 1 1,-7 1-1,12-1-185,0 0-1,1 1 1,-1-1-1,0 0 1,0 0-1,1 0 1,-1 0 0,1 0-1,-1 1 1,1-1-1,0 0 1,-1 1-1,1-1 1,0 0-1,0 0 1,0 1-1,0-1 1,0 0 0,0 1-1,0-1 1,1 2-1,-1 2-23,0 2 19,1 0 1,0 0-1,0 0 0,0 0 1,1-1-1,0 1 0,1 0 0,-1-1 1,1 0-1,0 1 0,1-1 1,-1 0-1,1-1 0,0 1 0,1-1 1,0 0-1,-1 0 0,2 0 1,-1 0-1,0-1 0,1 0 1,0 0-1,0-1 0,0 1 0,8 2 1,1 0-40,0 0 1,1-1-1,0-1 1,0 0-1,0-1 1,0-1-1,1-1 0,-1 0 1,31-2-1,-39-1 45,-1 1 0,1-1 0,-1 0-1,0-1 1,0 1 0,0-1-1,0-1 1,0 0 0,0 0-1,-1 0 1,0 0 0,0-1 0,0 0-1,-1-1 1,1 1 0,-1-1-1,0 0 1,-1 0 0,5-9-1,-4 7 43,-1 1 0,0-2 0,0 1 0,-1 0-1,0-1 1,-1 0 0,1 0 0,-2 1-1,1-1 1,-1 0 0,-1 0 0,0 0-1,0-1 1,-1 1 0,0 0 0,-2-10-1,1 15 25,1 0 0,-1 0-1,1 1 1,-1-1-1,0 1 1,-1-1 0,1 1-1,-1 0 1,1 0 0,-1 0-1,0 0 1,0 1-1,0-1 1,0 1 0,-1-1-1,1 1 1,-1 0-1,-6-2 1,2 0 3,0 2 1,-1-1-1,0 1 0,1 0 1,-1 0-1,0 1 0,-12 1 1,21-1-95,0 1 0,-1 0 0,1 0 1,0 0-1,-1 1 0,1-1 1,0 0-1,-1 0 0,1 0 1,0 0-1,0 0 0,-1 0 1,1 0-1,0 0 0,-1 1 0,1-1 1,0 0-1,0 0 0,-1 0 1,1 1-1,0-1 0,0 0 1,0 0-1,-1 0 0,1 1 0,0-1 1,0 0-1,0 1 0,0-1 1,0 0-1,0 0 0,-1 1 1,1-1-1,0 0 0,0 1 1,0-1-1,0 0 0,0 1 0,0-1 1,0 0-1,0 0 0,0 1 1,0-1-1,0 0 0,1 1 1,-1-1-1,0 0 0,0 1 0,0-1 1,0 0-1,0 0 0,1 1 1,-1-1-1,0 0 0,8 13-1984,5-3-2949,1-6-4453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11925,'0'0'2874,"17"-19"-2789,54-62-66,-27 40-4,-42 39-17,1 1 1,-1 0-1,0 0 0,0 0 0,0 0 0,1 0 1,-1 1-1,0-1 0,1 1 0,-1-1 0,1 1 1,4 0-1,-7 2-5,1-1 1,-1 1-1,1 0 1,-1-1 0,1 1-1,-1 0 1,0 0-1,0-1 1,0 1-1,0 0 1,-1 2 0,1-1 24,-1 58 556,-15 100-1,13-136-1316,1 45 1,2-60-590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9012,'0'0'1633,"127"13"880,-93-9-512,9-4-704,13 0-513,11 0-448,13 0-160,7-4 16,12-13-192,5-5 0,-74 11-2689,-1 4-7812</inkml:trace>
  <inkml:trace contextRef="#ctx0" brushRef="#br0" timeOffset="1">1601 1 7507,'0'0'2722,"110"11"223,-73-6-688,8-1-1473,12-4-656,9 0 129,-3 0-257,-45 0-2818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13670,'0'0'7628,"-5"0"-6676,3 0-540,4 0-216,175 11 165,-111-4 1237,101-4 0,-167-3-1513,0 1-224,0-1-13,1 0-1,-1 0 1,1 1-1,-1-1 1,1 0-1,-1 0 0,1 0 1,-1 0-1,1-1 1,-1 1-1,1 0 1,-1 0-1,1 0 1,-1 0-1,1 0 0,-1-1 1,1 1-1,-1 0 1,1 0-1,-1-1 1,0 1-1,1 0 1,-1-1-1,1 1 0,-1 0 1,0-1-1,1 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1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 1505,'0'0'17936,"-6"-1"-17864,2 1-85,-8-1-53,17 2 2,75 9-36,-43-2 184,-25-6-80,-1 0 0,1 0 0,-1 2 0,0-1-1,0 1 1,0 1 0,16 9 0,-25-12-8,-1 0 0,1 0 0,0 0 0,-1 0 0,0 0 0,1 0 0,-1 0 0,0 1 0,0-1 0,0 0 0,0 1 0,-1-1 0,1 1 0,-1-1 0,1 1 0,-1 3 0,0 49-48,-1-32 44,-14 652-376,15-673 386,0 1 10,1 0 0,-1 1 1,-1-1-1,1 0 0,0 0 0,-1 0 1,0 0-1,-1 4 0,2-6 45,-1 0 0,0 0-1,0 0 1,0 0 0,0-1 0,0 1 0,0 0-1,0 0 1,0-1 0,0 1 0,0-1 0,0 1-1,0-1 1,0 1 0,-1-1 0,1 0-1,0 0 1,0 1 0,0-1 0,-1 0 0,1 0-1,0 0 1,-3-1 0,-22-1 151,-1-1 0,1-1-1,0-1 1,0-2 0,-29-11 0,11 5-473,32 9-1445,0 3-2399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16119,'0'0'2241,"102"4"-3745,-55-12-1266,2-3-1520,-32 10-912,-7 1 848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2417,'0'0'6803,"120"13"-7443,-83-26-3410,-23 8-176</inkml:trace>
  <inkml:trace contextRef="#ctx0" brushRef="#br0" timeOffset="1">385 45 3650,'0'0'4690,"108"-6"-4690</inkml:trace>
  <inkml:trace contextRef="#ctx0" brushRef="#br0" timeOffset="2">1129 2 12102,'0'0'8147,"116"-1"-8147,-104 1-1664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9492,'0'0'6374,"6"2"-6027,28 9 93,38 12 2693,-35-18-4309,-2-8-4340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11941,'0'0'3317,"21"-10"-3040,-5-9-145,0-1-1,-1-1 0,25-45 1575,-42 235-351,1-84-1891,0 0-3434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16392,'0'0'3857,"0"11"-3857,19-9 0,5-1 48,1-1-32,1 0-16,-1 0-1857,-1 0-1024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3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0 195 9636,'0'0'1532,"0"0"-1682,0 0 116,20 3 308,-4 0-167,-8-1-64,0 0-1,-1-1 1,2-1-1,-2 1 1,1-1 0,2 0-43,-5-1 45,0 1 0,-1-1 1,1-1-1,-1 2 1,1-2-1,-1 0 0,1 0 1,-1 0-1,0 0 1,0 0-1,0-1 0,-1 0 1,1 0-1,0 0 1,0-2-46,17-14 279,-2 1 68,0-1 0,8-13-347,-17 20 65,0 0 0,1 0 0,2-1-65,-8 8 6,0 2-1,0-1 0,0 0 1,1 1-1,-1 0 0,1 0 1,-1 1-1,1 0 0,0-1 1,1 2-6,0-1-3,-1 2 1,0-1 0,0 0 0,1 1 0,2 0 2,4 1 8,-12-1-5,0 0 1,0 0-1,0 0 1,0 0-1,0 0 0,0 0 1,0 1-1,0-1 1,0 0-1,0 0 1,0 1-1,0-1 0,0 1 1,0 0-1,0-1 1,-1 1-1,1 0 1,0-1-1,0 1 0,-1 0 1,1 0-4,6 6 57,-1 1 0,-1 0 0,0 1-1,0-1 1,3 10-57,24 56 420,-19-42-302,38 84-383,-45-104-3072,-6-12-5139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12182,'0'0'2217,"11"-3"-2057,34-9-51,-43 11-88,0 1 0,0 0 1,0 0-1,0-1 0,-1 1 0,1 0 1,0 0-1,0 1 0,0-1 0,0 0 0,0 1 1,0-1-1,0 1 0,-1-1 0,1 1 0,0 0 1,-1 0-1,1 0 0,0 0 0,-1 0 1,1 0-1,-1 0 0,1 1 0,-1-1 0,0 0 1,1 1-1,-1-1 0,0 1 0,0 0 0,0-1 1,0 1-1,-1 0 0,1 0 0,0-1 1,-1 1-1,1 0 0,-1 0 0,1 4 0,0-2 30,-1 1 0,0-1 1,1 1-1,-2 0 0,1-1 0,0 1 0,-1-1 0,0 1 0,0-1 0,0 1 0,-1-1 0,1 0 0,-5 8 0,1-6 6,-1 3-37,0 0 0,0 0 0,0 1 0,-7 19 0,12-27-15,1 0 0,-1 0 1,0 0-1,1 0 0,0 0 1,-1 0-1,1 0 1,0 0-1,0 0 0,0 0 1,0 0-1,1 0 0,-1 0 1,0 0-1,1 0 0,-1 0 1,1 0-1,0 0 1,0 0-1,0 0 0,0 0 1,0-1-1,0 1 0,0 0 1,1-1-1,-1 1 0,1-1 1,-1 1-1,1-1 0,-1 0 1,1 0-1,0 0 1,2 2-1,6 1 80,0 1 1,1-2-1,-1 1 0,1-2 1,-1 1-1,1-2 0,16 2 1,78-3 118,-86-1-315,-14 1-461,10-2-117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13958,'0'0'3986,"78"16"-3858,-37-14-96,0-2 16,-1 0-48,-7 0-2161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2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9252,'0'0'3402,"9"-2"-2863,14-2-23,1 1-1,32-1 1,-55 9-400,-1-1 0,1 1 0,-1-1 0,0 1 0,0-1 0,0 1 0,-2 7 1,1-8-125,0 0 1,0-1 0,0 1 0,1 0 0,-1 0 0,1 0 0,0-1 0,0 1 0,1 0 0,-1 0 0,1-1 0,1 6 0,2-1-40,0 0 1,0 0 0,0-1-1,7 9 1,-10-16 47,1 4 39,0-1 0,0 1 0,0-1 1,0 1-1,0 0 0,-1-1 0,1 1 0,-1 0 1,0 0-1,0 0 0,-1 0 0,1 0 1,-1 0-1,0 0 0,0 1 0,0-1 0,-1 0 1,1 0-1,-1 0 0,0 0 0,0 0 0,-1-1 1,1 1-1,-1 0 0,0 0 0,-3 6 1,-7 4 450,11-13-366,0 1 0,0-1 1,0 1-1,0-1 0,-1 1 1,1-1-1,-1 0 0,1 0 1,-1 0-1,1 1 1,-1-1-1,-3 1 0,-21 1-8005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3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0 596 592,'21'-5'2844,"19"-4"-1630,0-2 0,60-25 0,280-150 3398,-269 122-3426,136-102 0,-109 63-857,-129 93-111,-6 5-1091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0:42:3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1 448,'0'0'11461,"-2"15"-10647,1-5-717,1-1-66,-2 0-1,1-1 1,-1 1-1,0 0 1,-1 0-1,0-1 1,0 0-1,-1 1 0,0-1 1,-6 7-1,-3 4 1,1-3 18,0 2 1,-11 20-1,20-31 89,1-1-1,-1 0 0,1 1 0,0-1 1,1 1-1,-1 0 0,1-1 0,1 1 1,-1 0-1,2 11 0,0-15-95,-1 0-1,1 0 1,1 0-1,-1 0 1,0-1-1,1 1 1,-1 0-1,1-1 1,0 1-1,0-1 1,0 0 0,0 0-1,0 0 1,1 0-1,-1 0 1,1 0-1,-1 0 1,1-1-1,-1 1 1,1-1-1,0 0 1,0 0-1,5 1 1,9 3 10,-1 0 0,34 4 0,78-4-70,-119-5-4,29-4-1171,-9-12-3502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4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9636,'0'0'3514,"0"0"-2482,3 23-909,9 77-45,-11-90-66,0 0 0,0-1 1,1 1-1,2 5-12,-2-12 1,-1 0-1,1 0 1,0-1 0,-1 1-1,2 0 1,-1 0-1,0-1 1,0 0 0,2 1-1,3 4-2,-4-5-4,0 0 0,0 1 0,0-1 0,0-1 1,1 1-1,-1-1 0,0 1 0,0-1 0,1 0 0,0 0 0,-1 0 0,1-1 1,-1 0-1,1 1 0,0-1 0,0 0 0,-1-1 0,1 1 0,1 0 6,13-1 0,-14 1-3,-1 0 1,1 0-1,-1-1 0,0 0 1,1 1-1,-1-1 1,0 0-1,0 0 0,0 0 1,0-1-1,0 1 1,0-1-1,0 0 0,0 1 1,0-2-1,-1 1 0,1 0 1,-1 0-1,0-1 1,1 1-1,-2-1 0,1 0 1,1 1-1,-1-3 3,19-22-135,-4 12 6,-14 12 104,0 1-1,0-1 1,-1 1 0,1-1-1,0 0 1,-1 0 0,0-1-1,0 1 1,1 0 0,-2-1-1,1 0 26,0-1-78,4-10 55,-6 15 6,1 0-1,-1 0 1,0 0 0,0-1 0,0 1 0,1 0 0,-1 0 0,1-1 0,-1 1-1,1 0 1,-1 0 0,0 0 0,1-1 0,-1 1 0,1 0 0,-1 0-1,1 0 1,-1 0 0,0 0 0,0 0 0,1 0 0,0 0 0,-1 0 0,1 1-1,-1-1 1,0 0 0,0 0 0,1 0 0,-1 1 0,1-1 0,-1 0-1,1 0 1,-1 1 17,0 4-80,0 5 113,2 1-1,-1-1 0,3 8-32,4 18 215,-5 6-6,0 1 0,-3-1 0,-2 0-209,1 36 136,1 302 89,-1-363-214,0-1 1,-1 1 0,0-1-1,-1 1 1,-3 4-12,6-20 0,0 2 24,-1 0 1,0-1-1,0 1 0,1 0 0,-1-1 0,0 1 1,0-1-1,0 1 0,-1 0 0,1-1 0,-1 0 1,1 0-1,-1 1 0,-1 0-24,3-3 19,0 0-1,0 0 1,0 0 0,0 0-1,0 0 1,0 0 0,0 0-1,0 1 1,-1-1 0,1 0-1,0 0 1,0 0 0,0 0 0,0 0-1,0 0 1,0 0 0,-1 1-1,1-1 1,0 0 0,0 0-1,0 0 1,0 0 0,-1 0-1,1 0 1,0 0 0,0 0-1,0 0 1,0 0 0,0 0-1,0 0 1,0 0 0,0 0-1,0 0 1,-1 0 0,1 0-1,0 0 1,0 0 0,0 0-1,0 0 1,-1 0 0,1 0-1,0-1 1,0 1 0,0 0-1,0 0 1,0 0 0,-1 0-1,1 0 1,0 0 0,0-1-1,0 1 1,0 0 0,0 0 0,0 0-1,0 0 1,0 0 0,0 0-1,0 0-18,-4-5 249,0 1-1,1-1 1,-1 0-1,1 0 1,0-1-1,1 1 1,0 0-1,-2-4-248,-12-48 173,13 42-117,-4-17 28,2-1 1,1 1-1,2-1 0,1 1 0,2-9-84,-1 12 91,0 19-79,0 1 0,0 0-1,1-1 1,1 1 0,-1 0-1,1-1 1,1 1 0,0 0 0,0 1-1,0-1 1,2 1 0,-1-1-1,1 1 1,0 0 0,0 0-1,4-3-11,3-2 6,0-1 1,2 2-1,-1 0 0,1 1 0,1 0 1,3-1-7,16-7-66,0 1 1,15-5 65,-19 9-283,20-8-602,-9 9-2965,-5 10-4167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5.4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12470,'0'0'1576,"0"0"-399,0 0-521,0 0-117,0 0-85,-3 3-284,3-2-167,-1-1 0,1 1-1,0-1 1,-1 1 0,0-1-1,1 1 1,-1 0 0,1-1-1,0 1 1,0 0 0,0 0-1,-1-1 1,1 0 0,0 1-1,0 0 1,-1 0 0,1-1-1,0 1 1,0 0 0,0 0-1,0-1 1,0 1-1,0 0 1,1 0 0,-1-1-1,0 1 1,0 0 0,1 0-1,-1-1 1,0 1 0,0 0-1,1-1-2,21 25 149,-17-19-116,18 15 95,1 0 0,1-1 0,7 3-128,73 59 96,-51-55-56,33 22-136,-79-45-481,-1 1 0,1-1-1,-1 1 1,1 0 0,4 5 577,-9-7-4304,-3-3-2157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5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1 460 12422,'0'0'2625,"0"0"-1633,0 0-47,0 0-785,0 0-160,0-143 112,71 91 192,18-18-240,-19 18-16,1-2-48,0 20-48,-36-2-288,17 17-1217,-52 19-2433,0 0-4337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6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6995,'0'0'400,"0"0"-384,0 122 337,0-68 399,0 35-48,0-1 81,0 0-433,0 19 192,0-19-160,0 0-192,0-18 240,0-18-303,0 19-33,0-17-80,0-2-16,0-52-2738,0 0-4977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6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1 353 11717,'0'0'953,"0"0"-649,0 0-499,3-21 115,-1 6 76,6-40 35,13-46-31,-19 92-5,2 0 0,0 0 0,-1 1 0,2 0 0,-1-1 0,2 1 1,0-1 4,10-15-22,-4-2-32,-10 22 39,1-2 0,-1 2 0,0-1 1,1 0-1,0 1 0,0-1 0,2-1 15,-2 3 30,-3 3 389,0 3 197,0 31-127,0 0-267,0-1 1,3 5-223,3-1 43,-2-5-10,-1-1 0,-1 7-33,-1-20-183,0-1-1,1 0 1,1 1-1,5 15 184,-5-13-3809,-3-18-4219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7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1 406 416,'0'0'5523,"0"0"-5526,20-18-464,-5 7 424,0-1-21,-1 0 0,0-2 0,0 1 0,-2-1 0,0-1 0,0 0 0,-1-1 0,-1-1 0,1-2 64,91-193-942,-99 197 1745,-3 13 374,0 4 1051,0 2-1911,0-1 0,-1 0-1,0 0 1,1 0 0,-1 0 0,0 0 0,0 0 0,-1 2-317,-6 18 605,0 22-153,2 11-452,-3 20 260,3-46-128,3-17-44,0 2 0,1-1-1,1 0 1,1 6-88,-1-1 55,0-9-38,1 0 0,0 0 1,1 1-1,0-2 0,2 6-17,9 18-128,-11-29 71,5 10-1528,5-12-2597,-9-2-2458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9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18 608,'0'0'6585,"0"0"-4881,0 0-1765,15-3 93,-11 2-24,22-4 86,0 1 1,0 1-1,25 1-94,370 2 1091,-311 5-477,5 5-614,-44-4 104,140 24 2,-117-27-67,7 0-16,-56 2 0,11 0 68,20-1-91,168-4 137,570 0-65,-784 1-88,-1 1 1,0 3 0,7 2 15,-1-1-2,-7 0-4,-18-4 10,1 0-1,-1 0 0,1-1 1,10 1-4,605-2 36,-356 0-3685,-270-3-569,0-12 1030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49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0 4546,'0'0'1265,"0"0"-809,0 0 283,-3 21-184,0-1-424,-2 14 126,2 0 0,1 0 0,1 0-257,1-8 138,1-7-46,-1 0 0,-2 0-1,0 5-91,-3 3 61,1-10-35,2 0 0,0 0 0,0 10-26,2 555 173,2-521-173,5 19 0,-2-19 6,-1 19-6,-4 1031-1252,2-1045 680,5 11 572,-2-12-1429,-2 10 1429,-3 190-568,0-237 640,-3 1 0,-2 10-72,1-10 153,1-1 1,1 13-154,1-20 236,-1 0 1,-5 19-237,4-21 354,0 0 1,1 16-355,2-9 185,1-14-130,-1 1 0,-1 1-1,-2 10-54,-4 3 57,5-21-37,1 1 0,-1 0 1,1 0-1,0-1 0,0 7-20,1 127 171,1-132-167,-1-1 0,1 1 1,1-1-1,-1 0 0,2 4-4,4 16 5,-2-1-74,4 24-647,-8-46 519,1 0 0,-1 0 0,1 0 0,-1 0 0,1-1 0,1 0 0,-1 1-1,0 0 1,0-1 0,1 1 197,0-1-4858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43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5574 3394,'268'-246'1968,"-160"156"-1539,240-188 1007,-137 135-944,16-13-293,-140 93-83,235-180 827,-95 58-197,288-230-184,-420 339-516,164-124 89,-71 71-47,171-136 56,-100 71 147,45-32 280,-141 114-387,112-80-16,-42 22-115,-26 28-42,72-51 0,308-251 58,-529 397-60,223-168 14,-58 69 87,41-28 583,-135 81-60,21-27-633,-38 21 112,-48 48-29,-26 21 91,0-1 1,-1-4-175,27-31 332,9-7 560,20-14-892,48-25 320,-137 108-333,1 1-1,-1 0 1,1 0-1,0 0 1,0 0-1,0 0 1,1 1-1,-1 1 1,0-2-1,0 2 1,1-1-1,0 2 1,0-1-1,2 0 14,1 1-1651,-9 0-2805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50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55 144 9188,'0'0'961,"0"0"-33,0 0-48,0 0-599,-11-17-140,2 4-112,0 0-1,1-1 1,1 0 0,-2-6-29,9 18 5,-1 2-1,1-2 1,0 1 0,0 0 0,0-1 0,0 2 0,0-2 0,0 1-1,0 0 1,1-1 0,-1 2 0,0-2 0,1 1 0,-1 0-1,0 0 1,1 0 0,0 0 0,-1-1 0,1 2 0,-1-1 0,1-1-1,0 2 1,0-1 0,0 0 0,0 0 0,0 1 0,-1-1-1,2 0 1,-1 0 0,0 1 0,0-1 0,0 1-5,5-3 44,0 1-1,-1-1 1,1 1 0,-1 1-1,4-1-43,2 0 42,1 0 1,0 1-1,-1 0 0,0 1 0,1 0 0,2 2-42,26-1 83,-25-1-67,-7-1 25,-2 1-1,2 0 0,-1 1 1,0 0-1,7 2-40,-11-2 16,0 0 0,0 0 0,0 0 0,0 1 0,-1-1 0,1 1 0,-1 0 1,0 0-1,1 0 0,0 0 0,-2 0 0,1 1 0,1-1 0,-2 0 0,1 1 0,1 1-16,0 2 18,0 0 0,-1 0 0,0 0 0,0 0 0,0 0 0,-1 0 0,0 1 0,0-1 0,0 0 0,-1 0 0,0 1 0,0-1 0,-1 1 0,0-1 0,0 0 0,-1 4-18,0-1 7,0-1 1,-1 0 0,0 0 0,-1 1 0,0-1 0,0-1-1,0 1 1,-1-1 0,-1 0 0,1 1 0,-5 2-8,-91 79 8,76-64 7,-22 20 95,34-37 10,11-7-94,1 0 1,0-1-1,-1 1 1,2-1-1,-2 1 0,1 0 1,0 0-1,0-1 0,0 2 1,0-1-1,0-1 1,0 2-1,0-1 0,0 0 1,0 0-1,1 0 0,-1 1 1,0-1-1,1 0 1,-1 1-1,1-1 0,0 0 1,0 0-1,-1 1 0,1-1 1,0 2-27,0-3 10,-1 1 0,1 0-1,1 0 1,-1-1 0,0 1 0,0 0 0,0 0-1,0-1 1,1 1 0,-1 0 0,0 0 0,0-1 0,0 1-1,1 0 1,-1 0 0,1-1 0,0 1 0,-1 0-1,0-1 1,1 1 0,-1-1 0,1 1 0,0-1 0,-1 1-1,1 0-9,8 3 9,0 1 0,0 0-1,0-1 1,1-1 0,0 0 0,-1 0-1,1 0 1,0-2 0,0 1 0,5-1-9,30 1 39,39-2-39,-33 0 4,-37 0-22,0 0-1,0-1 1,-1-1 0,1 1 0,-1-1-1,0-1 1,0-1 0,0-1-1,0 1 1,0-1 0,-1-1 0,0-1-1,0 0 1,0 0 18,32-25-1563,-43 31 1376,-1 1 0,1-1 0,0 0 0,0 0 0,-1 0 0,0 0-1,1 0 1,0 1 0,-1-1 0,1-1 0,-1 2 0,0-1 0,0-1 0,1 2 0,-1-1 0,0-1 0,0 2 0,0-2 0,1 1 0,-1 1 0,-1-2 187,1-16-6979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52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144 353 5282,'0'0'91,"-21"0"16,-99 0 968,118 0-331,2 0-111,0 0-604,0 0-173,2 0 83,2 0 62,0 0 1,-1-1 0,1 0-1,-1 0 1,0 1 0,0-2 0,3 0-2,18-6 33,-6 6 18,0 1-1,0 0 1,18 2-51,-4-1 56,20 0 99,0-3-1,0-1 1,23-7-155,275-37 844,-36 6-549,-166 12-204,7 7 8,-101 13-76,227-31 63,-111 23-32,172-13 12,-262 26-61,157-11-18,116-11 43,-280 22-25,198 2 60,-173 3-45,251 0-12,-14 0-8,-272 2-3,10 4 3,-11 0 3,7-3-3,528-3 112,-575-2-105,0 1-1,0-2 0,0-2 1,7-2-7,-8 2 4,1 1 0,1 1 1,-1 0-1,8 1-4,107 2 8,165 0 24,-279 2-27,0 0-1,23 5-4,-17-3 2,31 5-18,2-3 0,28-1 16,-82-5 0,1 0 0,0 2 0,-1-1 0,1 1 0,5 2 0,-7-2 0,1 0-1,-1 0 0,2-1 1,-2 0-1,5 0 1,-3-1-2,-1 1-1,1 0 0,0 0 1,0 2-1,1 0 3,-2-1 0,1 0 0,-1 0 0,1-1 0,0 0 0,1 0 0,11-1-1,-10-1-9,1 1 0,-1 1 0,1-1 1,2 3 9,11 5-9,-22-7 10,1 0-1,0 1 0,-1-2 1,0 1-1,1 0 1,0-1-1,0 1 0,2-1 0,47 0 27,20 0 24,98 0-2580,-168 0-4947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8:53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3970,'0'20'48,"-1"26"-12,0 45 1302,6 35-1338,24 152 2206,-24-201-1596,-6 59-610,0-58 479,4 41-479,3-65 74,0 16 108,-3 16-182,-3 1168 469,4-1174-422,10 58-47,-4-56 63,-2 59-63,-8 264 85,-2-351-79,-3 2 1,-3 4-7,2-18 0,-24 98 27,23-68-24,-9 51-97,11-97 55,1-8 7,2 0 0,0-1-1,0 10 33,2 572-53,-1-576 72,-1 0 1,-4 20-20,2-20 101,1-1-1,1 20-100,2 397 3556,0-437-3579,0-1 1,0 1-1,0 0 0,0-1 0,1 1 0,-1-1 0,1 1 0,-1 0 0,0 0 1,1-1-1,0 1 0,0-1 0,-1 1 0,1-1 0,0 1 0,0-1 0,0 0 0,0 0 1,0 1-1,2-1 23,-2 2-156,2 0-2253,-3-3-2097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9:17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37 13382,'0'0'136,"0"0"-40,0 0-45,0 0-19,0 0 61,0 0 142,0 0 187,0 0 162,0 0 182,0 0 159,0 0 6,0 0-298,-3 0-265,3-1-402,-1 1 1,1 0 0,-1 0-1,1 0 1,-1 0-1,0 0 1,1 1 0,0-1-1,-1 0 1,0 0-1,1 0 1,-1 1 0,1-1-1,0 0 1,-1 0-1,0 0 1,1 1-1,-1-1 1,1 0 0,0 1-1,-1-1 1,1 1-1,-1-1 1,1 0 0,-1 1-1,1-1 1,0 1-1,0 0 1,0-1-1,0 0 1,-1 1 0,1 0-1,0-1 1,0 1-1,0-1 1,0 0 0,-1 1-1,1 0 1,0 0-1,0-1 1,0 0 0,1 2 33,-1-3-13,-1 0 0,1 1 0,0 0 1,0-1-1,0 0 0,1 0 1,-1 1-1,0 0 0,0-1 1,0 0-1,0 1 0,1-1 0,-1 1 1,0 0-1,0-1 0,0 0 1,0 1-1,1-1 0,-1 1 0,1 0 1,-1-1-1,1 1 0,-1-1 1,0 1-1,1-1 0,-1 1 1,1 0-1,0 0 0,-1 0 0,0 0 1,1-1-1,-1 1 0,1 0 1,0 0-1,-1 0 0,0-1 0,1 1 1,0 0-1,0 0 0,-1 0 1,0 0-1,1 1 13,0-1 1,-1 0-1,0 0 1,0 0-1,0 0 1,0 0-1,0 0 1,0 0-1,1 0 1,-1 0-1,0 0 1,0 0-1,0 0 1,0 0-1,0 0 1,0 0-1,0 0 1,0 0-1,0 0 1,0 0-1,0 0 1,0 0-1,0 0 1,0-1-1,1 1 1,-1 0-1,0 0 1,0 0-1,0 0 1,0 0-1,0 0 1,0 0-1,0 0 1,0 0 0,0-1-1,0 1 1,0 0-1,1 0 1,-1 0-1,0 0 1,0 0-1,0 0 1,0 0-1,0 0 1,0 0-1,0 0 1,0 0-1,0 0 1,0 0-1,0 0 1,0-1-1,0 1 1,0 0-1,0 0 1,0 0-1,0 0 1,0 0-1,-1 0 0,1-13 70,0 13-68,1 0 1,-1 0 0,0 0 0,0 0-1,0 0 1,0 0 0,0 0-1,0-1 1,0 1 0,0 0 0,0 0-1,0 0 1,0 0 0,0 0-1,0 0 1,0 0 0,0 0 0,0 0-1,0 0 1,0 0 0,-1 0-1,1 0 1,0 0 0,0-1 0,0 1-1,0 0 1,0 0 0,0 0-1,0 0 1,0 0 0,0 0 0,0 0-1,-1 0 1,1 0 0,0-1-1,0 1 1,0 0 0,0 0 0,0 0-1,0 0 1,0 0 0,0 0-1,0 0 1,0 0 0,0 0 0,0 0-1,0 0 1,0 0 0,0 0-1,-1 0 1,1 0 0,0 0 0,0 0-1,0 0 1,0 0 0,0 0-1,-1 0-2,-8 0 24,2-1 176,1 1 0,-1 0 1,0 0-1,0 0 0,1 2 0,-1-1 0,-2 0-200,6 12 75,3-13-76,0 0 0,0 0 1,0 0-1,0 0 1,0 0-1,0 0 0,0 0 1,0 1-1,0-1 0,0 0 1,0 0-1,0 0 0,0 0 1,0 0-1,0 0 0,0 0 1,0 0-1,0 0 0,0 0 1,0 0-1,0 0 0,0 0 1,0 0-1,0 1 0,1-1 1,-1 0-1,0 0 0,0 0 1,0 0-1,0 0 0,0 0 1,0 0-1,0 0 0,0 0 1,0 1-1,0-1 1,0 0-1,0 0 0,0 0 1,0 0-1,0 0 0,0 0 1,0 0-1,1 0 0,-1 0 1,0 0-1,0 0 0,0 0 1,0 0-1,0 0 0,0 0 1,1 0-1,-1 0 0,0 0 1,0 0-1,0 0 0,0 0 1,86 0-2185,-86 0 2161,1 0-1,0 0 0,-1 0 0,0 0 0,1 0 0,0 0 0,-1 0 0,1 0 0,-1 0 0,1 0 0,-1 0 0,1 0 0,0-1 1,-1 1-1,0 0 0,1 0 0,0-1 0,-1 1 0,1 0 0,-1 0 0,0 0 0,1-1 0,-1 1 0,1-1 0,-1 1 1,1-1-1,-1 1 0,0 0 0,0-1 0,0 1 0,1-1 0,-1 0 0,0 1 0,0 0 0,1-1 0,-1 1 0,0-1 1,0 0-1,0 1 0,0 0 0,0-1 0,0 0 0,0 1 0,0-1 0,0 1 0,0-1 0,0 0 25,-1 1 5,0-1 1,1 1-1,0 0 0,-1 0 0,0-1 0,0 1 0,1 0 0,0-1 1,-1 1-1,0 0 0,0 0 0,1 0 0,-1-1 0,0 1 1,0 0-1,1 0 0,-1 0 0,0 1 0,0-1 0,1 0 0,0 0 1,-1 0-6,0 0 33,-67 0 1602,67 0-1610,0 0-1,0 0 1,0 0-1,0 0 1,1 0-1,-2 0 1,1 0-1,1 1 1,-1-1-1,0 0 1,0 1-1,0-1 1,0 0 0,0 0-1,1 1 1,-1-1-1,0 1 1,0 0-1,1-1 1,-1 0-1,0 1 1,0 0-1,1 0 1,0-1-1,-1 1 1,0 0-1,1 0-24,-1-1 12,1 1 0,0-1 0,0 1 0,-1 0 0,1-1 0,-1 0 0,1 0 0,-1 1 0,1-1 0,0 1 0,-1-1 0,1 1 0,-1-1 0,0 0 0,1 0 0,0 0 0,-1 1 0,1-1 0,-1 0 0,0 0 0,1 0 0,-1 0 0,1 1 0,-1-1 0,0 0 0,1 0-12,-3 0 59,6 0-179,1 0 63,-2 0 26,1 0 0,0 0 1,0 0-1,-1 0 0,1 0 0,-1-1 1,0 0-1,1 1 0,2-1 31,5-5-111,-9 4 85,1 2 0,-1-1-1,1-1 1,0 2 0,-1-1-1,1 0 1,0 0 0,0 1-1,0 0 1,-1-1 0,2 1-1,-1-1 27,-2 2-1,0-1 0,0 0 0,0 0 0,0 0-1,0 0 1,1 0 0,-1 0 0,0 0-1,0 0 1,0 0 0,0 0 0,0 0 0,0 0-1,0 0 1,0 0 0,0 0 0,0 0 0,0 0-1,0 0 1,0 0 0,0 0 0,1-1-1,-1 1 1,0 0 0,0 0 0,0 0 0,0 0-1,0 0 1,0 0 0,0 0 0,0 0 0,0 0-1,1-1 1,-1 1 0,0 0 0,0 0-1,0 0 1,0 0 0,0 0 0,0 0 0,0 0-1,0 0 1,0 0 0,0 0 0,0 0-1,0 0 1,0 0 0,0 0 0,0 0 0,0-1-1,0 1 1,0 0 0,0 0 0,0 0 0,0 0-1,0 0 1,0-1 1,0-11 48,0 9 110,-3 3 319,-1 1-377,1 0-1,0 0 1,0 1-1,-1-2 1,1 2-1,0-1 0,1 2 1,-1-2-1,0 1 1,1 0-1,-1 0 1,1 0-1,-3 3-99,3-3 15,0 0-1,-1 1 0,1 0 0,0-1 1,0 1-1,0 0 0,1-1 1,-1 1-1,1 0 0,-1 0 0,1 0 1,0 0-1,0 1 0,0-1 0,1 1-14,-1-4 0,1 1 0,0 0-1,0 0 1,0-1 0,0 0 0,0 1-1,0 0 1,0 0 0,1-1-1,-1 0 1,0 1 0,0 0-1,0 0 1,0-1 0,0 0-1,1 1 1,-1 0 0,1-1 0,-1 1-1,1-1 1,-1 0 0,0 1-1,0-1 1,1 1 0,0-1-1,0 1 1,7 0-40,0 1-1,1-2 0,-1 1 1,1-1-1,0 0 1,3-1 40,7 1-175,-17 0 141,-1 0 0,1 0 0,-1 0 0,1 0 0,-2 0 0,2 0 0,-1 0 0,1 0 0,-1 0 0,1 0 0,-1-1 0,1 1 0,-1-1 0,0 0 0,1 1 0,-1-1 0,0 0 0,0 0 0,1 1 0,-1-1 0,0 0 0,0 0 0,0 0 0,1-1 34,1-1-100,9 0-158,-12 3 256,0-1 0,1 1 0,-1 0 1,0 0-1,0-1 0,0 1 1,0 0-1,1-1 0,-1 1 0,0 0 1,0 0-1,0 0 0,1-1 0,-1 1 1,0 0-1,0-1 0,0 1 0,0-1 1,0 1-1,0 0 0,0 0 0,0 0 1,0-1-1,0 1 0,0-1 0,0 1 1,0-1-1,0 1 0,0 0 1,0 0-1,-1 0 0,1-1 0,0 1 1,0 0-1,0-1 0,-1 1 0,1-1 1,0 1-1,0 0 0,0 0 0,0 0 1,-1 0 1,1-2 27,-2 1 20,-1 1-1,1-1 0,-1 0 0,1 0 1,0 1-1,-1 0 0,1 0 1,-1 0-1,1 0 0,0 0 0,-1 0 1,0 0-47,-31 4 386,29-2-334,1-1 1,-1 1-1,2 0 0,-2 0 0,1 0 0,1 1 1,-3 0-53,-13 9 146,18-12-138,0 0 0,0 0-1,0 1 1,0-1 0,0 1-1,0 0 1,0-1 0,1 0-1,-2 1 1,1 0-1,1 0 1,-1-1 0,0 1-1,0 0 1,1 0 0,0 0-1,-1 0 1,0 0 0,1 0-1,-1 0 1,1 0 0,0 0-1,-1 0 1,1 0 0,0 0-1,-1 0 1,1 0-1,0 0 1,0 1 0,0-2-1,0 1 1,0 1 0,0-2-1,1 2 1,-1-1 0,1 0-8,-1 7 4,0 7-6,0-15 1,0 0 0,0 0 0,0 0 1,0 0-1,0 0 0,0 1 0,0-1 1,0 0-1,0 0 0,0 0 0,0 1 0,0-1 1,0 0-1,0 0 0,0 0 0,0 1 1,0-1-1,0 0 0,0 0 0,0 0 1,0 0-1,0 0 0,0 0 0,1 0 0,-1 0 1,0 0-1,0 0 0,0 0 0,1 0 1,-1 0-1,0 0 0,0 0 0,0 0 0,1 0 1,-1 0-1,0 0 0,0 0 0,0 0 1,0 0-1,0 0 0,0 0 0,0 0 0,0 0 1,1 0-1,-1 0 0,0 0 0,0 0 1,0 0-1,1 0 0,-1 0 0,0 0 0,0 0 1,0 0-1,0 0 0,1 0 1,14 0-40,-3 0-15,-2 1-1,1-1 1,0-1-1,-1 0 1,2-1-1,-2 0 1,1 0-1,-1-1 1,0-1-1,2 0 56,-3-1-125,-1 1-1,0-2 1,0 1 0,0-1-1,1-1 126,-6 4-168,-3 3 131,0 0 176,-3 0 253,0 0-365,0 0 0,0 0 1,0 1-1,0 0 1,0 0-1,1 0 0,-1 0 1,0 0-1,1 1 0,-1-1 1,0 1-1,0-1 0,1 1 1,0 0-1,0 0 1,-1 0-1,1 0 0,1 0 1,-2 1-1,2-1 0,-2 2-27,-11 14 29,-1-7-12,15-10-15,-2 0 0,1 0 1,0 0-1,0-1 0,0 1 0,0 1 1,0-2-1,0 2 0,1-1 0,-1 0 1,0 0-1,0 0 0,1 1 0,0-1-2,-2 5 11,1 0-1,0 0 0,1 0 0,-1 0 0,1 0 0,0 1-10,0-7-1,0 0-1,0 0 1,0 1 0,0-1-1,0 0 1,0 0 0,0 0-1,0 1 1,1-1-1,-1 0 1,0 0 0,0 0-1,0 0 1,0 0 0,0 0-1,0 0 1,0 0 0,0 0-1,0 0 1,1 1 0,-1-1-1,0 0 1,0 0-1,0 0 1,0 0 0,0 0-1,0 0 1,0 0 0,0 1-1,0-1 1,0 0 0,1 0-1,-1 0 1,0 0 0,0 0-1,0 0 1,1 0-1,-1 0 1,0 0 0,0 0-1,0 0 1,0 0 0,1 0-1,-1 0 1,0 0 0,0 0-1,0 0 1,0 0 0,0 0-1,0-1 1,0 1-1,0 0 1,0 0 0,1 0-1,-1 0 2,11 0-21,-3 1-42,-1 0-1,0-1 1,0 0 0,0-1-1,0 0 1,1 0-1,-2 0 1,7-3 63,-5 0-80,-1-2-1,0 1 1,0 0 0,-1-1 0,2-2 80,-5 6-7,0-1 0,-1 1 0,0-1 0,1 0 0,-1 0 0,0 0 0,0 0 0,0 0 0,-1 0 0,1-1 0,-1 1 0,0-1 0,0 1 0,0-3 7,0 4 9,-1 0 0,0 0 0,0 0 0,0 1 0,0-2-1,0 2 1,-1-1 0,1 0 0,0 1 0,0-2 0,-1 2 0,0-1 0,0 0-1,1 1 1,-1-1 0,-1 0-9,0 1 32,1 0-1,-1 1 1,0-1 0,0 0-1,0 0 1,1 1-1,-2 0 1,2 0-1,-1-1 1,0 1 0,0 0-1,0 0 1,0 0-1,-1 1-31,-22-3 376,-17 1 53,39 1-400,0 0-1,0 0 1,0 1-1,0-1 1,0 1-1,0 0 0,0-1 1,0 2-1,1-1 1,-1 0-1,0 1-28,-21 25 176,13-17-118,9-8-54,1-1 1,-1 0 0,1 0 0,-1 1 0,1-1 0,-1 1 0,1 0 0,0 0 0,0-1 0,0 1 0,0 0 0,0 0 0,0 0-1,0 0 1,0 0 0,1 0 0,0 0 0,0 0 0,-1 0 0,1 0 0,0 0 0,0 1-5,-1 10 15,1-12-15,0 1 1,0-1 0,0 1 0,0-1 0,0 0-1,0 1 1,0-1 0,1 1 0,-1-1 0,1 1 0,-1-1-1,0 1 0,2-2-3,-1 1 0,0 1 0,0-2 0,0 1 0,0 0 0,1 0-1,-1-1 1,1 1 0,-2 0 0,2 0 0,-1-1 0,1 0 0,1 1 3,4 2-14,0-1 0,1 1 0,-1-1 1,1-1-1,0 1 0,-1-1 0,2-1 1,-2 0-1,1 0 0,0 0 0,-1 0 0,3-2 14,-5 1-38,1-2 0,-2 2 0,1-1 0,0-1 0,0 0 0,0 0 0,-1 0 0,4-3 38,-6 5-15,-1-1-1,2 0 1,-1 0 0,-1 0 0,1 0-1,0 0 1,0 0 0,-1-1 0,0 1-1,0 0 1,1 0 0,-1-1 0,-1 0-1,1 1 1,0-1 0,0 1 0,-1-1-1,0-1 16,0 3 6,0-2 0,-1 2 0,1-1 1,-1 0-1,0 1 0,0-2 0,0 2 0,0-1 0,0 1 0,0-1 0,0 1 0,-1-1 0,1 1 0,0 0 0,-1 0 0,1-1 0,-1 1 0,1 1 0,-1-2 0,0 1 0,1 1 0,-2-1-6,-4-3 39,-1 0 0,0 1 0,0 0 0,-5 0-39,-3 0 155,0 1 0,-1 1 1,1 1-1,-1 0 1,-3 2-156,-15-1 228,12-1-121,46 0-432,24 0-1700,-10 0-2559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9:18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160 177 12934,'0'0'552,"0"0"-362,0 0-118,0 0 32,-3 0-32,-47 0 2305,47-3-2022,1 2-280,1-1 1,-1 1-1,0 0 1,0 0 0,0 0-1,1-1 1,-2 2-1,2-1 1,-1 0 0,-1 0-1,2 1 1,-1 0-1,-2-1-75,-34-1 1146,38 2-1129,-1 0-5,0 0 0,0 0 0,1 0 0,-2 0 1,1 0-1,1 0 0,-1 0 0,0 1 0,0-1 1,1 1-1,-1-1 0,0 0 0,0 1 1,1-1-1,-1 0 0,0 1 0,0 0 0,1-1 1,0 1-1,-1-1 0,0 1 0,0 0 0,1-1 1,0 1-1,-1 0-12,1 0 4,-1-1 0,1 1 0,-1-1-1,1 1 1,0-1 0,0 1 0,-1-1 0,0 1 0,1-1 0,-1 0 0,1 1 0,0-1 0,-1 0 0,0 1-1,0-1 1,1 1 0,0-1 0,-1 0 0,0 0 0,0 0 0,1 0 0,-1 0 0,0 0 0,1 0-1,-1 0-3,-2 0 16,3 0-42,0 0-76,0 0-90,0 0-197,3 0 71,9 0 193,-9 0 93,-3 0 56,0 0 21,0 0 33,0 3 122,0 4-147,-1 0 0,0-1 1,0 1-1,-1-1 1,1 1-1,-2-1 0,1 0 1,-2 4-54,4-9 1,-1-1 1,0 0 0,1 1-1,-1 0 1,1 0 0,0-1 0,0 1-1,0 0 1,-1 0 0,1-1-1,0 1 1,0 0 0,-1 0 0,1 0-1,0 0 1,0 0 0,0-1 0,0 1-1,1 0 1,-1 0 0,0-1-1,0 1 1,1 0-2,-1 1-5,0-1 4,0-1 0,0 0 0,0 0-1,0 0 1,0 0 0,0 0-1,0 0 1,0 1 0,0-1 0,0 0-1,0 0 1,0 0 0,0 0 0,0 0-1,0 0 1,0 0 0,0 0 0,0 0-1,0 0 1,0 0 0,0 0-1,0 0 1,0 0 0,0 1 0,0-1-1,0 0 1,0 0 0,0 0 0,0 0-1,0 0 1,0 0 0,0 0 0,0 0-1,1 0 1,-1 0 0,0 1 0,0-1-1,0 0 1,0 0 0,0 0-1,0 0 1,0 0 0,1 0 0,-1 0-1,0 0 1,0 0 0,0 0 0,0 0-1,0 0 1,0 0 0,1 0 0,-1 0-1,0 0 1,0 0 0,0 0 0,0 0-1,0-1 2,9 2-14,-1-1-86,0 0-1,0-1 1,0 0-1,0 1 1,3-3 100,-9 3-54,1-1 0,-1 0 0,0 0 0,1 0 0,0-1 0,-1 1 0,0-1 0,0 1 0,0-1 0,0 1 0,0-1 0,0 0 0,-1 1 0,1-2 0,-1 1 0,1 0 0,-1 0 0,2-2 54,3-7-281,-4 8 257,0-1-1,0 1 1,-1-1-1,1 0 0,-1 1 1,1-1-1,-2 0 1,1 0-1,1-2 25,-2 6 32,0-2-1,0 1 1,0 1-1,0-1 1,0 0 0,0 0-1,0 0 1,0 0-1,0 0 1,-1 1 0,1-1-1,-1 0 1,1 0-1,0 0 1,-1 0 0,1 0-1,0 1 1,-1-1-1,0 0 1,1 1 0,-1-1-1,1 1 1,-1-1-32,-1 0 86,1 0 1,-1 1-1,1 0 0,-1 0 1,1 0-1,-1 0 1,1 0-1,-1 0 0,1 0 1,-1 0-1,0 0-86,-8 0 305,10 0-289,-1 0-1,0 0 1,0 0-1,1 0 1,0 0-1,-1 0 0,0 0 1,1 0-1,-1 0 1,1 0-1,-1 0 1,1 0-1,-1 0 1,0 0-1,1 0 1,0 1-1,-1-1 0,0 0 1,1 1-1,-1-1 1,1 1-1,0-1 1,-1 0-1,1 0 1,-1 1-1,1-1 1,-1 1-1,1-1 0,0 1 1,0-1-1,0 0 1,-1 1-1,1 0-15,-5 6 120,-1-1-45,6-6-75,-1 0 1,0 0-1,1 1 1,-1-1 0,1 1-1,0 0 1,-1-1-1,1 0 1,-1 0-1,1 1 1,0 0-1,-1-1 1,1 1-1,0-1 1,0 1 0,0-1-1,0 1 1,0 0-1,-1-1 1,1 1-1,0-1 1,0 1-1,0 0 1,0-1-1,0 0 1,0 1 0,0 0-1,1 0 1,-1-1-1,-1 9-29,2 9-18,0-17 43,-1-1 0,1 1 1,-1 0-1,1-1 0,-1 0 0,0 0 0,0 1 0,1-1 1,0 1-1,-1-1 0,1 1 0,-1-1 0,0 0 1,1 0-1,0 0 0,0 1 0,-1-1 0,0 0 0,1 0 1,0 0-1,0 1 0,-1-1 0,0 0 0,1 0 0,0 0 1,0 0-1,-1-1 4,3 2-35,1-1-52,0 1-1,0-1 1,-1 0 0,1 0 0,0 0-1,0 0 1,2-2 87,-6 0-11,0 0 0,0-1 0,1 1 0,-1 0 0,-1 0 0,1-1-1,0 1 1,0 0 0,0 0 0,-1-1 0,0 1 0,0-2 11,-4 3 37,1 0 1,0 0 0,-1 0-1,0 1 1,1-1-1,-1 1 1,1 0 0,-1 0-1,1 1 1,-2 0-38,-9-1 229,11 0-196,2 0-11,1 0 0,-1 0 0,0 0 0,1 0 0,-1 0 0,1 0-1,-2 0 1,2 0 0,-1 0 0,1 1 0,-1 0 0,1-1 0,-1 1 0,1-1-1,-2 2-21,2 0 4,0 0-1,0 1 0,0-1 0,1 0 0,-1 0 1,1 1-1,0-1 0,0 0 0,0 0 1,0 1-1,0-1 0,0 0 0,0 1-3,0-2-3,0 0 0,0-1 0,0 1 0,0-1 0,0 1 0,0 0 0,0-1 0,1 1-1,-1-1 1,0 1 0,1 0 0,-1-1 0,0 0 0,1 1 0,-1 0 0,0-1 0,0 1 0,1-1 0,-1 0 0,1 0-1,0 1 1,-1-1 0,0 1 0,1-1 0,-1 1 0,1-1 0,0 0 0,-1 0 0,0 0 0,1 0 0,0 0-1,0 1 1,-1-1 3,27 1-41,-13-2 16,-13 1 20,2 0 0,-2 0-1,1-1 1,-1 1 0,1 0 0,-1 0-1,1-1 1,-1 0 0,1 0 0,-2 1-1,2-1 1,-1 0 0,1 0 0,-1 0-1,0 0 1,1 0 0,-2 0 0,1-1-1,1 2 1,-2-2 0,1 1 0,0 0-1,0-2 6,2-3-24,0 0-1,0-1 0,0 0 1,0-5 24,0 3-16,-2 6 10,0 0 0,0 0 0,-1-1 0,1 1 0,-1 0 0,1-1 0,-1 1 0,0-1 0,-1 1 0,1 0 0,-1 0 0,1-1 0,-1 1 0,0-1 6,0 3 8,1-1 0,0 1 0,-1 0 0,0-1 0,0 1-1,1 0 1,-2 0 0,1-1 0,1 1 0,-2 1 0,1-2 0,0 1-1,0 1 1,0-1 0,0 0 0,-1 0 0,1 1 0,-1-1 0,2 0 0,-2 1-1,1-1 1,-1 1 0,1 0 0,-1 0 0,1-1 0,-1 1 0,1 0-1,-2 0-7,-27 0 475,30 0-472,-1 0-1,1 0 0,0 0 1,-1 0-1,1 0 0,0 1 0,-1-1 1,1 0-1,0 0 0,0 0 1,0 0-1,0 0 0,0 0 0,-1 0 1,1 0-1,0 0 0,0 0 1,-1 1-1,1-1 0,0 0 0,0 0 1,-1 1-1,1-1 0,0 0 1,0 0-1,0 1 0,0-1 0,0 0 1,0 0-1,0 0 0,0 0 1,0 1-1,0-1 0,0 0 0,0 1-2,-3 4 1,1 0 0,0 1 0,0-1 0,0 0 0,1 1 0,0-1 0,-1 7-1,2-9-6,0-1 0,0 1 1,0-1-1,0 1 0,0 0 1,1-1-1,-1 1 0,1 0 1,0 0-1,-1-1 0,2 0 1,-1 1-1,0-1 0,1 1 1,-2-1-1,2 0 0,0 0 1,0 1-1,1 0 6,0 0-8,1 0 1,0 1-1,0-2 0,-1 1 0,2 0 1,-1 0-1,0-1 0,1-1 1,0 2-1,-1-2 0,4 1 8,2 0 1,2-1 1,-2 0-1,1 0 0,4-2-1,-7 1-5,-2-3-46,-4 1 39,0-1 1,0 1-1,-1-1 0,1 0 1,-1 0-1,0 0 0,0 0 0,0 0 1,-1 0-1,1 0 0,0-1 1,-1 1-1,1 0 0,-1 0 1,0-1-1,-1 1 0,1 0 1,-1 0-1,1-1 0,-1 1 1,0 0 11,-1-1 9,0-1 0,1 1 0,-2-1 0,0 1 0,1 0 0,-1 0 0,0 0 1,0 0-1,0 1 0,-1-1 0,1 1 0,-1 0 0,0 0 0,0 0 0,0 0 1,0 1-1,-1 0-9,-3-4 26,-13-11 54,20 14-63,0 2 0,0 0 0,-1 0-1,1-1 1,0 1 0,-1 0 0,0-1 0,1 2 0,-1-2 0,1 1 0,-2 1 0,2-1 0,-1 0 0,0 0-1,1 1 1,-2 0 0,2 0 0,-2-1-17,1 1 126,2 51-201,0-49 69,0 1-1,0-1 1,1 1 0,0 0 0,0 0-1,-1-1 1,1 0 0,1 0 0,-2 1-1,2 0 1,-1-1 0,1-1 0,-1 2-1,1-1 1,0 0 0,0 0 0,0 0-1,-1-1 1,2 1 0,-1-1 0,0 1-1,0-1 1,1 0 0,-1 1 0,0-2-1,3 3 7,-3-3-26,0 1 0,0 0-1,0-1 1,-1 1-1,2-1 1,-1 0 0,-1 0-1,2 1 1,-2-1 0,1 0-1,1 0 1,-2 0 0,1-1-1,0 1 1,0 0-1,0-1 1,0 1 0,0-1-1,0 0 1,-1 1 0,1-2-1,0 1 1,-1 1 0,1-2-1,-1 1 1,2 0-1,-3-1 1,2 1 0,-1-1-1,1 1 1,-1-1 0,0 1-1,0-1 27,0-1-75,0 0 1,0 0-1,0-1 0,-1 1 0,0 0 0,1-1 0,-1 1 0,0-1 1,-1 1-1,1-3 75,-1-4-127,2-9 32,-1 15 89,0 0 1,0 0-1,0 0 1,0 0-1,0-1 1,-2-1 5,1 5 18,1-1 1,0 0 0,-2 1 0,1-1 0,1 1 0,-1-1 0,-1 1 0,2-1 0,-2 1-1,1 0 1,-1-1 0,1 1 0,0 0 0,-1 0 0,1 0 0,-1-1-19,-10-4 187,8 2-73,-1 1 0,1 0 0,-1 0 0,0 0-1,0 1 1,0-1 0,-1 2 0,1-1 0,0 0 0,0 1-1,-1 0 1,0 0 0,-1 1-114,6 0 1,0 0 0,1 0 0,-1 0 0,0 0 0,0 0 0,1 1 0,0-1 1,-1 0-1,0 1 0,0-1 0,1 0 0,-1 0 0,0 0 0,0 1 0,1 0 0,0-1 0,-1 1 0,0-1 0,1 0 0,-1 1 0,1 0 0,0 0 0,0-1 0,-1 0 0,1 1 0,-1 0 0,1 0 0,-1-1 1,1 1-1,0 0-1,0 2 2,-1 0 0,0 1 1,1-1-1,0 0 0,0 0 0,0 0 1,0 0-1,1 3-2,0 0-63,0 1 0,1 0-1,-1-1 1,1 1 0,1-1-1,0 0 1,0 0 0,2 5 63,-1-7-258,-1 1 1,0-1 0,2 0-1,-1 0 1,0 0-1,1-1 258,-4-2-255,1 0-1,-1 0 1,0-1-1,0 1 0,1-1 1,-1 1-1,0-1 1,1 1-1,-1-1 1,1 0-1,-2 0 1,2 0-1,-1 0 1,2 0 255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9:21.4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52 194 7908,'0'0'3097,"0"0"-2459,0 0-428,0 0 623,0 0-166,6-9-504,18-26-137,-17 20 58,-7 9-80,-1 3 15,1 0 173,-3 3 368,-30 0 1639,33 0-2119,0 0-94,0 0-28,0-3-81,0 1 205,0 0-191,-1-1 0,1 0 0,0 1 0,1-1 0,-1 0 0,0 0 0,1 1 0,-1-1-1,1 1 1,0-1 109,4-5-88,-3 6 87,-2 1 0,2-1-1,-1 0 1,-1 0 0,1 1-1,0-1 1,0 0 0,-1 1-1,0-2 1,1 2 0,-1-1-1,1 0 1,-1 0 0,0 0 1,-18 2 1128,16 0-1086,1 0 0,-1 0 0,1 0-1,-1 0 1,1 0 0,-1 0 0,1 1 0,-1 0-1,1-1 1,-1 1 0,1-1 0,-1 1 0,1 0-1,-1 0 1,2 0 0,-2 0 0,1 0 0,0 0-1,-1 0 1,2 0 0,-2 2-42,1-3 2,1 0 0,0 0 0,0 1 1,-1 0-1,1-1 0,0 1 0,-1-1 0,1 1 0,-1-1 1,1 1-1,0 0 0,0-1 0,0 0 0,0 1 0,0 0 1,0 0-1,0-1 0,0 1 0,0-1 0,0 1 0,0 0 1,0-1-1,0 1 0,0-1 0,0 2-2,2 6-65,-2-7 48,-1-1-1,1 0 1,0 1-1,0-1 1,0 1-1,1 0 0,-1-1 1,0 0-1,0 0 1,0 1-1,0 0 1,1-1-1,-1 1 0,0-1 1,0 0-1,0 0 1,0 1-1,0-1 1,1 1-1,-1-1 1,1 1-1,-1-1 0,1 0 1,-1 0-1,0 0 1,0 1-1,1-1 1,-1 0-1,1 1 1,-1-1-1,1 0 0,-1 0 18,1 0-11,-1 0-1,1 0 1,0-1 0,-1 1-1,0 0 1,0-1-1,1 1 1,-1 0-1,1 0 1,-1 0-1,1-1 1,-1 1-1,0-1 1,0 0-1,1 1 1,-1 0 0,0 0-1,1-1 1,-1 0-1,0 1 1,0-1-1,1 1 1,-1 0-1,0-1 1,0 0-1,0 1 1,0-1-1,0 1 1,0 0-1,0-1 1,0 0 0,0 1-1,0-1 1,0 1-1,-1-1 12,1 1-2,0-1 0,0 0 0,0 1 0,0 0 0,0-1 0,0 0 1,0 0-1,0 1 0,0 0 0,0-1 0,0 0 0,0 1 0,1-1 0,-1 1 0,0-1 0,0 1 0,0-1 0,0 0 0,1 1 0,-1 0 0,0 0 0,1-1 0,-1 0 0,1 1 0,-1-1 0,0 1 0,1 0 1,-1 0-1,1 0 0,0-1 0,-1 1 0,0-1 2,8-3-10,-7 2 11,-1 1 0,0 1-1,1-1 1,-1 0 0,0 0 0,1 0-1,-1 0 1,0 0 0,0 0 0,0 0 0,0 0-1,0 0 1,0 0 0,0 0-1,0-14 88,0 12 165,-3 3 294,-9 0 35,12-1-576,0 1 0,0 0 0,0 0-1,0 0 1,0 0 0,0 0 0,-1 0 0,1 0 0,0 0 0,0 0 0,0 0 0,0 0 0,0 0-1,-1 0 1,1 0 0,0 0 0,0 0 0,0 0 0,0 0 0,0 0 0,0 0 0,0 1-1,0-1 1,0 0 0,0 0 0,0 0 0,0 0 0,0 0 0,0 0 0,0 0 0,0 0 0,0 0-1,0 0 1,-1 0 0,1 0 0,0 0 0,0 0 0,0 0 0,0 0 0,0 0 0,0 0 0,0 1-1,0-1 1,0 0 0,0 0 0,0 0 0,0 0 0,0 0 0,0 0 0,0 1 0,0-1 0,0 0-1,0 0 1,0 0 0,0 0 0,0 0 0,0 1-6,0 66 24,0-67-26,0 1-1,0 0 1,0-1 0,0 1-1,0 0 1,0 0 0,1-1-1,-1 1 1,0 0-1,0-1 1,0 1 0,0-1-1,1 1 1,-1 0 0,0 0-1,1-1 1,-1 0 0,1 1-1,-1 0 1,0-1 0,1 1-1,0-1 1,-1 0-1,1 1 1,-1-1 0,1 1-1,-1-1 1,1 0 0,0 1-1,-1-1 1,2 0 2,23 1-217,-11-2-269,-8-2 190,-5 3 289,-1-1-5,2-1-1,-1 2 0,-1-1 1,2-1-1,-1 1 1,-1 0-1,1 0 1,0-1-1,0 1 0,-1 0 1,1-1-1,-1 1 1,1-1 12,1-43-121,-1 44 122,-1 1 1,0 0-1,0 0 1,0 0-1,0 0 0,0 0 1,0 0-1,0-1 1,0 1-1,0 0 1,0 0-1,0 0 1,0 0-1,0 0 0,0 0 1,0-1-1,0 1 1,0 0-1,0 0 1,0 0-1,0 0 1,-1 0-1,1 0 1,0 0-1,0 0 0,0 0 1,0 0-1,0 0 1,0 0-1,0 0 1,0 0-1,0 0 1,0 0-1,-1 0 0,1 0 1,0 0-1,0-1 1,0 1-1,0 0 1,0 0-1,0 0 1,0 0-1,0 0 1,0 0-1,0 0 0,0 0 1,0 0-1,0 0 1,0 0-1,-1 0 1,1 0-1,0 0 1,0 0-1,0 0 1,0 0-1,0 0 0,-1 1-1,-9-2 75,-22 2 250,31-1-316,0 1-1,-1-1 1,2 1-1,-2-1 1,1 1-1,0-1 1,-1 1-1,2-1 1,-2 1-1,1 0 1,1 0-1,-2 0 1,1 0-1,1-1 1,-1 1-1,0 1 0,0-2 1,1 2-1,-1-1 1,0-1-1,0 2 1,1-1-1,-1 1-8,-1 9-32,1 0-1,-1 0 1,2 0-1,0 0 1,1 10 32,0 6-56,-1-26 52,0 0 1,0 0 0,0-1 0,1 0-1,-1 1 1,0 0 0,0 0 0,0-1-1,0 1 1,0 0 0,0-1-1,1 1 1,-1-1 0,1 1 0,-1-1-1,1 1 1,-1 0 0,0-1 0,1 0-1,-1 1 1,1-1 0,0 1 0,-1 0-1,0-1 1,1 0 0,0 0 0,-1 0-1,1 1 1,-1-1 0,1 0 0,0 0-1,0 1 1,-1-1 3,27 1-227,-16-2 41,-11 1 183,0 0 0,0 0 0,1 0 0,-1 0 0,0 0 0,0 0 0,0 0 0,0 0 0,0 0 0,0-1 0,0 1 0,0 0 0,0 0 0,1 0 0,-1 0 0,0 0 0,0 0 0,0 0 0,0 0 0,1-1 0,-1 1 0,0 0 0,0 0 0,0 0 0,0 0 0,0 0 0,0 0 0,0 0 0,1 0 0,-1 0 0,0 0 0,0-1 0,0 1 0,0 0 0,0 0 0,0 0 0,0-1 0,0 1 0,0 0 0,0 0 0,0 0 0,0-1 0,0 1 0,0 0 0,0 0 0,0 0 0,0 0 0,-1 0 0,1 0 0,0 0 0,0 0 0,0 0 0,0-1 0,0 1 0,0 0 3,0-82 168,0 81-137,0-1-1,0 1 1,0-1-1,-1 1 1,1 0-1,0-1 1,-1 1-1,1 0 1,0 0-1,0-1 1,-1 1-1,0 0 1,0 0-1,1 0 1,-1 0-1,0-1 1,0 2-1,1-2 1,-1 1-1,-1 1 1,2-1-1,-1 0 1,-1 0-1,2 1 1,-2-1-1,1 0 1,0 0-1,-1 1 1,2 0-1,-2-1 1,0 0-31,-5 0 146,1 1 0,-1-1 1,1 0-1,0 1 0,0 0 0,-3 1-146,-4 0 133,13-1-132,0 0 1,-1-1-1,1 1 1,0 0-1,0 0 1,0 0-1,0 0 1,0 0-1,0 0 1,-1 0-1,1 0 1,0 0-1,0 0 1,0 0-1,0 0 1,0 0-1,0 0 1,0 0-1,0 0 1,0 1-1,0-1 1,0 0-1,0 0 1,0 0-1,0 0 1,0 0-1,-1 0 1,1 0-1,0 0 1,0 0-1,0 0 1,0 0-1,0 0 1,0 0-1,0 0 1,0 0-1,0 0 0,0 0 1,0 0-1,0 0 1,0 1-1,0-1 1,-1 0-1,1 0 1,0 0-1,0 0 1,0 0-1,0 0 1,0 1-1,1-1 1,-1 0-1,0 0 1,0 0-1,0 0 1,0 0-1,0 0 1,0 1-2,0 44-80,3-39 27,-2-4 47,1-1 0,-1 1 0,2-1 0,-2 0 1,1 0-1,0 0 0,-1 0 0,2 0 1,-1 0-1,-1-1 0,2 0 0,-1 1 1,2 0 5,32 0-347,-34-1 326,4 1-55,-5-1 73,-1 0-1,0 0 1,0 0 0,0 0 0,0 0-1,1 1 1,-1-1 0,1 0 0,-1 0-1,0 0 1,1 0 0,-1 0 0,0-1-1,0 1 1,0 0 0,1 0-1,-1 0 1,1 0 0,-1 0 0,0 0-1,1-1 1,-1 1 0,0 0 0,0 0-1,0 0 1,0 0 0,1 0 0,-1 0-1,0-1 1,0 1 0,1 0 0,-1-1-1,0 1 1,0 0 0,0-1 0,1 1 3,1-32-114,-2 31 112,0 0 1,0 0-1,0 0 1,0 1-1,0-1 1,0 0-1,0 0 1,-1 1-1,1-1 1,0 0-1,-1 0 1,1 1-1,0-1 1,0 0-1,0 0 1,-1 0 1,-1 0-9,2 0 0,-2 1 1,1 0-1,0-1 0,-1 1 1,2-1-1,-2 1 0,1-1 0,0 1 1,-1 0-1,1 0 0,-1 0 1,2 0-1,-2 0 0,1 0 0,-1 0 1,1 1-1,0-1 0,-1 0 1,2 1-1,-2 0 0,1-1 0,0 0 1,-1 1-1,2 0 0,-1 0 1,-1-1-1,1 2 9,-2-1-15,0 2 0,1-2-1,-1 1 1,0 1 0,1-1 0,0 1 0,0-1 0,-1 0-1,2 1 1,-1 0 0,0 0 15,1 0-14,0 0 0,0 0 0,1 0 0,-1 0 0,1 1 0,0-1 0,0 0 0,0 0 1,0 0-1,0 1 0,1 0 14,-1-2-10,0-1 1,1 1-1,-1-1 1,1 1-1,-1-1 1,0 2-1,1-2 1,0 1-1,0-1 1,-1 1-1,1-2 1,1 2-1,-2-1 1,1 1-1,1-1 1,-2 0-1,2 0 1,-1 0 0,2 1 9,10 5-105,-10-5 39,0-1 0,0 2 0,0-2 0,1 1 0,-1-2-1,1 2 1,-1-1 0,0-1 0,1 1 0,3 0 66,-6-1-33,0 0 1,1 0-1,-1 0 1,1 0-1,-1-1 1,0 1-1,0 0 1,1-1-1,-1 1 1,0 0-1,1-1 1,-1 0-1,0 1 1,0-1-1,0 1 1,1-1-1,-2-1 1,2 2-1,-1-1 1,-1 0-1,1 0 1,1 0-1,-2-1 1,1 2-1,0-2 1,-1 1-1,1 0 1,-1-1-1,1 2 1,-1-2-1,1 0 33,0-5-37,0 1-1,0-1 0,0 1 1,-1-1-1,0 1 1,-1-3 37,0-8-10,2 3 29,-2-12 241,1 25-232,-1 0 0,1 1 0,0 0 1,0-1-1,0 0 0,-1 0 0,1 1 0,-1 0 0,1-1 0,-1 0 0,1 1 0,0-1 0,-1 1 0,0 0 0,0-1 0,1 1 0,0-1 0,-1 1 0,0-1 0,0 1 0,1 0 0,0 0 0,-1 0 0,0 0 0,0 0 0,1 0 0,-1 0 0,0-1 0,0 1 0,1 0 0,-1 1 0,0-1-28,-49 0 1091,48 0-1084,1 0-1,0 0 0,0 0 0,-1 0 1,1 0-1,-1 0 0,1 1 0,0-1 1,-1 1-1,1 0 0,0-1 1,0 0-1,-1 1 0,1 0 0,0 0 1,0-1-1,0 2 0,0-1 0,0-1 1,0 2-1,0-1 0,0 0 1,0 0-1,1 0 0,-1 0 0,1 1 1,-1-1-1,0 0 0,1 0 0,0 1 1,-1 0-7,-1 6-15,2-1 1,-1 1-1,0 0 1,1-1-1,0 6 15,1-2-26,-1-9 19,0 0 0,0 0 0,1-1 0,-1 1 0,0-1 0,1 1 0,0 0 0,0-1 0,-1 1 0,1-1 0,0 1 0,0-1 0,-1 0 0,2 1 0,-1-1 0,0 0 0,1 0 0,-2 0 0,2 1 0,-1-2 0,1 1 0,-1 0 0,1 0 0,-1-1 0,1 1 0,-1 0 0,1 0 0,-1-1 0,1 0 0,-1 0 0,2 1 0,-2-1 0,1 0 0,-1 0-1,1 0 1,0 0 7,2 0-7,-1 0 0,2 0 0,-1 0 0,-1-1 0,1 1 0,0-1 0,0 0 0,-1 0 0,1 0 0,0-1 0,-1 1 0,1-1 0,-1 0 0,0 1 0,0-2 0,1 0 7,-2 1-6,0 0 0,0-1 0,0 1 0,-1-1 0,1 0 0,-1 0 0,1 1 0,-2-1 0,2 0 0,-1 0 0,-1 0 1,1 0-1,-1 0 0,1-2 6,-1-51 39,-1 29 32,1 25-49,-1 1 1,1 0 0,0 0-1,-1 0 1,0 1 0,1-2-1,-1 1 1,1 1 0,-1-1-1,0 0 1,0 0 0,1 1-1,-1-1 1,0 0 0,0 0-1,0 1 1,0 0 0,0-1-1,0 1 1,0-1 0,0 1 0,0-1-1,0 1 1,0 0 0,0 0-1,0 0 1,0 0 0,0 0-1,-1 0 1,2 0 0,-2 0-1,1 0 1,1 0 0,-3 0-23,2 0 15,-1 0 0,0 0 1,1 1-1,-1-1 0,0 1 1,0-1-1,1 1 1,-1-1-1,0 0 0,1 1 1,-1 0-1,1 0 0,-1 0 1,1 0-1,-1 0 0,1 0 1,0 0-1,-1 0 1,2 1-1,-2-1 0,1 0 1,0 1-1,0-1 0,0 1 1,0 1-16,-1 6-10,1 0 0,0 0 0,0 1-1,1 0 1,1 6 10,0 5-80,-1-20 76,0 0-1,0 0 1,0-1-1,0 1 1,1 0-1,-1 0 1,0-1-1,0 1 1,0 0-1,0 0 1,1-1-1,-1 1 1,1 0-1,-1 0 1,1-1 0,-1 1-1,0-1 1,1 1-1,0 0 1,0-1-1,-1 0 1,0 1-1,1-1 1,0 1-1,0-1 1,-1 1-1,1-1 1,0 0 0,0 0-1,-1 0 1,1 1-1,0-1 1,0 0-1,0 0 5,34 0-82,-16-1-1,-17 1 69,-1 0 0,1 0 0,-1 0 0,1 0 1,-1 0-1,1-1 0,-1 1 0,1-1 0,-1 0 1,1 1-1,-1-1 0,0 0 0,0 0 0,1 1 1,-1-2-1,0 1 0,0 1 0,0-2 0,0 1 1,1 0-1,-2-1 0,1 2 0,0-2 0,0 1 1,-1-1-1,1 1 0,0-1 0,-1 1 0,1 0 1,-1-1-1,0 0 0,0 1 0,0-2 14,2-8-7,-1 0 1,-1 0-1,0-1 0,-1-9 7,0-3 16,1 15 0,-2-10 179,2 19-177,-1-1-1,1 0 1,-1 1 0,1 0-1,0-1 1,-1 0-1,0 1 1,1-1 0,-1 1-1,1 0 1,-1 0 0,0 0-1,1-1 1,-1 1-1,1 0 1,-1-1 0,0 1-1,0 0 1,1 0 0,-1 0-1,0 0 1,1 0-1,-1 0 1,1 0 0,-1 0-1,0 0-17,-3 0 50,-1 0-1,1 1 0,-2-1 0,2 1 1,-1-1-1,2 2 0,-2-1 0,0 1-49,3-1 12,0-1 0,1 1 0,-1 1-1,0-2 1,0 2 0,1-1-1,-1 1 1,1-1 0,-1 0-1,1 1 1,-1 0 0,2-1-1,-2 1 1,1 0 0,0 0-1,0 0 1,0-1 0,1 2 0,-1 0-12,-1 3-14,1 3 1,0-2 0,1 1 0,0-1 0,0 5 13,1 6-28,-2-17 26,1 0-1,0 1 1,0-1-1,0 0 1,1 1-1,-1-1 1,0 0-1,1 0 1,-1 1-1,0-1 1,0 0-1,1 1 1,0-2-1,0 2 1,-1-1-1,1 0 1,0 0-1,0 0 1,-1 0-1,1 0 1,0 0-1,0-1 1,0 2-1,0-1 1,0-1-1,0 0 1,1 1-1,-1 0 1,1 0 2,3 0-19,-1 0 0,2 0 0,-1-1 0,0 1 0,0-1 0,0 0 0,2-1 19,3 1-83,-9 0 66,-1 0 0,1 0 0,-1 0 0,1 0 0,0 0 0,0 0 0,-1 0 0,0 0 0,1-1 0,0 1 0,0-1 0,-1 1 0,0 0 0,1-1 0,0 1 0,-1 0 0,1-1 0,-1 1 0,0-1 0,0 0 0,1 1 0,-1 0 0,1-1 0,0 0 17,4-21-304,-5-32-8,-1 36 290,1 15 108,-3 3 130,-1-1-91,2 1-102,1 0-1,-2-1 0,2 1 0,-1 0 1,1 0-1,-1 0 0,1 0 0,-1 1 0,0-1 1,1 0-1,-1 1 0,1-1 0,-1 0 1,1 1-1,-1 0 0,1 0 0,-1-1 0,1 1 1,-1 1-1,1-2 0,0 1 0,-1 1 1,2-2-1,-2 2 0,1-1 0,1 0 0,-2 1 1,1-1-1,1 1 0,-2 1-22,-4 26 11,-1-11-10,6-15-3,0 1 0,0-1 0,0 0-1,-1 1 1,2-1 0,0 1 0,-1 0 0,0 2 2,1-3-6,0-1 1,0-1 0,0 2-1,1-1 1,-1-1 0,1 2-1,-1-1 1,0-1 0,1 2-1,0-2 1,0 1-1,-1 0 1,1 0 0,1 0-1,-2-1 1,2 1 0,-1-1-1,0 1 1,1-1 0,-1 1-1,1-1 1,-1 1 0,1-2-1,-1 2 1,1-1-1,0 0 1,0 0 0,0 0-1,0-1 6,5 3-38,-1-2 0,2 1-1,-1-2 1,0 1-1,1 0 1,-2-1 0,3 0 38,-7 0-10,-1 0 1,1 0-1,-1-1 1,1 1-1,-1 0 1,1-1-1,-1 1 1,0 0 0,1-1-1,-1 1 1,1-1-1,-1 0 1,0 1-1,0-1 1,0 0-1,1 0 1,-2 0 0,2 0-1,-1 0 1,-1 0-1,2-1 1,-1 2-1,-1-2 1,1 1 0,0 0-1,0-1 1,-1 1-1,0-1 1,1 2-1,-1-2 1,1 1-1,-1-1 1,1 1 9,-1-8 16,1 1 0,0-1 0,-1 1 0,0 0 0,-1-5-16,0-5 85,1 16-69,0 1 1,0-1 0,0 1-1,0-1 1,0 2-1,0-2 1,0 1 0,0-1-1,-1 1 1,1-1-1,-1 1 1,0-1 0,1 1-1,-1 0 1,0-1-1,0 2 1,1-2 0,-1 1-1,0 0 1,0 0-1,0 0 1,-1 0 0,2 0-1,-2 0 1,1 0-1,0 0 1,-1 0 0,1 1-1,0 0 1,-2-1-17,-3-1 101,0 1 0,0 0-1,0 1 1,0-1 0,0 1 0,0 1 0,-1 0-101,-13 0 247,19-2-239,-2 1 0,2 0 0,-1 0 0,0 1-1,0-1 1,0 0 0,0 0 0,1 1 0,-2-1 0,2 1 0,-1 0-1,1-1 1,-1 1 0,0 1 0,1-2 0,-1 1 0,1 1 0,-1-2-1,1 2 1,0-1 0,-1 1 0,1-1 0,-1 2-8,0 0-4,1 2 0,-1-1 0,1 1 0,-1-1 0,1 0 0,1 1-1,-1-1 1,1 1 0,-1 0 0,1-1 0,1 2 4,-2 0-8,0 18-7,1-23 12,0 0 1,0 0-1,0 0 1,0 0-1,0 0 1,0-1-1,1 2 0,-1-1 1,0-1-1,1 1 1,-1 0-1,1 0 1,-1 0-1,0 0 0,1 0 1,0-1-1,-1 1 1,1 0-1,-1 0 1,2-1 2,45 17-91,-45-16 87,0 0 1,0 0-1,0-1 0,0 1 1,0-1-1,0 0 0,0 1 1,0-1-1,0 0 1,1 0-1,-2 0 0,1 0 1,1 0-1,-1-1 0,0 1 1,0 0-1,0-1 1,0 1-1,0-2 0,0 2 1,-1-1-1,2 0 0,-2 0 1,1 0-1,0-1 1,-1 1-1,1-1 0,-1 2 1,1-2-1,-1 0 0,1 0 1,-1 1-1,0-1 1,0 0-1,0 1 0,0-2 1,0 2-1,0-1 0,-1-1 4,2 0 2,-1-2-1,-1 1 0,1 0 1,0 0-1,-1 0 0,0 0 0,0 0 1,0 0-1,-1-2-1,0-5 18,1-5 50,-1-17 2,1 31-64,0 1-1,-1 0 0,0-1 1,1 2-1,0-2 0,-1 1 1,0 0-1,0 0 0,1 0 1,-1 0-1,0-1 0,0 2 1,1-1-1,-1 0 0,-1 0 1,2 0-1,-2 0 1,1 1-1,0-1 0,-1 1-5,-10-6 129,-8-7 94,14 10-68,-6 3-126,12 0-30,0 0-1,0 0 0,-1 0 0,1 0 0,0 0 0,0 0 1,0 0-1,0 0 0,0 0 0,0 0 0,0 0 1,0 0-1,0 0 0,0 0 0,0 0 0,0 0 0,0 0 1,0 0-1,-1 0 0,1 0 0,0 0 0,0 0 0,0 1 1,0-1-1,0 0 0,0 0 0,0 0 0,0 0 0,-1 0 1,1 0-1,0 0 0,0 0 0,0 0 0,0 0 1,0 0-1,0 0 0,0 0 0,0 0 0,0 0 0,0 0 1,0 0-1,0 0 0,0 1 0,0-1 0,0 0 0,0 0 1,0 0-1,0 0 0,0 0 0,0 0 0,0 1 0,0-1 1,0 0-1,0 0 0,0 0 0,0 0 0,0 0 2,0 66-5034,0-47-214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04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1233,'0'0'848,"0"0"-341,0 0 170,0 0 337,0 0-299,0 0-186,0 2 79,0 27 515,0-26-723,0-3-112,0 0-152,0 0-42,0 0 20,0 0-20,0 0-41,0 3-23,0 421 500,0-420-531,1 1 0,0-1 0,-1 1 0,1-1 0,1 1 0,-1-1 0,1 1 0,-1-1 0,1 0 0,1 2 1,-1-3-1,-1-1 1,-1 0 0,1 1-1,0 0 1,-1 0 0,1 0-1,-1-1 1,0 1 0,0-1-1,-1 3 1,2 13 1,5-1-1,-3-13 0,-2-1 0,0 2 0,0-1 0,0-1 0,0 2 0,0-1 0,-1-1 0,0 3 0,0 0-2,1 0-1,0 0 0,0 0 1,-1 0-1,2 0 1,2 5 2,-3-5-4,1 0 1,-1-1 0,1 1 0,-2 0 0,0 0-1,1 5 4,-2 0-4,1-7 0,0-1 0,0 2-1,0-1 1,0 0 0,0 0 0,0 0-1,1 0 1,1 1 0,-1 1 4,29 76-19,-28-76 19,-2 1 0,2-1 0,-2 1 0,1-1 0,-1 0 0,0 1 0,-2 5 0,2 1 0,0 99 3,0-103-5,1-5 4,-1-1 0,1 1-1,-1-1 1,0 1 0,-1-1 0,1 0-1,-1 0 1,0 1 0,1-1 0,-2 4-2,-28 46 26,29-51-26,1-1-1,0 1 0,-1-1 1,1 1-1,-1 0 0,1-1 0,0 1 1,-1-1-1,1 1 0,1 1 1,-3 13 10,-1-11-8,1 0-1,0 1 1,0-1 0,0 1 0,2 0-1,-2 0 1,1-1 0,1 1-1,0 0 1,0-1 0,0 4-2,0-7 1,1 0-1,-1-1 1,-1 1 0,1 0 0,0 0 0,0-1 0,0 1-1,0 0 1,-1-1 0,0 1 0,0-1 0,1 1 0,-1-1-1,0 1 1,0-1 0,0 1-1,-13 24 13,3-11-13,8-12-149,3-3-1078,0 0-2276,0 0-595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06.4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11013,'0'0'0,"0"0"-2929,0 0 1328,0 0-2289,0 0 1297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06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5186,'0'0'48,"0"0"-48,122 0 144,-68 0 33,18 0-177,-3-18-769,2 18-1968,0 0 1232,-2 0 961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07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0 448,'0'0'174,"23"6"98,80 21 211,-73-20 172,0-1 1,0-2-1,1-1 1,0-1-1,-1-2 1,10-2-656,15 2 1157,159 0 430,-173-3-1963,-1 0 0,11-5 376,-6 2-592,-11 2 116,-2-2-279,0 3 1,11 1 754,15 2-1817,-46 0-163</inkml:trace>
  <inkml:trace contextRef="#ctx0" brushRef="#br0" timeOffset="1">1554 0 2577,'0'0'774,"0"0"293,18 0-179,140 0 364,-38 0-1039,-107 1-98,0 0 0,1 1 0,-2 0 0,1 1 0,8 3-115,2 0 319,136 41 4238,-146-46-4044,1 1 0,1-1 0,-1-1 1,10-1-514,-1 1 284,-22 0-294,-1 0 0,0 0 1,0 0-1,0 0 1,0 0-1,0 0 0,0 0 1,1 0-1,-1 0 1,0 0-1,0 0 1,0 0-1,0 0 0,0 0 1,0 0-1,0 0 1,0 0-1,0 0 0,0 0 1,0 0-1,0 0 1,0 0-1,0 0 0,1-1 1,-1 1-1,0 0 1,0 0-1,0 0 0,0 0 1,0 0-1,0 0 1,0 0-1,0 0 0,0 0 1,0-1-1,1 1 1,-1 0-1,0 0 0,0 0 1,0 0-1,0 0 1,0 0-1,0-1 0,0 1 1,0 0-1,0 0 1,0 0-1,0 0 0,0 0 1,0 0-1,0 0 1,0 0-1,0 0 1,0 0-1,0 0 0,0 0 1,-1 0 9,1-12-3602,0 9-3142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3:29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 9092,'0'0'849,"0"0"-33,0 0-194,0 0-297,0 0 59,0 0 385,0-6-252,0-10-344,0 26-77,0 40-10,1-25-44,0 0 0,2-1 0,1 0 0,5 16-42,-2-7 62,-1 1 1,-1 15-63,-1-15 23,0 0 0,5 12-23,76 316 158,-83-352-145,7 41 87,0 18-100,-3-16 153,6 17-153,95 423 758,-95-449-721,1 0 0,8 12-37,5 17 75,60 161 154,-52-135-18,18 94-211,-43-155 58,1 6 64,2-1 0,11 27-122,-16-55-1,40 100 445,8 3-444,-36-81 151,2-1 0,1-1 0,2-1 0,2-1 0,4 3-151,23 18 117,24 15-117,-21-18 64,17 21-64,-3 3 69,4-3 1,32 22-70,1-15 43,-41-30-14,7 6 36,-2 3 1,18 24-66,-13-13 122,4-3 1,44 26-123,-100-76 30,0-1 1,0-1 0,3-1-1,16 5-30,29 15 54,-45-20-23,1-2-1,0-1 1,0-2-1,7 1-30,115 20 124,-97-20-82,4-2 3,0-1 0,0-3 0,28-3-45,-52 0 12,12 0-12,-8 2 0,1-3 0,-2 0 0,1-3 0,0-1 0,15-5 0,14-10 68,-1-3 1,-1-2-1,20-14-68,-57 24 31,-1-2 0,-1-1 0,-1-1-1,15-15-30,-21 20 11,75-68 57,-3-3 0,6-16-68,-56 55 22,46-48 36,-50 55-33,-3-1 1,21-32-26,20-27 10,170-199 113,-140 161-126,-7-5 1,2-17 2,-32 48-6,-8-7 1,-12 38 19,-16 26 9,13-30-23,114-280 35,-147 341-28,28-65 13,1-31-12,-2 28-1,10-32-14,-13 25 12,-2 5 15,-4-2 0,-3-4-20,-12 42-4,-7 28-3,5-28 7,11-141 19,-20 180-10,1-14 57,7-21-66,-6 36 18,-3 9 21,1 1 0,-2-1 0,1 1 0,-1-2 0,0-3-39,-1 9 43,0 0 5,0-9 11,0 9-11,0-2-14,0-7-33,0 1 0,1 0-1,0-1 1,1 2 0,1-1-1,0-1 1,0 2 0,2-4-1,3-7-184,0-1 1,-1 0 0,2-15 183,-7 22-110,1-3-190,1-1 0,5-15 300,-8 31-74,0 1-1,-1-1 0,1 0 0,-1 0 1,1 0-1,-1-1 0,0 1 0,-1-2 75,1-4-757,-3 12-2290,-12 12-7304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09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5571,'0'0'1189,"0"0"-530,0 0 240,0 0 227,0 0-69,12 0-75,83 0 34,-94 0-1009,0 0 1,0 0-1,-1 0 0,2-1 0,-1 1 0,-1 0 1,1 0-1,0 0 0,0-1 0,-1 1 1,1 0-1,0 0 0,0-1 0,-1 1 0,1-1 1,0 1-1,0-1 0,-1 1 0,0-1 1,1 1-1,0-1 0,0 0 0,-1 1 1,0-1-1,1-1-7,-1 2 6,1 0 1,-1-1 0,1 1-1,-1-1 1,0 0 0,0 1-1,1 0 1,0-1 0,-1 1-1,1-1 1,-1 1 0,0-1-1,1 1 1,0 0-1,0 0 1,-1 0 0,0-1-1,1 1 1,0 0 0,0 0-1,-1 0 1,1 0 0,0 0-1,-1-1 1,1 2-7,5-5 75,6-8-217,-9 9-850,-3 3-1284,0 0-1232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15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36 196 10261,'0'0'789,"0"0"-567,0 0-187,0 0 2,0 0-13,0 0 27,0 0 138,0 0 227,0 0 46,0 0-65,0 0 6,0 0 80,0 0-166,0 0-135,0 0-123,0 0-35,0 0-40,0 3-35,0 9 11,0-9-3,0-3 8,0 0 17,0 0 42,0 0-14,0 0 44,0 0-27,0 0-3,0 0 48,0 0 96,0 0 120,0 0 53,0 0-18,0 0-69,0 0-44,0 0-82,0 0-88,0 0-48,0 0 0,0 0 40,0 0 54,0 0 119,0 0 267,0 0 105,0 0-132,0 0-181,0 0-144,0 0-98,0 0-65,0 0-48,0 0-101,3-3-120,44-33 13,-11-10-82,-36 46 379,1-1 0,0 0-1,-1 1 1,1-1 0,-1 1 0,0-1 0,0 0 0,0 0 0,1 1-1,-1 0 1,0-1 0,0 0 0,0 0 0,1 1 0,-1-1 0,0 0 0,0 0-1,0 1 1,0-1 0,-1 0 0,1 0 0,0 1 0,0 0 0,0-1 0,-1 0-1,1 0 3,0 1-3,0-3 27,0 3 8,-3 0 64,-6 0 17,4 0-43,1 0 0,-2 0 0,2 0 0,-1 0 0,1 1 0,-1 0 0,-1 0-70,4 0 1,1 0-1,0 0 1,-1-1 0,2 0 0,-2 1 0,1 0 0,0 0-1,0 0 1,0 0 0,1 0 0,-2 0 0,1 0 0,1 0 0,-1 0-1,0 1 1,1-2 0,-1 2 0,1-1 0,0 0 0,-1 1-1,1-2 1,-1 2 0,1-1 0,0 1 0,-1-1 0,1 0-1,0 1 1,0-1 0,1 1-1,-2 6-18,4 11-188,-3-19 194,0 1-1,0 0 0,1-1 1,0 1-1,-1-1 1,1 0-1,-1 1 0,0-1 1,1 1-1,0-1 0,0 1 1,-1-1-1,0 0 0,1 0 1,0 0-1,0 1 1,-1-1-1,1 0 0,-1 0 1,1 0-1,0 0 0,-1 0 1,1 0-1,0 0 1,0 0-1,-1 0 13,5 0-74,0-1 0,0 1 0,-1-1 0,1-1 0,-2 2 0,2-2 0,-1 0 0,0 0 0,1 0 0,-2 0 1,2 0-1,-1-1 0,-1 0 0,0 0 0,1 0 0,-1 0 0,1 0 0,-1 0 0,-1-1 0,1 0 0,2-3 74,-2-11-77,-3-13 234,0 30-151,0 1-1,0 0 1,0 0-1,0 0 1,0 0-1,0 0 1,0 0-1,0-1 1,0 1-1,0 0 1,0 0-1,0 0 1,0 0 0,0 0-1,0 0 1,0 0-1,0 0 1,0 0-1,0 0 1,0 0-1,0 0 1,0 0-1,0 0 1,0 0-1,0 0 1,0-1-1,0 1 1,0 0-1,-1 0 1,1 0-1,0 0 1,0 0-1,0 0 1,0 0 0,0 0-1,0 0 1,0 0-1,0 0 1,-1 0-1,1 0 1,0 0-1,0 0 1,0 0-1,0 0 1,0 0-1,0 0 1,-1 0-1,1 0 1,0 0-1,0 0 1,0 0-1,0 0 1,0 0-1,0 0 1,0 0-1,0 0 1,0 0-6,-12 0 502,9 0-172,0 0-79,-9 0-139,9 0-66,3 0-97,0 0-61,0 0-27,3 0 40,12 0-157,-15 3 454,0 1-135,0-1-51,0-1 0,0 1 0,0-1 0,0 1 0,0-1 0,0 1 0,-1 0 0,0-1-1,0 2-11,-2 0 0,1 1-1,0 0 0,0 0 0,1 0 0,-1 0 1,1-1-1,0 2 0,0-1 0,1 0 0,0 0 0,0 1 1,0-1-1,0 0 1,0 28-80,0-33 78,0 0 0,0 0 0,0 1 0,0-1 0,0 0 0,0 0 0,0 0 0,0 0 0,0 0 1,0 0-1,0 1 0,0-1 0,0 0 0,0 0 0,0 0 0,0 0 0,0 0 0,0 0 0,0 0 0,0 0 0,0 0 0,0 0 1,0 0-1,0 0 0,0 0 0,0 0 0,0 0 0,0 1 0,0-1 0,0 0 0,0 0 0,0 0 0,1 0 0,-1 0 1,0 0-1,0 0 0,0 0 0,0 0 0,0 0 0,0 0 0,1 0 0,-1 0 0,0 0 0,0 0 0,0 0 0,0 0 0,0 0 1,0 0-1,1 0 0,-1 0 0,0 0 0,0 0 0,0 0 0,0 0 0,0 0 0,0 0 0,0 0 2,6 0 83,-3 1-232,1-1 0,1 1 0,-2-1 0,1-1 0,0 1 0,0-1-1,0 0 1,0 1 0,1-2 149,-4-3-1,0 0 0,0-1 0,0 1 0,0 0 0,-1 0 0,0-1 0,0 1 0,-1 0 0,0-3 1,0-1 20,1 7 20,0 1 1,0-1-1,0 1 1,0-1-1,0 1 1,0-1-1,0 1 0,0-1 1,-1 1-1,1 0 1,-1-1-1,0 1 1,1-1-1,-1 1 1,0 0-1,0 0 1,1-1-1,-1 1 0,0 0 1,0 0-1,0 0 1,-1 0-1,2 0 1,-2 0-1,1 1 1,0-1-1,-1 0 1,1 0-1,0 1 1,-1-1-41,-3-1 149,-1 2 1,1-1 0,0 0 0,0 1 0,-1 0 0,1 0 0,-3 1-150,-9 0 250,17-1-248,0 0-1,0 0 1,0 0-1,0 0 1,0 0 0,0 0-1,0 0 1,0 0 0,0 0-1,0 0 1,0 0 0,-1 0-1,1 0 1,0 0-1,0 0 1,0 0 0,0 0-1,0 0 1,0 0 0,-1 0-1,1 0 1,0 0 0,0 0-1,0 0 1,0 0 0,0 0-1,0 0 1,0 0-1,0 0 1,-1 0 0,1 0-1,0 0 1,0 0 0,0 0-1,0 1 1,0-1 0,0 0-1,0 0 1,0 0-1,0 0 1,0 0 0,0 0-1,0 1 1,0-1 0,0 0-1,0 0 1,0 0 0,0 0-1,0 0 1,0 0-1,0 1 1,0-1 0,0 0-1,0 0 1,0 0 0,0 0-1,0 0-1,0 2-8,0-1-1,0 1 1,0-1-1,0 1 1,0-1-1,0 1 1,0-1-1,1 1 1,-1 0-1,1 0 1,0-1-1,-1 1 1,1-1-1,0 0 1,0 0-1,-1 1 1,1-1 8,1 0-6,-1 0 0,1 0 0,-1-1 0,1 1 0,-1 0 1,1-1-1,-1 1 0,1-1 0,0 0 0,-1 0 1,1 0-1,-1 0 0,1 0 0,-1 0 0,2 0 6,33 0-704,-36 0 703,0 0 0,0 0 1,0 0-1,0 0 0,0 0 1,0 0-1,0 0 0,0 0 1,0 0-1,1 0 0,-1 0 0,0 0 1,0 0-1,0 0 0,0 0 1,0 0-1,0 0 0,1 0 1,-1 0-1,0 0 0,0 0 0,0 0 1,0 0-1,0 0 0,0 0 1,0 0-1,1 0 0,-1 0 1,0 0-1,0 0 0,0 0 0,0 0 1,0 0-1,0-1 0,0 1 1,0 0-1,0 0 0,0 0 1,0 0-1,0 0 0,0 0 0,0-1 1,0 1-1,0 0 0,0 0 1,0 0-1,0 0 0,0 0 1,0 0-1,0-1 0,0 1 0,0 0 1,0 0-1,0 0 0,0 0 1,0 0-1,0 0 1,0-6 24,0 5-18,0 0-1,0 0 0,0 0 1,0 0-1,0 0 0,0 0 1,0-1-1,0 2 0,0-2 1,0 1-1,0 1 0,0-2 1,-1 1-1,1 0 0,-1 0 1,0 0-1,1 1 0,0-2 0,-1 1 1,0 1-1,0-1 0,1 0 1,-1 0-1,0 1 0,0-1 1,1 0-1,-1 0 0,-1 1 1,2 0-1,-1-1 0,0 0 1,0 1-1,0-1 0,-1 1-5,-7-6 176,7 5-142,1 0-1,-1 0 1,1 0-1,-1 0 1,1 0 0,-2 1-1,2-1 1,-1 1-1,0-1 1,1 0-1,-2 1 1,2 0-1,-1 0 1,-1 0-34,-33 0 347,36 0-344,-1 0-1,0 0 1,0 0 0,0 0 0,0 0 0,0 0 0,0 0-1,0 0 1,0 0 0,0 1 0,0-1 0,0 0 0,1 1 0,-1 0-1,0-1-2,0 1-7,1 0 0,0 0 0,-1 0 0,0 0 0,1 0 0,0 0-1,-1 0 1,1 0 0,0 0 0,0 1 0,0-2 0,0 2 0,0-1-1,0 0 1,0 0 0,0 0 0,1 0 0,-1 0 0,1 0-1,-1 0 1,1 0 0,-1 0 0,0 0 0,1 0 0,-1 0 0,1 0-1,0 0 1,0 0 7,8 1-114,0-1 0,1 0 0,-1-1 0,1 0 0,8-1 114,-3 1-195,-3 0 96,-11 0 90,1 0-1,-1 1 0,1-1 1,-1 0-1,1-1 0,-1 1 1,1 0-1,-1 0 0,1 0 1,-1-1-1,1 0 10,-1 0 1,0 1 0,0-1 1,-1 0-1,0 0 0,1 1 0,-1-1 1,1 0-1,-1 0 0,1 1 0,-1-1 0,0-1 1,0 2-1,0-1 0,0 0 0,0 0 1,0 0-1,1 0 0,-1 0 0,-1 1 1,1-2-1,0 1-1,0-1 11,0 1 1,0-1-1,0 1 1,-1 0-1,0-1 0,1 1 1,-1-1-1,1 1 1,-1-1-1,0 2 1,0-2-1,1 1 0,-1 0 1,-1-1-1,2 2 1,-2-2-1,1 1 1,0 1-1,0-1 0,0 0 1,-1 0-1,1 1 1,0-1-1,-1 0 1,1 0-1,-1 1 0,1 0 1,-1-1-1,1 1 1,-1 0-1,1 0 1,-1-1-1,0 1-11,-11-1 117,1 1 1,-1 0-1,0 0 1,0 1-118,-7 0 44,-16-1-287,59 1-199,-14-1 277,0 0-1,1 0 0,0 0 1,-1-1-1,7-2 166,-10 1-87,2 1-103,0-1-1,0-1 1,0 0 0,8-4 190,-3-5-120,-11 9 179,-2 3 239,-48 0 1047,48 0-1345,0 0-1,0 0 1,0 0 0,0 0 0,0 0 0,0 0-1,0-1 1,0 1 0,-1 0 0,1 0-1,0 0 1,0 0 0,0 0 0,0 1-1,0-1 1,0 0 0,-1 0 0,1 0-1,0 0 1,0 0 0,0 0 0,0 0 0,0 0-1,0 0 1,-1 0 0,1 0 0,0 0-1,0 0 1,0 0 0,0 0 0,0 1-1,0-1 1,0 0 0,0 0 0,0 0 0,0 0-1,0 0 1,0 0 0,0 0 0,0 0-1,0 0 1,0 0 0,0 0 0,0 0-1,0 0 1,0 0 0,0 0 0,0 1-1,0-1 1,0 0 0,0 0 0,0 0 0,0 0-1,0 0 1,0 0 0,0 1 0,0-1 0,0 30 544,0-27-483,0-3-29,0 3-56,0 64-560,3-67 477,-1 0 87,-1-1-1,0 1 0,1-1 1,-1 0-1,1 1 0,-1-1 1,0 0-1,0 0 1,1 1-1,-1-1 0,0-1 1,0 2-1,0-2 0,0 1 1,0 0-1,0 0 1,-1 0-1,1-1 0,0 1 1,0 0-1,-1-1 0,1 1 1,-1-1-1,1 1 1,-1-1-1,1 1 0,-1-1 1,0-1 20,2-6-7,-1-2 0,1 1 0,-1 0 0,-1-5 7,0 10 12,0 2 0,0-2 1,0 1-1,-1 0 0,0 0 0,0 0 1,1 0-1,-2-1-12,1 4 14,1-1 1,-1 2-1,0-2 1,0 1-1,1 1 1,-1-2-1,-1 1 1,2 1-1,-1-1 0,-1 0 1,2 0-1,-2 1 1,1-1-1,0 0 1,0 1-1,0-1 0,0 1 1,-1 0-1,1-1 1,0 1-1,0 0 1,-1 0-1,1-1 1,0 1-1,-1 0 0,1 0 1,-1 1-15,-14-2 250,11 1-197,-1 0-1,0 0 1,1 0-1,-1 1 0,1 0 1,0-1-1,-2 2-52,5-1-28,1-1-1,-1 2 1,1-1 0,-1-1-1,1 2 1,-1-1 0,1 0-1,0 0 1,0 0 0,-1 1-1,1-1 1,0 0 0,0 1-1,0-1 1,1 1 0,-1 0-1,0-1 1,0 1 0,1-1-1,-1 2 1,1-2 0,-1 1-1,1 0 29,-3 13-473,3-13 156,-1 0 0,1 1 0,0 0 0,-1-1 0,0 0 0,0 0 1,1 1-1,-2-1 0,1 0 0,0 0 0,-1 1 0,1-2 0,-1 1 0,1 0 0,-1 0 0,0 0 317,-16 16-7419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1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5362,'0'0'513,"0"0"-481,0 0-32,0 0 112,0 0-64,0 0 128,0 0 160,87-16-128,-51 16-112,17-18 0,1 18-96,15-19-192,2 19-720,18 0-305,-2 0-768,-34 0-192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1:17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1921,'0'0'1104,"0"0"-127,0 0-657,0 0-80,0 0-48,0 0-192,71 0-1809,-71 0 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1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14567,'0'0'1344,"0"0"-1232,0 0-48,0 0 16,0 0-80,0 0-480,0 0 368,107 0-288,-38 0-1729,21 0-2241,-55 0-64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1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5426,'0'0'1305,"20"0"-427,68 0-414,13 0-80,-91 0-357,1 0 1,-1-2-1,1 1 0,-2-2 1,3 0-28,15-3 23,7 2 11,-16 1-20,0 0-1,-1-1 1,3-1-14,-1 0 5,2 0 0,-1 1 0,0 2-1,18-1-4,87 3 220,-55 2 899,266-2 933,-334 0-2060,0 0 1,0 0 0,-1 0 0,1 0 0,0 0 0,-1 0 0,1 0 0,-1 1 0,2-1 0,-2 1 0,1 0 0,-1-1 0,1 1 0,-1 0 0,1 0-1,-1 0 1,0 0 0,0 0 0,1 0 0,-1 1 7,0-1-223,0 0-1,0 0 1,-1 0-1,0 1 1,1-1-1,-1 0 0,1 0 1,-1 1-1,1-1 1,-1 0-1,0 1 1,0-1-1,0 0 1,0 1 223,0 0-5389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3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17 8020,'0'0'2209,"0"0"-235,0 0-750,0 0-372,0 0-124,0 0-309,-14 0-179,-80 0-35,-152 0 1237,141 0 1590,105-4-3113,0 4 66,0-1-1,-1 1 1,1 0-1,0-1 1,0 1-1,0-1 1,0 1-1,0-1 1,0 1-1,0 0 1,0-1-1,0 1 1,0-1-1,0 0 1,0 1-1,0 0 1,1 0-1,-1-1 1,0 1-1,0-1 1,1 1-1,-1-1 1,0 1-1,0 0 0,0 0 1,0-1-1,1 1 1,-1-1-1,1 1 16,240 0 110,536 0 50,-711 4-156,0 2 1,-1 4-1,59 16-4,-43-9 70,64 5-70,8-9 50,49-7-50,-168-6-6,-13 2-5,-1-2 1,-1-1-1,2 0 1,-2-2-1,1 0 1,0-2-1,-1 0 11,9-3-93,0 2-1,3 1 94,34-9-941,-56 11-1778,-9 3-2414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3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353 1 5475,'0'0'69,"-6"20"3,-1 3-11,-3 8 341,1 0 0,3 1 0,-5 28-402,6 28 1019,-7 17-226,7-37-320,-11 111 638,-178 1318 3001,174-1356-4007,-10 88 6,24-129-87,-1-44-15,3-28-6,2 0 1,0 4-4,3-11 12,-2 15-1217,1-36-2004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4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0 9124,'0'0'1785,"0"0"-30,0 0-207,0 0-33,0 0-461,-9 0-686,-27 0-277,27 0 74,9 0 6,0 0 77,0 0 78,0 3-70,0 3-34,0-1-164,0-2 1,0 2 0,0-1-1,0 1 1,0-1 0,0 0-1,1 1 1,1 3-59,4-5-56,-1 0 1,1 0-1,-1-1 1,1 0-1,2 1 56,3-1-230,0-1 0,0 0 0,0 0 0,-1-1 0,2-1 0,-2 0 0,1 0-1,1-1 231,-10 2-31,0-1 0,0-1 0,-1 2 0,1-1 0,0 0 0,-1 0 0,1-1-1,-1 1 1,2-1 31,0 0 104,-3 2 217,-3 2 116,0 0-391,1-1 0,0 1 0,0-1 0,-1 1 0,1-2 0,0 2 0,-1-1 0,1-1 0,-1 1 0,0-1 0,0 1-46,0 0 36,0-1 0,0 0 0,0 1 0,1 1 0,-1-2 0,1 2 1,-1-1-1,1 0 0,-1 1 0,1-1 0,-1 1 0,2 0 0,-2-1 0,1 2-36,1-2 32,0 1-1,-1-1 1,1 1-1,0-2 1,0 2 0,-1-1-1,1 0 1,-1 0-1,1 0 1,-2 0-1,2 0 1,-1 0 0,1-1-1,-1 1 1,0-1-1,1 1 1,-2 0-1,0-1-31,0 0-2,3 0-206,0 0 128,0-1 81,0-1 0,0 2 0,0-1 1,0-1-1,-1 2 0,1-2 1,-1 1-1,1 1 0,-1-1 0,1-1 1,0 2-1,-1-1 0,0 0 0,1 0 1,-1 1-1,1-2 0,-1 1 1,0 1-1,0 0 0,1-1 0,-2 0 1,1 0-2,-25-11-2039,10 6-1665,-1-7-7845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5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1841,'0'0'13030,"0"0"-12086,0 0-640,0 0-288,0 0 48,0 0-64,0 0-464,35 0 464,19 0 48,-3 0-48,3 0-2257,-18 0-1424,-19 0-946,-17 0 369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71 672,'0'0'142,"0"0"530,0 0 1214,0 0 443,0 0 449,0 0-124,0 0-770,3 0-791,-1 0-1053,0 0-1,0 1 1,-1-1-1,1 0 1,0 1-1,0-1 1,-1 1-1,1-1 1,0 1-1,-1 0 1,1 0-1,-1-1 1,1 1-1,-1 1 1,1-2-1,-1 2 1,0-1-1,1 0 1,-1 1-1,0-1 1,0 0-1,0 0 1,0 1-1,0-1 1,0 2-1,0-2 1,0 1-40,2 7-1,0-1 1,-2 0 0,1 1-1,0-1 1,-1 5 0,1-3 80,5 36 117,-3 2 1,0 13-198,-4 273 307,0-331-470,0-3-104,3-78-552,25-197 184,-26 245 633,-1 12-1,0 0 1,1 0-1,2 0 0,0 0 0,2-4 3,7-13-3,6-18 6,-15 39 2,-4 11-4,1 0 0,-1 1-1,0-1 1,2 0 0,-1 0 0,-1 0 0,2 1 0,-1-1 0,0 1 0,1 0 0,-1-1 0,2 0-1,-2 2 1,-1 0-1,1 1 0,-1-1 1,0 1-1,1-1 1,-1 1-1,0-1 0,1 0 1,-1 1-1,0-1 1,1 0-1,-1 0 0,0 1 1,0-1-1,0 0 1,0 0-1,0 1 0,0 0 1,0-1-1,0 0 1,0 0-1,0 1 0,-1-1 1,1 0-1,0 0 1,-1 1-1,1 0 0,0-3-24,1 3 16,-1-1 0,1 1-1,-1 0 1,0 0 0,1 0 0,0 0 0,-1 0 0,1 0 0,-1 0-1,0 0 1,1 0 0,0 0 0,-1 0 0,1 0 0,-1 0 0,0 1 0,1-1-1,0 0 1,-1 0 0,1 0 0,-1 0 0,0 1 0,1-1 0,-1 0 0,1 1-1,-1-1 1,1 1 0,-1-1 0,0 0 0,0 0 0,0 1 0,1-1 0,-1 2 8,5 16-3,-4-7 28,28 109 506,-26-109-508,-3 0 0,1-1 1,-1 1-1,0 3-23,-1-1-2,2-10 0,-1-1 0,0 1-1,1-1 1,-1 0 0,1 1 0,-1-1-1,1 0 1,0 0 0,0 1 0,0-1 0,0 0-1,0 0 1,1 1 2,-1-2-7,0 1-1,0-1 0,0 1 1,-1-1-1,1 1 1,-1-1-1,1 1 0,0-1 1,-1 1-1,0 0 0,0-1 1,0 2 7,0-3-4,0 0-1,0 0 1,0 0 0,0 0 0,0 0 0,0 1-1,0-1 1,0 0 0,0 0 0,0 0 0,0 0-1,0 0 1,0 0 0,0 1 0,0-1-1,0 0 1,0 0 0,0 0 0,0 0 0,0 0-1,0 0 1,0 1 0,0-1 0,0 0 0,0 0-1,0 0 1,1 0 0,-1 0 0,0 0 0,0 0-1,0 0 1,0 0 0,0 0 0,0 0-1,0 0 1,0 0 0,1 0 0,-1 0 0,0 0-1,0 0 1,0 0 0,0 0 0,0 0 0,0 0-1,1 0 1,-1 0 0,0 0 0,0 0-1,0 0 1,0 0 0,0 0 0,0 0 0,0 0-1,0 0 1,0 0 0,0 0 0,0 0 4,6 0-64,-5 0 28,0 0 1,0 1 0,0-1-1,1 0 1,-2 0 0,2 0 0,-1 0-1,-1-1 1,2 1 0,-1 0-1,0 0 1,0 0 0,0 0 0,0-1-1,0 1 1,0-1 0,0 0-1,0 1 1,0 0 0,-1-1 0,1 0-1,0 0 1,0 1 0,-1-1-1,1 0 1,0 0 0,0 1 0,-1-2-1,0 1 1,1 1 0,0-1-1,-1-1 1,1 2 0,-1-1 0,0-1 35,3-3-52,0 1 0,0-1 0,1 1 0,-1 0 1,2 0-1,1-3 52,13-12-44,-17 15 44,16-19 4,-1 0 0,3 0-4,-12 16 4,0-1 0,0 1 0,1 1 0,0-1 0,0 1 0,10-5-4,-5 5 12,-7 1-10,0 1 0,1 1-1,-1 0 1,1 0 0,-1 0-1,2 0 1,-1 2 0,-1-1-1,2 1 1,5-1-2,-6 2-1,0 0 0,0 1 0,-1 0 1,2 0-1,-2 1 0,1-1 0,1 2 1,-6-2 15,-1 0 0,0 0 1,1 1-1,-1-1 0,1 0 0,-1 1 0,-1 0 1,2-1-1,-1 2 0,-1-2 0,2 1 0,-2 1 0,1-1 1,-1 0-1,1 0 0,-1 1 0,1-1 0,-2 0 1,1 1-1,1-1 0,-2 1 0,1 0-15,19 86 689,-14-72-623,-2 0 1,-1 1-1,0 0 1,-1 2-67,1 10 22,9 26-78,-11-46-99,1 0 1,0-1 0,0 1 0,1-1 0,0 1 0,1-1 0,0 0-1,0 0 1,5 7 154,-8-15-226,0 1-1,-1-1 1,2 1-1,-1-2 1,0 2-1,0-1 0,0 1 1,1-1-1,-1 0 1,0 0-1,1 0 1,-1 0-1,1 0 1,-1 0-1,1-1 1,-1 1-1,1 0 0,0-1 1,-1 1-1,1-1 1,0 0-1,0 0 1,-1 0-1,1 0 227,1 0-5514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5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1 284 12806,'0'0'56,"0"0"-267,14-24 232,47-78-7,-29 37-92,-11 36-53,-16 24 112,-1 0 0,-1 0 0,1 0 0,-1 0 0,0-1 0,2-5 19,-3 7 0,4-11 7,4 13 63,-7 2 232,-3 0 370,0 29 83,1-8-615,-2 1 0,-2 18-140,-9 32-1656,-9 21 1656,3-37-3922,0-18-2788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6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 13910,'0'0'382,"0"0"-241,0 0 9,0 0-100,3 15-20,0-1-22,1 3 1,-1-1 1,-1 1-1,0-1 0,-1 13-9,-1 641-659,0-652 655,-1 0-1,-1 1 1,0-1-1,-2 0 1,1 0-1,-3 0 5,-3 26 0,0 0 0,2 20 0,-1-11 0,0-2-4,4-24-5,0 0 0,2 0-1,0 3 10,2 31-52,1 20 63,-2-29-4884,1-52-3419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6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10725,'0'0'4066,"0"0"-3650,0 0-416,0 0-80,0 0 64,0 0 32,104 36-64,-32-36-368,-54 0-3682,0 0-3682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2:47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9861,'0'0'4882,"0"0"-4882,0 0-16,0 0 0,0 0 32,0 0 0,140 18-16,-86-18-1601,-54 0-1713,18-18-3473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3:40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13606,'0'0'496,"0"0"-191,0 0-289,0 0-32,0 0-32,0 0-785,0 0-2416,17 0-673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3:41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53 11701,'0'0'1073,"0"0"-369,0 0 177,0 0-529,0 0-192,0 0-160,0 0-416,-18-34-3362,18 34-2625,0-18 2129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3:41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12230,'0'0'0,"0"0"-4402,0 0 1008,0 0 609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3:42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9845,'0'0'1248,"0"0"-1120,0 0-96,0 0 16,0 0-48,0 0-1072,0 18 47,0-18 1025,0 0 0,0-18-480,0 18-3186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4:00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56 4050,'0'0'1347,"0"0"-624,0 0-144,0 0-93,0 0-276,0 0-68,0 0-30,-3 0-72,-9 0-3,9 0-15,3 0-22,0 0-59,0 0 51,3 0 168,911 0-2756,-903 0 2591,-1-1 0,-1 0-1,1-1 1,0 1 0,3-3 5,-4 2 3,0-1 0,1 2 0,0-1 0,0 2 0,2-1-3,3 0 6,-1 0-1,-1-1 1,9-2-6,-9 1-1,0 1 1,-1 1 0,6-1 0,-10 2 1,-1-1 1,0 1-1,0-2 0,0 1 0,0-1 0,1 0-1,19-5 9,6 3 31,1 2 0,0 2 0,16 2-40,4-1 214,229-1 4780,-280 0-5117,-3 2-815,0-1 727,1 0 1,-1 0 0,0-1-1,0 0 1,0 1 0,0 0-1,0 0 1,-1-1-1,1 1 1,0 0 0,0 0-1,-1-1 1,1 0 0,0 1-1,-1 0 1,1 0 0,0-1-1,0 0 1,-1 1 210,0 0-369,0-1 0,1 1 0,-1-1 0,0 0 0,0 0 0,0 0-1,0 1 1,0-1 0,0 0 0,0 0 0,0 0 0,0 0 0,0 0 0,0 0 0,0 0 369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4:03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0 7908,'0'0'440,"0"0"-16,0 0 555,0 0 910,0 0-579,0 3-288,0 9-94,0-9-37,0-3-40,-3 0-109,-9 0-363,9 0-232,3 0-38,0 0 0,0 0-151,0 0-44,0 0 12,0 0-81,0 0-64,0 0 40,0 0 113,0 0 92,0 0-26,0 0-141,0 0-73,0 0-260,0 0-418,0 0 156,0 0 104,0 0 365,0 0 339,-3 0 27,-9 0-89,9 0-58,3 0-194,0 3-601,0 30-854,5-33 1225,-4 0 585,-1 0 0,0 0 0,1-1 1,0 1-1,-1 0 0,1 0 0,-1 0 0,1 0 0,-1 0 0,1 0 1,0 0-1,-1 0 0,0 1 0,1-1 0,0 0 0,0 0 1,-1 1-1,0-1 0,1 0 0,-1 0 0,1 0 0,0 1 0,-1-1 1,0 1-114,0 0 30,0 1 0,0-1 1,0 1-1,0-1 0,-1 1 1,0-1-1,1 1 0,-1-1 1,1 1-1,-1-1 0,0 0 1,0 1-1,0 0-30,-1-1 3,2 2 0,-2-2 1,1 1-1,0 0 0,0 0 1,0 0-1,1 1 0,-1-1 0,1 0 1,-1 0-1,1 0 0,0 0 0,-1 0 1,1 1-4,0 64-200,0-66 192,0 0 1,0-1-1,0 1 0,0 0 1,1 0-1,-1-1 1,0 1-1,0 0 1,1 0-1,-1-1 1,0 1-1,1 0 1,-1-1-1,0 1 1,0-1-1,1 1 0,0 0 1,-1-1-1,1 1 1,-1-1-1,0 0 1,1 1-1,0 0 1,0-1-1,-1 1 1,0-1-1,1 0 0,0 0 1,0 0-1,-1 0 1,1 1-1,1-1 8,24 1-241,-16-2 201,26-1-75,-36 2 117,0 0 0,0 0 0,0 0 0,1 0 0,-1-1 0,0 1 0,1 0 0,-1 0 0,0 0 0,0-1 0,1 1 0,-1 0 0,0 0 0,0 0 0,0 0 0,0 0 0,0-1 0,0 1 0,0 0 0,0-1 0,1 1 0,-1 0 0,0-1 0,0 1 0,0 0 1,0 0-1,0 0 0,0-1 0,0 1 0,0 0 0,0-1 0,0 1 0,0 0 0,0-1 0,0 1 0,0 0 0,-1 0 0,1 0 0,0-1-2,0-6 41,0 6 22,0 0 1,0-1-1,0 1 0,0 0 1,0 0-1,0-1 0,0 1 1,-1 0-1,1-1 0,-1 2 0,1-2 1,-1 1-1,1 0 0,-1 0 1,0 0-1,1 0 0,-1-1 1,0 2-1,0-1 0,0 0 0,1 0 1,-1 0-1,-1 0 0,2 0 1,-1 1-1,-1-1 0,2 1 1,-2-1-1,1 0 0,0 1 0,-1-1-63,-6 0 211,1 0 0,-1 0-1,0 1 1,0 0 0,1 0-1,-1 1-210,-21-1 450,26 0-452,3 0-182,0 0 16,3 3 74,-1-1 72,1-1-1,0 1 0,0-1 1,-1 1-1,1-1 1,0 0-1,0 0 1,0 0-1,0-1 0,0 0 1,0 1-1,0-1 1,1 1-1,-1-1 0,0-1 23,-2 0 9,-1 1-1,1 0 0,-1-1 1,1 0-1,-1 0 1,0 1-1,0-1 0,0 0 1,0 0-1,1 1 0,-1-1 1,0 0-1,0 0 0,0 1 1,0-1-1,0 0 0,0 0 1,0 1-1,0-1 1,0 0-1,-1 0-8,1-2 43,0-4 8,1 3-16,-1 1-1,0 0 1,0-1 0,0 1-1,-1 0 1,1 0 0,0 0-1,-1-1 1,0 1 0,0 0-1,0 0 1,-1 0 0,2 0-1,-2 0 1,0 0 0,0 0-1,0 1 1,-2-4-35,-28-25 424,31 31-398,1-1-1,-1 0 0,1 1 1,-1 0-1,0 0 1,1-1-1,-1 1 0,1 0 1,-1-1-1,0 1 1,1 0-1,-1 0 0,0-1 1,0 1-1,1 0 0,-1 0 1,0 0-1,1 0 1,-1 0-1,1 0 0,-1 1 1,0-1-1,0 0 1,1 0-1,-1 1 0,0-1-25,1 0 45,-3 0 229,3 0-41,0 0-153,0 0-160,0 0-16,0 0 61,0 0 5,0 0 6,0 0 35,0 0 21,0 0 11,0 0-19,0 0-43,0 0-5,0 0-19,18 0-5,-10 0 49,-1 0 0,1 1 0,-1-1-1,1 2 1,-2-1 0,2 1 0,-1 0-1,0 0 1,1 1 0,-2 0-1,3 2 0,78 41-61,-66-35 36,-12-7 17,0-1 1,-2 2 0,1 0-1,0 0 1,-1 1-1,0-1 1,6 7 7,12 4-12,-21-13 12,0-2-1,0 1 1,-1 1 0,0-1 0,0 1 0,1-1-1,-1 1 1,1 1 0,0-1 0,-1 0 0,2 0 0,-1-1 0,0 0 0,1 1 0,-1-1 0,1-1 0,1 2 0,16 7 6,-3 5 12,-18-13-17,2 0 0,-2 0 0,1 0 0,1-1 0,-1 1 0,0-1 0,0 1-1,1-1 1,1 1-1,11 1 1,-13-3-1,1 1 1,0 0 0,-1 0 0,1-1 0,-1 1 0,0 0 0,1 0 0,0 1 0,-1-1 0,0 0 0,0 1 0,0 0 0,0-1 0,0 2-1,5 3 3,1 0 1,-2 0-1,2 0 1,0 0-1,3 0-3,14 10 15,19 7-12,-29-16 1,-1 1 1,-1 0-1,5 2-4,19 17-8,2-3 0,25 11 8,-51-28-4,-4-2-5,2 0 0,-1 0 0,0-2 0,8 3 9,-2-2-6,-8-2 4,0-1 0,1 1 0,-1 1 0,0 0 0,6 3 2,-2 0 1,0-2 1,0 1 0,1-2 0,11 3-2,23 6 3,13 10-2,-22-8 3,0 1-1,5 4-3,33 15 38,7 3-52,-73-33 14,0 1 0,1-2 0,-1 0 0,4 0 0,-2 0 0,-1 1 0,1 0 0,4 3 0,6 2 1,-14-6 0,-1 0 1,0 0-1,0 1 1,-1 1-1,1-2 0,-1 3 1,0-2-1,0 1 1,4 5-2,-3-3 0,-1 0 1,2-1-1,-1 0 0,2 0 1,-2-1-1,2 0 0,5 3 0,-5-4 0,0 1 0,-1 1 0,0 0 0,6 6 0,-7-6 3,1 0 1,0-1-1,-1 0 0,2 0 0,-1-1 0,6 3-3,6 0 12,-11-4-9,0 0 0,0 0 0,-1 1 0,0 0 0,0 0-1,5 5-2,4 5 0,-8-7 0,0 1-1,1-1 0,0-1 1,6 3 0,17 6-10,-9-4 14,0 0 0,-2 2 0,16 10-4,-11-3 24,2-2 0,22 12-24,-45-27 0,1 1 0,-1 1 0,0-1 0,-1 1 0,0 0 0,5 5 0,-3-3 1,1 0 0,-1 0-1,2-1 1,5 4-1,1-1 3,8 5 24,0 1 1,-2 0 0,18 18-28,-29-24 5,1-1 1,0-1 0,-1 1 0,9 3-6,-7-4 2,-1 0-1,1 1 0,-2 0 1,7 6-2,13 13 22,2-2 0,0-1 0,4 1-22,-26-19 6,-3-2-5,-1 2-1,0-1 1,0 1 0,3 3-1,11 10-3,14 5 11,2-3 1,0-1-1,12 4-8,-42-22 7,17 12 19,-1 0 0,2 2-26,-9-6 1,-11-8 2,1 1 0,-2-1 0,2 0-1,-1 0 1,1 0 0,-1-1 0,3 1-3,-4-1 3,0-1 0,0 1 0,0 0 0,0 0 0,0 1 0,0-1 0,0 1 0,0-1 0,-1 1 0,1 0 0,0 0 0,0 1-3,15 14 38,3-1-1,7 5-37,-10-6 26,1 1-12,70 19 47,-74-29-55,-9 6-6,26 5-14,-14-14 14,0 0 11,-1 11 11,-16-12-19,0-1-1,1 1 1,-1-1-1,1 1 1,-1-2-1,1 2 1,-1-1-1,1 0 0,0 0 1,-1 0-1,2 0 1,-2 0-1,1 0 1,0-1-1,0 0 1,0 1-1,0-1 1,-1 1-1,2-1-2,-2 0 2,0-1 0,-1 1 0,1 0 0,-1 0 0,1 0 0,-1 0 0,1 0 0,0 0 0,-1 0 0,0 0 0,1 0 0,0 1 0,0-1 0,-1 0 0,0 0-1,1 1 1,-1-1 0,1 0 0,0 0 0,-1 0 0,0 1 0,1-1 0,-1 1 0,1-1 0,-1 1 0,1-1 0,-1 0 0,0 1 0,0-1 0,0 1 0,1-1-1,-1 1 1,0-1-2,5 8 88,25 10 289,-30-18-369,0 1 0,1-1 0,-1 0 1,1 1-1,-1-1 0,1 0 0,-1 1 1,0-1-1,1 1 0,-1-1 1,1 0-1,-1 0 0,1 0 0,-1 0 1,0 0-1,1 0 0,0 1 0,-1-1 1,1 0-1,-1 0 0,0 0 0,1 0 1,0 0-1,-1 0 0,1 0 0,-1 0 1,0-1-9,6 3 43,-3 8 69,-3-10-109,0 0-1,0 0 0,0 0 0,0 0 0,0 0 0,0 1 0,0-1 0,0 0 0,0 0 1,0 0-1,0 0 0,0 0 0,0 0 0,0 1 0,0-1 0,0 0 0,0 0 0,0 0 1,0 0-1,0 0 0,0 0 0,0 0 0,0 1 0,0-1 0,0 0 0,0 0 0,0 0 0,0 0 1,0 0-1,0 0 0,0 0 0,0 0 0,0 0 0,1 0 0,-1 0 0,0 0 0,0 0 1,0 0-1,0 0 0,0 0 0,0 0 0,0 0 0,1 0 0,-1 0 0,0 0 0,0 0 0,0 0 1,0 0-1,0 0 0,0 0 0,1 0 0,-1 0 0,0 0 0,0 0 0,0 0 0,0 0 1,0 0-3,12 0 176,-12 0-175,0 0 1,0 0 0,0 0 0,0 0 0,0 0-1,0 0 1,0 0 0,0 0 0,0 0-1,1 0 1,-1 0 0,0 0 0,0 0 0,0 0-1,0 0 1,0 0 0,0 0 0,1 0-1,-1 0 1,0 0 0,0 0 0,0 0 0,0 0-1,0 0 1,0 0 0,0 0 0,1 0-1,-1 0 1,0 0 0,0 0 0,0 0 0,0 0-1,0 0 1,0 0 0,0 1 0,0-1-1,0 0 1,0 0 0,0 0 0,0 0 0,0 0-1,0 0 1,0 0 0,0 1 0,0-1-1,0 0 1,0 0 0,0 0 0,0 0 0,0 0-1,0 1 1,0-1 0,0 0 0,0 0-1,0 0 1,0 0 0,0 0-2,0 15 275,12-15-119,-9 0-136,0 0 49,-3 0-39,0 0-12,0 0 9,0 0-6,0 0-114,0 0-723,0-3-2087,0-12-4332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05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161 673 5987,'0'0'2051,"0"0"-594,0 0-59,0 0-155,0 0-272,-18-3-525,9 1-407,0 0-12,-1 0-1,0 1 1,0 0 0,-8 0-27,15 1 3,1 0-1,0 0 1,-1 0 0,1 1-1,-1-1 1,0 1-1,1-1 1,0 1-1,0 0 1,-1 0 0,1 0-1,0 0 1,0 0-1,-1 1 1,1-1-1,1 1 1,-2-1 0,2 1-1,-1 0 1,0 0-1,1 0 1,-1-1-1,1 2 1,-1-1-3,1 2 1,-1-1 0,1 0 0,1 0-1,-1 1 1,0-1 0,0 4-1,-1 5 0,-1 5 1,-1 8 9,0 0-1,1 13-9,2-31 1,1-1-1,0 0 1,1 1-1,0-1 1,-1 1-1,2 0 1,-1-1 0,2 0-1,-1 0 1,0 0-1,0 0 1,2 1-1,-1-3-93,0-1 0,0 0 0,0 0 0,0 0 0,0 0 0,1-1 0,0 0 1,-1 1-1,1-1 0,0-1 0,0 2 0,-1-2 0,2 1 0,-1-2 0,0 2 0,0-1 0,0-1 0,0 0 0,1 1 0,-1-1 0,1 0 0,-2-1 1,2 1-1,-1 0 0,0-1 0,1 0 0,-2 0 0,2-1 0,-1 1 0,-1-1 0,1 0 0,0 0 0,0 0 0,-1 0 0,0-1 0,3-1 93,0-3-48,0-1 0,-1 0-1,0 0 1,0-1-1,0 0 1,0-3 48,14-24-104,-1 10 66,-14 22 38,-1-1 1,0 1 0,1-1 0,-2 0-1,1 0 1,0 0 0,-1 0 0,2-4-1,-3-5 31,-1 14-26,0-1 1,0 0-1,0 0 0,0 1 1,0-1-1,0 0 0,0 0 0,0 1 1,0-1-1,1-1 0,-1 2 1,0-1-1,1 0 0,-1 0 0,0 1 1,0 0-1,0-1 0,1 0 1,0 0-1,-1 1 0,1-1 0,-1 0 1,1 1-1,-1-1 0,1 1 0,0 0 1,-1-1-1,1 0 0,0 1 1,0-1-1,-1 1 0,1 0 0,0 0 1,0 0-1,-1 0 0,1-1 1,0 1-1,0 0 0,-1 0 0,1 0 1,0 0-6,2 3 104,33 46 1110,-6-10-715,-20-22-393,-4-4-65,2-1 1,-1 0-1,2-1 0,0 0 1,0 0-1,1 0 1,0-1-1,2 0-41,-5-5 5,-1-1 0,2 1 0,-1-2 0,1 1 0,-1-1 0,2 0 0,-1 0 0,-1-1 0,2 0 0,-1-1 0,0 1 0,1-1-1,-1-1 1,7 0-5,-12 0-16,-1 0-1,0 0 0,0 0 1,1 0-1,0-1 0,-1 1 0,0-1 1,0 0-1,1 1 0,-1-1 1,0 0-1,0 0 0,1 0 17,0-2-8,-1 1 0,1-1 0,-1 0 0,0 0-1,1 0 1,-2 0 0,1 0 0,0 0 0,-1 0 0,1-2 8,12-23-15,0 1-18,-1 0 1,-2-2 0,1-2 32,12-69-78,-11 47 42,4-9-293,3-37 329,-14 59-59,7-37-25,-4-1 0,-1-55 84,-8-10 875,0 140 427,0 3-91,0 6-325,-1 8-711,0-2 1,-2 2-1,0 2-175,-4 35 42,1 51 44,1-49-48,-1 23 121,3 2 1,5 66-160,4-97 38,1 0 1,3 0-1,10 27-38,7 9-352,20 39 352,-40-102-481,-6-17 230,0 1 1,0-1-1,0 0 0,0 0 0,0 0 0,1 0 0,-1 0 0,2 0 0,-2 0 0,1 0 0,1 0 0,-1 0 0,0-1 0,0 0 0,1 0 0,1 1 251,-3-2-134,-1-1 0,1 1 0,-1-1 0,0 0 0,1 1 0,0-1-1,0 0 1,-1 0 0,0 0 0,1 0 0,0 0 0,-1 0 0,1 0 0,-1 0-1,1 0 1,-1 0 0,1 0 0,0 0 0,-1 0 0,0 0 0,1-1 0,0 1 0,-1 0-1,1 0 1,-1-1 0,1 0 134,-1 1-336,1-1 0,0 0 0,-1 0 0,0 0 0,0 0 0,0 0 1,1 1-1,-1-2 0,0 1 0,0 1 0,0-2 0,0 1 0,0 1 0,0-3 336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4:05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6771,'0'0'929,"0"0"-577,0 0-320,0 124-32,0-90 16,0 2-16,0 1-1681,0 15-1473,0-52 673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4:05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0 4210,'0'0'1115,"0"21"-168,0-1-753,1-5-38,-2 1-1,1 0 0,-3 0 0,1-1 1,-1 0-1,-4 10-155,5-10 122,1 0 0,-1 0 0,2 0 0,0 1 0,2 0-122,-2 13 28,0 273-690,1-284 195,1 0 0,1-1 0,1 10 467,1-1-651,1 23-957,0-23 728,-3-15 498,-1 1 1,0 0-1,-1-1 0,0 9 382,-1 2-284,-1-12 198,0-1 0,2 1-1,-1 0 1,1-1 0,2 9 86,2 0-36,-3-11 27,0 1 0,1-1 0,-3 1 0,2-1 0,-1 1 0,-1 4 9,0 105 1470,0 44 2934,1-145-4013,1 2-1,0-2 1,2 4-391,-1-2 152,0-2 0,-1 1 0,-1 4-152,-2 24 81,0-17-48,1 0-1,2 0 0,1 1-32,0-3 26,1-6 116,-2 0 1,1 0 0,-3 3-143,0 33 411,-2-15-89,3 1 1,3 24-323,2-31 43,-3-11-20,0 1-1,0 16-22,-3-6-68,1-1-1,2 2 0,2-1 1,1 0 68,-3 4-354,-3-34 293,0-1 0,0 1 1,0-1-1,1 1 1,0-1-1,0 1 61,12 22-1122,-5-17-694,-8-10 1721,1 0 0,-1 0 0,0 0 0,1 1 0,-1-1 0,0 0-1,1 0 1,-1 0 0,0 0 0,0 0 0,0 0 0,0 0 0,1 0 0,-1 0 0,0 0 0,1 0 0,-1 0 0,0 0 0,1 0 0,-1 0 0,0 0 0,0 0 0,0 0 0,0 0 0,1-1 0,-1 1 0,0 0-1,1 0 1,-1 0 0,0-1 0,0 1 0,1 0 0,-1 0 95,0-1-194,0 0 1,1 0-1,-1 1 0,1-1 0,-1-1 0,1 2 1,-1-1-1,0-1 0,0 2 0,0-1 0,0-1 1,0 2-1,0-1 0,0-1 194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4:08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18 9044,'0'0'1652,"0"0"-460,0 0-26,0 0-275,0 0-264,0 0-350,-3-3-172,-8-9-76,8 9-29,3 3-56,0 0 10,0 0-12,0 0-1,0 0 24,0 0 17,0 0 7,0 0 22,0 0 15,0 0 62,0 0 89,0 0 25,0 0-15,0 0-35,0 0 8,0 0 62,0 0 15,0 0 27,0 0-13,0 0 101,0 0 3,0 0-86,0 0-101,0 0-55,0 0 1,0 0-36,0 0-46,0 0 10,0 0 6,0 0-5,0 0-22,0 0 6,0 0 37,0 0-11,0 0-5,0 0 6,0 0 26,0 0 19,0 0-27,0 0-16,0 0-30,0 0 4,0 0 7,0 0 22,0 0 10,0 0 27,0 0 35,0 0 13,0 0-83,0 0-7,0 0-17,0 0-8,0 0-2,0 0 29,0 0 0,0 0-27,0 0 9,0 0-17,0 0-2,0 0 2,0 0-32,0 0-7,0 0 39,0 0 8,0 0-10,0 0-3,0 0 8,0 0 27,0 0-14,0 0-13,0 0-18,0 0 26,0 0-51,0 0 30,0 0 29,0 0-16,0 0-35,0 0 30,0 0-11,0 0-40,0 0 16,0 0 21,0 0-10,0 0 10,0 0-10,0 0 21,0 0 10,0 0-52,0 0 10,0 0 29,0 0 6,0 0-30,0 0 30,0 0-1,0 0-7,0 0-16,0 0 10,0 0-10,0 0 21,0 0 13,0 0-40,0 0 14,0 0-3,0 0 27,0 0-35,0 0-14,0 0 30,0 0 0,0 0-24,0 0 24,0 0 3,0 0-16,0 0 10,0 0-16,0 0 1,0 0 15,0 0-10,0 0 18,0 0 16,0 0-13,0 0-50,0 0 31,0 0 6,0 0 26,0 0-64,0 0 17,0 0 28,-3 0 4,-9 0-1,9 0 22,3 0-59,0 0 2,0 0-66,0 0-403,3 6-1011,9 19-2174,-9-19-1036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2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87 424 12054,'0'0'1464,"-14"-18"-386,-4-3-803,2-2 0,-8-13-275,22 33 13,0-1 0,0 0 0,1 0 0,-1 1 1,1-2-1,-1 1 0,2 0 0,-1 0 0,1 0 1,-1 0-1,1-1 0,0 1 0,0 0 0,1-3-13,0 0 3,2-1 0,-1 2 0,0-1 0,1 1 0,0-1 0,1 1 0,0-1-3,8-11-4,0 2-1,2-1 1,-1 2 0,2 0-1,0 1 1,1 1-1,0 0 1,1 1 0,0 1-1,1 0 1,8-2 4,-8 5-4,0 1-1,1 2 1,-1 0-1,2 1 1,-1 0 0,10 1 4,35 0-116,21 1 116,-79 2-13,2 0-12,33 2-148,-38-1 157,0 0 0,0 0 0,-1-1-1,1 1 1,0 0 0,-1 0 0,1 1 0,0-1 0,0 1-1,-1-1 1,0 1 0,3 2 16,-2 0-9,2 1 1,-2-1-1,1 1 0,-1 0 0,0 0 0,0 0 1,-1 1-1,0-1 0,0 0 0,0 1 1,-1-1-1,1 1 0,-1 0 0,-1 0 9,3 17 34,-2 0 0,-1 0 0,-1 4-34,1 14 56,0-22-10,-1-1 1,-1 1-1,0 0 1,-1 0-1,-1-1 1,-1 0 0,0 0-1,-2 0 1,-3 8-47,-13 24 97,-11 25 22,-14 20-119,30-67 53,-16 19-53,17-26 21,-56 80 70,-6-13-54,61-67-26,6-7 17,0-1 0,-8 6-28,-27 14 133,35-25 43,0 1-1,0 0 0,-6 6-175,0 2 696,15-14 27,9-3-640,275 0-142,-241 0 192,-1-2-1,1-3 1,28-5-133,57-10 638,-97 13-448,-22 5-152,0 1 0,0-1-1,0 1 1,1 0-1,3 0-37,4 1 112,11 0-2446,-25 0-3162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2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15111,'0'0'1313,"0"0"-1297,0 0-16,0 0 0,0 0 16,0 0 624,141 123-96,-53-69-352,-1-20-80,3 2-112,-21 0-16,2-20-1344,-35 2-1138,-36-18-3104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3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176 424 10037,'0'0'3921,"-160"0"-1776,144 0-416,16 0-576,0 0-417,0-18-736,0 0-128,34-16 128,19-2 96,18-34-48,16-1-48,20-17-240,-20 34-2097,-51 38-2353,-18-2-7220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3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11605,'0'0'1468,"0"0"-812,0 0-288,0 0-82,0 0-177,9-14-88,-5 7-22,0 0-7,0-1 1,1 2-1,0-1 1,0 0-1,4-3 8,-7 8-2,1 0 0,-1 0-1,0 1 1,0-1 0,1 1-1,-1-1 1,0 1 0,0-1-1,1 2 1,0-1 0,0 0-1,0 0 1,-1 1-1,1-1 1,-1 1 0,1-1-1,0 1 1,0 0 0,-1 0-1,1 0 1,0 1 0,0 0 2,1-1 3,0 2 1,0-1-1,-1 0 1,1 1-1,0 0 1,0 0-1,-1 0 1,0 1-1,0-1 1,0 0 0,0 1-1,0 0 1,0 0-1,0 0 1,0 0-1,-1 1 1,0-1-1,1 2-3,2 4 7,-1-1-1,0 1 1,-1 0-1,0 0 1,0 0-1,-2 0 1,2 3-7,-1-3 11,-1 0 1,-1 0-1,1 0 1,-1 0-1,0 1 1,-1-1-1,0 0 1,-1 0-1,1 0 1,-2 0-1,1-1 0,-1 1 1,-1 0-1,0-1 1,0 0-1,0 0 1,-2 1-12,-24 44 104,24-40-40,-2 0 0,2-1 0,-3 0 0,1 0 0,-1-1 0,-1 1-64,-8 6 534,15-12 146,3-6-642,0 1 0,0 0 0,0 0 0,0-1 0,1 2 0,-1-1-1,0-1 1,1 1 0,-1 0 0,0 0 0,1-1 0,-1 1 0,0 0 0,1 0 0,-1-1 0,1 1 0,0 0 0,-1 0-38,5 2 4,0 1 0,0-1 0,0 1 1,0-1-1,0-1 0,1 1 0,-1-1 1,1 0-1,-1 0 0,1 0 0,0-2 0,0 2 1,0-1-1,1-1-4,21 2-66,1-1 1,15-2 65,-4-1-211,37 0-1595,-75 1 1491,-1 1 1,1 0-1,0 0 1,-1 0-1,2-1 0,-2 0 1,1 0-1,-1 1 1,1-1-1,-1 0 1,1 0-1,-1 0 1,1 0-1,-1 0 0,1 0 1,0-2 314,-2 3-23,17-17-9704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3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0 14359,'0'0'272,"0"0"176,0 0-192,18 107 1025,-18-38-561,0 20-304,0 17-256,18-18-96,-18 1-64,18-19-464,-18-52-2017,0-18-4482</inkml:trace>
  <inkml:trace contextRef="#ctx0" brushRef="#br0" timeOffset="1">0 441 13494,'0'0'2417,"0"0"-1168,0 0-753,0 0-80,0 0-416,0 0 128,36-52-128,51 52 208,2 0-96,-2 0-96,-51-18-16,0 18-3521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5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13222,'0'0'1665,"0"0"-1665,0 0-16,0 0 16,0 0 64,0 0 368,125 107-304,-56-71 0,-15-3-32,-19-15-48,19 0 32,-19 0-80,-1 0-288,-16-1-928,-18 1-1570,0 0-1328,0-18 113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5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125 495 7075,'0'0'3698,"0"0"-961,-125 18-1024,125-18-384,0 0-481,0 0-368,0-18-304,18-35-160,17 1 240,37-20 17,-18 2-257,15-1 32,2-17-48,0 18-625,-55 70-2976,2-18-4035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05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123 159 6771,'-69'-104'3842,"33"68"32,19 18-1697,17 18-385,0 0-1119,0 0-673,53 0-256,-2 18 256,39 0 128,15 16-128,1-15 0,-70-19-2866,-18 18-7907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6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14215,'0'0'1344,"0"0"-912,0 0 657,0 0-33,0 0-800,0 177-160,0-89 17,0-15-33,0 14-80,0-16-465,18-1-1472,-18-70-2897,0 0-2897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6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13606,'0'0'2369,"0"0"-1184,0 0-833,0 0-112,0 0-112,0 0-80,122-54 80,-14 54 0,14 0-128,-69 0-2881,-17 0-8660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6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 8436,'0'0'1246,"0"0"-603,0 0 568,0 0 259,0 0-587,0 0-301,0 0-46,0 0-53,0 0-112,0 0-107,0 0-51,0 0 33,0 0 26,0 3 51,-3 41 16,-2 1 0,-3-1 0,-10 39-339,17-79 4,-5 26 27,1 1-1,2 0 0,1 0 0,2 24-30,0-54-1,0 2-10,0-1 1,1 1-1,0 0 0,-1-1 0,1 0 0,0 1 0,0-1 0,0 1 0,0-1 0,0 0 0,1 0 0,-1 1 0,1-1 0,-1-1 0,1 2 0,0-1 0,0-1 1,0 1-1,0-1 0,0 1 0,1-1 0,-1 1 11,5 2-21,-1-1 1,1 1-1,0-1 1,0-1-1,1 1 1,-1-1-1,2 0 21,39 3-2,-21 1 19,-15-3 4,0-1 0,1-1 0,0 1 0,0-2-21,147 0 179,-155 0-193,-1 0 1,1-1-1,-2 1 0,2-1 1,-1 0-1,0 0 1,1 0-1,-2-1 0,2 1 1,-1-2-1,1 0 14,-4 3-109,0 0 0,0 0 0,0-1-1,0 1 1,0-1 0,0 0 0,0 1-1,0-1 1,0 0 0,-1 0 0,1 1-1,0-1 1,0 0 0,-1 0 0,1 1 0,0-2-1,-1 1 1,1 1 0,-1-3 109,2-12-4343,-2 10 2411,0 2-7014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36:37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 15079,'0'0'1088,"-18"88"-735,1 18 1007,17 1-447,0-3-593,0-15-288,0 16-16,17-87-16,-17 0-3458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23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3171 5747,'0'0'2001,"0"0"-772,0 0 49,0 0-21,0 0-563,0-16-99,2-10-18,1-1 1,1 1-1,1 0 1,2 0 0,6-14-578,0-5 212,-7 21-160,40-127 265,-35 117-256,3 1 0,1 2 0,9-15-61,4-2 44,26-46 152,28-32-196,-59 99 12,2-1 1,1 2-1,1 1 0,4-2-12,5-5-4,227-189-1,-234 195 36,24-27-31,-21 20 17,7-4-17,186-147 109,-211 172-108,32-25 56,-2-2 0,39-45-57,-50 45 44,13-21-44,-34 42 34,-1 0-1,0-1 1,-2-1 0,7-17-34,19-52 199,3 2-1,8-5-198,-14 31 27,119-212 240,-112 213-171,2 3 0,4 2-96,-31 36 56,42-46 28,-23 29 5,3-10-89,-25 32 4,11-15 50,-3 1 0,14-27-54,-8 13 385,1 2-1,24-30-384,-29 42 365,-15 25-18,-5 3-5357,-1 8-105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29.1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59 4146,'0'0'1619,"0"0"-402,0 0-211,0 0-1,0 0 132,0 0 56,-12-3-121,-34-8-216,46 11-842,-1 0-1,0 0 1,1 0-1,0 0 0,-1 0 1,0 0-1,1 0 1,-1 0-1,1 0 0,0-1 1,-1 1-1,0 0 0,1-1 1,-1 1-1,1 0 1,0-1-1,-1 1 0,1 0 1,-1 0-1,1-1 1,-1 1-1,1-1 0,0 1 1,0-1-1,0 1 1,-1 0-1,1-1 0,0 1 1,0-1-1,-1 0 1,1 1-1,0 0-13,3-6-229,0 4 220,-1 0-1,1 0 0,0 0 0,0 0 1,0 0-1,0 1 0,0-1 0,0 2 0,0-2 1,0 1-1,0 0 0,0 1 0,2-2 10,44-4-6,-40 6 5,56-2-49,-61 2 45,1 0 0,-1 1 0,1 0 0,-1 0 0,2 0 0,-3 0 0,2 1 0,-1-1-1,1 2 1,-1-1 0,4 2 5,-6-1-23,0-1 0,0 0-1,-1 0 1,1 1 0,-1 0 0,1-1-1,-1 1 1,0 0 0,0-1-1,0 1 1,0 0 0,-1-1-1,1 1 1,0 0 0,-1 0 0,0 0-1,0 0 1,0 1 23,0 3-123,0 0 0,-1 0 0,0 1 0,0-2 0,0 2 0,-1-1 0,-1 0 123,-1 4-319,-1-1 0,-1 0 1,0 0-1,0-1 0,-1 1 1,-3 3 318,-52 54-1418,40-46 687,-4 5 367,15-16 364,1 0 1,0 1-1,0 1 0,10-12 21,0 0 0,0 0-1,0 0 1,0 1-1,-1-1 1,1 0-1,0 0 1,0 1-1,0-1 1,0 0 0,0 1-1,0-1 1,0 0-1,0 0 1,0 0-1,0 0 1,0 0 0,0 1-1,0-1 1,0 0-1,0 0 1,0 1-1,1-1 1,-1 0-1,0 1 1,0-1 0,0 0-1,0 0 1,0 0-1,0 0 1,0 0-1,0 0 1,0 0 0,1 1-1,-1-1 1,0 0-1,0 0 1,0 0-1,1 0 1,-1 1-1,0-1 1,1 0 0,-1 0-1,0 0 1,0 0-1,0 0 1,0 0-1,0 0 1,1 0 0,-1 0-1,0 0-20,14 2 363,-13-1-214,47 2 2188,1-2 0,12-2-2337,5-1-4853,-61 2-2179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29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11237,'0'0'2577,"0"0"-1984,0 0-545,0 0-48,0 0-1409,0 0-2545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32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3730,'0'0'4490,"0"0"-2481,0 0-699,0 0-174,0 0-426,3-2-433,1 1-265,0-2 0,1 2 0,-1-1 0,1 2 0,-1-1 0,1 0 0,0 0 0,0 1 0,0 0-12,50 1 69,-21 0-24,-17 0-151,13-1 22,-13-3-4390,-16 3 2012,-1-2-1079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33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0 6787,'0'0'571,"0"0"-395,0 0-53,0 0 26,-3 22-23,-10 69-46,10-74-51,2-1 1,0 2 0,1 15-30,1-5-17,0-25 12,-1 0 0,0 0 1,1 1-1,1-1 0,-2 0 1,2 0-1,-1 0 0,0 0 1,1-1-1,0 1 0,-1 0 1,2-1-1,-2 1 0,1-1 1,1 1-1,-1-2 0,1 2 0,-1-1 1,1-1-1,-1 2 0,1-2 1,0 1-1,0-1 0,1 1 5,8 4-44,1-1 0,-1-1 0,1 0-1,0 0 1,4-1 44,-9-2 13,0 2-1,0-2 1,-1 1 0,1 1-1,0 0 1,2 3-13,-8-5 10,0 0 0,0 0 0,1 1 1,-2-1-1,1 1 0,0 0 0,-1 0 0,1 0 0,-1-1 1,1 2-1,-1-1 0,1 0 0,-1 0 0,-1 0 0,2 0 1,-1 0-1,-1 1 0,1 0 0,0-1 0,-1 0 0,1 0 1,-1 1-1,0 0-10,0-2 4,0 7 234,0 0-1,0-1 1,0 2 0,-1 4-238,0-11 121,0 1-1,1-1 1,-1 0 0,0 0-1,0 1 1,1-1 0,-2 0-1,1 0 1,0 0 0,-1 0-1,1 0 1,-1 0 0,0-1-1,1 1 1,-1-1 0,0 1-1,0-1-120,-5 5 393,-1-2-1,0 1 0,1-2 0,-2 1 1,1-1-1,0 0 0,-1 0 1,1-1-393,-16 3 565,0-1 0,-6-1-565,4-1 45,25-2-52,1 0 0,0 0-1,-1 0 1,1 0 0,-1 0 0,0 0-1,1 0 1,0 0 0,-1 0-1,1 1 1,-1-1 0,0 0-1,1 0 1,0 0 0,-1 0-1,1 0 1,-1 1 0,1-1-1,-1 1 1,1-1 0,0 1 0,0-1-1,-1 0 1,1 0 0,-1 1-1,1-1 1,-1 1 0,1 0-1,0-1 1,0 0 0,0 1-1,0-1 1,0 1 0,0 0 7,-1 7-3853,1-4 876,0-1-3852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34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57 6723,'0'0'2503,"0"0"-1332,0 0-229,0 0-468,0 0-474,7-7-29,-3 4 25,0-2-4,0 1 0,0 0-1,1 0 1,-1 1 0,1 0-1,-1-1 1,1 1 0,1 1 0,-1-1-1,0 0 1,0 2 0,1-1-1,0 0 1,4 0 8,52 1-25,-36 1 37,-25 0-8,-1 1 0,1-1 0,0 0 0,0 1 0,-1-1 0,1 0 0,0 0 0,-1 0 0,1 1 0,-1 0 0,1-1 1,0 1-1,-1-1 0,1 0 0,-1 1 0,0 0 0,1-1 0,-1 1 0,1-1 0,-1 1 0,1 0 0,-1 0 0,0-1 0,0 1 1,0 0-1,0 0 0,1-1 0,-1 1 0,0 0 0,0 0 0,0-1 0,0 1-4,1 32 227,-2-24-141,1-4-73,-1 1 0,1 0 1,-2-1-1,1 0 1,-1 0-1,1 1 1,-2-1-1,1 0 0,-1 0 1,1 0-1,-1-1 1,-2 4-14,-10 11-2,1-1 0,-9 6 2,7-6 11,-117 134 13,133-152-24,-1 0 1,1 0-1,0 1 1,0-1-1,0 0 1,0 0-1,-1 0 1,1 0-1,0 0 1,0 1-1,0-1 1,0 0-1,0 1 1,0-1-1,0 1 1,0-1-1,0 0 1,0 0-1,0 0 1,0 0-1,0 1 1,0-1-1,0 0 1,0 1-1,1-1 1,-1 0 0,0 1-1,0-1 1,0 0-1,0 0 1,1 0-1,-1 0 1,0 0-1,0 0 1,0 1-1,0-1 1,0 0-1,0 0 1,1 0-1,-1 1 1,0-1-1,1 0 1,-1 0-1,0 0 1,0 0-1,1 0 1,-1 1-1,0-1 1,0 0-1,0 0 1,1 0-1,-1 0 1,0 0-1,1 0 1,-1 0-1,19 2 116,-15-1-36,61 3 1501,-45-3-761,-1 0-1,8 2-819,-9-1 509,6 1-3358,-23-2-1481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06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0 13494,'0'0'987,"0"0"-909,3 33 50,-3-27-116,13 256 296,-13-262-308,-4 194 119,1-151-78,-2 1 0,-2-1 1,-4 14-42,10-53-52,0 1 1,0-1 0,0 0-1,1 0 1,0 1 0,0 2 51,1-1-245,-1-6 235,0 0 0,0 0-1,0 0 1,0 0 0,0 0-1,0 0 1,0 0 0,0 1-1,0-1 1,0 0 0,0 0-1,0 0 1,0 0 0,0 0-1,0 0 1,0 1 0,0-1-1,0 0 1,0 0 0,0 0-1,0 0 1,0 0-1,0 0 1,-1 0 0,1 1-1,0-1 1,0 0 0,0 0-1,0 0 1,0 0 0,0 0-1,0 0 1,0 0 0,0 0-1,0 0 1,0 0 0,0 0-1,0 0 1,0 0 0,0 0-1,0 0 1,0 0 0,-1 0-1,1 0 1,0 0 0,0 0-1,0 0 1,0 0 0,0 0-1,0 0 1,-1 0-1,1 0 1,0 0 0,0 0-1,0 0 1,0 0 0,0 0 10,-1 0-10,1 0 0,-1 0 0,1 0 0,-1 0 0,0 0 0,1 0 0,0 0 0,-1 0 0,1 0 0,-1-1 0,0 1 0,1 0 0,0-1 0,-1 1 0,1 0 0,-1-1 0,1 1 0,-1 0 0,1 0 0,0-1 0,0 1 0,-1-1 0,1 1 0,-1-1 0,1 1 0,0 0 0,-1-1 0,1 0 0,0 1 0,0-1 0,0 1 0,0-1 10,-2-22-351,2 17 213,-1-14-958,-1 1 0,-2-14 1096,-4-21-676,7 28 643,0 0-1,1 0 1,2 0-1,0 0 1,3 0-1,-1 0 0,2 1 1,4-8 33,-3 14 6,0 0 0,0 1 1,1 0-1,2 1 0,0 0 0,1 0 0,0 1 1,1 0-1,1 1 0,1 1 0,7-7-6,-12 15 32,0 0 0,0 0 1,0 0-1,1 1 0,0 1 0,0-1 0,0 1 0,1 1 0,-2 0 0,3 1 0,8-1-32,17-1 383,-1 2 1,33 3-384,-27 0 337,-27-2-202,-6 1-55,0 0 0,0 1 0,0-1 0,-1 1 0,2 1-80,-8-2 22,0 1-1,0 0 0,1 0 1,-1 0-1,0 0 1,0 0-1,0 0 0,0 1 1,0-1-1,0 1 1,-1-1-1,1 1 0,0 0 1,0-1-1,-1 2 1,0-1-1,0-1 0,1 2 1,-1 0-22,0-1 30,0-1 0,0 1 0,-1-1 0,0 1 1,1-1-1,-1 1 0,1-1 0,-1 1 0,0-1 1,0 1-1,0-1 0,0 1 0,0-1 0,0 1 0,-1 0 1,1 0-1,-1-1 0,1 1-30,-1 1 119,-1-1 0,1 0 0,-1 1 0,1-1 0,-1 0 0,1 0 0,-1 0 0,-1 0 0,2 0 0,-1 0 0,-1-1 0,1 1-119,-13 7 301,-1 0 0,1-2-1,-1 1 1,-16 3-301,9-2 70,-51 20 175,39-18-44,1-3-1,-1-1 0,-17 1-200,-13-4-6755,95-4 360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37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10069,'0'0'2523,"0"0"-1407,0 0-556,0 0-261,0 0-259,5-6-174,2-1-145,0 0 1,0 1-1,1 0 0,-1 1 0,2 0 0,-1-1 0,0 2 0,0 0 0,1 0 0,0 1 0,0 0 1,0 0-1,5 0 279,23 0-304,1 1 0,26 4 304,-7-2 1608,24 5-754,-25 1 250,-10 4-149,-5-7-68,-16-5-5130,-19 1-183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39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22 6691,'0'0'1758,"0"0"-560,0 0-45,0 0-89,0 0-450,0 0-406,2-3-171,-1 2-44,0-1 1,0 2-1,-1-2 0,2 1 0,-1 1 0,-1-2 1,2 1-1,-1 1 0,0-1 0,1 0 1,-2 0-1,2 1 0,-1-1 0,1 0 0,-1 0 1,0 1-1,1 0 0,0 0 7,34-3-145,-32 2 151,-1 1-1,2 1 0,-1-1 0,-1 0 0,1 0 0,0 1 1,0 1-1,-1-2 0,2 2-5,-4-1 8,2 0-1,-2 1 1,1-2 0,-1 2-1,1-1 1,-1 1-1,0-1 1,0 1 0,1-1-1,-1 2 1,0-2 0,0 1-1,0 0 1,-1-1 0,1 2-1,0-2 1,0 1-1,-1 1-7,3 9 32,-1 0-1,0 1 0,-1 0 0,0-1 1,-1 1-1,0-1 0,-2 2-31,1-11-13,1 0-1,-1-1 1,0 1-1,0 0 1,0-1-1,-1 1 1,1 0-1,-1-1 1,0 0-1,1 0 1,-1 1-1,0-1 1,-2 2 13,1-1-60,-1 0 0,1 0 1,0-1-1,0 0 0,-1 0 1,0 1-1,0-1 1,1-1-1,-2 2 60,8-3-131,-1 0 1,1 0-1,0 0 0,0 0 1,0 0-1,-1 1 0,1 0 0,-1 0 1,1-1-1,-1 2 0,1-1 1,0 0 130,33 18 2,-34-18-4,1 1 0,-1-1 0,0 2 0,1-2 1,0 1-1,-2 1 0,1-1 0,1 0 0,-2 0 0,1 1 0,0-1 1,-1 1-1,1-1 0,0 3 2,0-1 71,-2 1-1,1-1 1,0 1 0,0-1 0,-1 1-1,0-1 1,0 1 0,0 0 0,-1 1-71,1-5 45,0 0 1,0 0 0,-1 0-1,1 1 1,-1-1-1,1 0 1,0 0-1,-1 0 1,0 0 0,0 1-1,1-2 1,-1 1-1,0 1 1,0-2 0,1 1-1,-1 0 1,-1 0-1,2-1 1,-1 1-46,-3 1 154,1 1-1,-1-2 1,1 1-1,0 0 1,-1-1 0,-3 2-154,-8 0 543,-1 0 1,1 0-1,-2-2-543,11 0 149,-22 1 1065,-30-1-1214,25-2 173,32 1-210,1 0-283,0 0-961,0 0-1171,1 0-405,0 0-659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41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39 7443,'0'0'1492,"0"0"-54,0 0-339,0 0-491,-2-3-445,1 3-163,1 0-1,-1-1 1,1 1 0,-1-1 0,1 1-1,0-1 1,0 1 0,-1 0 0,1 0-1,-1-1 1,1 1 0,0-1-1,-1 0 1,1 1 0,0 0 0,0-1-1,0 1 1,0-1 0,0 0 0,0 1-1,0 0 1,0-1 0,0 0 0,0 1-1,0-1 1,0 1 0,0 0-1,0-1 1,0 0 0,0 1 0,0-1-1,0 1 1,2-2-3,0 1 1,0 0-1,0 0 0,0 0 0,0 1 0,0-1 0,0 0 0,0 0 0,1 1 1,0 0 2,16-4 1,1 1 0,0 1 1,-1 0-1,1 2 0,0 1 1,6 0-2,-23 0 3,0 0 1,0 0-1,0-1 1,0 1 0,0 1-1,0-2 1,0 2 0,-1-1-1,1 1 1,-1 0-1,0 0 1,1 0 0,-1-1-1,0 2 1,0-1 0,1 0-1,-2 0 1,1 1-1,0 0 1,-1-1 0,1 1-1,-1 0 1,0-1 0,1 1-1,-2 0 1,1 1-4,1 3-17,1 0 0,-2 1 0,0-1 0,0 0 0,-1 0 0,0 1 1,0-1-1,0 1 0,-1-1 0,-1 3 17,1-5-29,-1-1 0,1 1 0,-1-1 0,-1 1 0,1-1 0,0 0-1,-1 0 1,0 0 0,0 0 0,-1 0 0,1-1 0,-4 3 29,-8 6 44,1 0-1,-12 6-43,15-12 39,-1 0 0,1 0 0,-3 0-39,0 0 342,13-6-126,2 15-344,2-12 128,-1 0 0,1 0-1,-1 0 1,1-1-1,0 1 1,0-1 0,0 0-1,2 1 1,16 15 3,-19-15 47,1 2-1,-1-1 0,0 0 1,0 1-1,-1-1 0,2 1 1,-3 0-1,2-1 0,-1 1 1,-1 0-1,1 0 0,-1-1 1,0 1-1,0 0 0,0 0 1,-1 0-50,1 7 371,0-9-315,0 0-1,0 0 1,-1-1 0,0 0 0,0 0-1,1 1 1,-1 0 0,0-1 0,0 0-1,0 0 1,-1 1 0,1-1-1,-1 0 1,1 0 0,-1 0-56,-2 2 141,-1 1-1,1-1 1,-1 0 0,0 0 0,0 0-1,-3 1-140,-4 1 289,0 0-1,0 0 0,0-2 0,0 1 0,-1-1 0,-1-1-288,-3 0 240,-1 0-1,1 0 0,-13-2-239,29-1-678,1 0-930,0 0-1255,0 0-1424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45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0 410 5282,'0'0'2716,"0"0"-1270,0 0-208,0 0-67,0 0-290,0 0-337,2-2-298,38-90 38,-24 53-230,1 1 1,2-1-1,2 3 0,19-27-54,-23 40-6,-10 13 11,-1 1-1,1 0 1,1 0 0,0 0-1,0 0 1,1 2 0,8-7-5,-17 14-1,1 0 0,-1 0 0,0 0-1,1-1 1,-1 1 0,0 0 0,1 0 0,-1 0 0,0 0 0,0 0 0,0-1 0,1 1 0,-1 0 0,0 0 0,1 0 0,-1 0-1,1 0 1,-1 0 0,0 0 0,0 0 0,0 1 0,1-1 0,-1 0 0,0 0 0,1 0 0,-1 0 0,0 0 0,1 1-1,-1-1 1,0 0 0,0 0 0,0 0 1,5 12-19,-4 19 18,-1-24 8,0 335 385,-2-304-224,-5 33-168,2-34-1014,1 33 1014,4-60-1433,0-5-3721,0-5-1569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4.3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12950,'0'0'1457,"0"0"-1457,0 0-225,0 0 49,0 0 176,0 0 96,152 125-64,-113-89 0,0-6-16,-4-9 0,-4-3-16,-1-6 0,-11 3-80,1 3-1712,-11 2-1090,-9-16 129,0 2-3010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4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41 391 8308,'0'0'1681,"0"0"464,0 0-705,0 0-655,0 0-481,0 0-272,-41-60-16,70 20 64,7-2-64,6-8 16,3 3 0,2 2-16,4-6-16,7 9-1185,-38 32-2144,0 6-1009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4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1 8980,'0'0'1865,"0"0"-897,0 0 44,0 0-343,0 0-343,-14 12-62,9-7-238,-10 7 34,0 2 0,2-1 0,0 2 0,0 0 0,2 0 1,-8 14-61,5-7 135,2 2 0,1 0 0,0 1 0,2 0 0,1 0 1,1 1-1,1 0 0,2 0 0,0 1 0,2 0 1,1-1-1,2 22-135,0-42 3,-1 1 1,1-1-1,1 0 1,0 0-1,-1 0 0,2 0 1,-1 0-1,1 0 1,0 0-1,0-1 1,1 0-1,-1 0 1,1 1-1,1-2 1,-1 1-1,1-1 0,-1 1 1,1-2-1,0 1 1,0 0-1,3 1-3,3 0-157,-1 1 0,1-1 0,0-1 0,0 0 0,0-1 0,1 0 0,-1-1 1,0 0-1,1-1 0,0 0 0,3 0 157,26-1-5216,-38 0 1403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5.2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 9877,'0'0'2689,"0"0"-1265,0 0-735,0 0-689,0 0-96,0 0-208,43-28 304,17 28 48,4 0 96,3 0-144,2 0-1713,-51-2-2033,-2-2-4049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5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10037,'0'0'2833,"0"0"-2833,0 0-544,0 0 544,0 0 0,0 0 80,129-2-48,-102 2 16,-5-2-48,-9-2-1937,-13 4-384,0-4-2193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5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0 5619,'0'0'184,"-1"18"90,0 4-123,-8 90 760,-9-5 318,-4-1 0,-5-1 0,-8 6-1229,31-93 279,0 1-1,1 1 1,1-2 0,1 1-1,0 1 1,2-2 0,0 5-279,-1-19 2,1 1 0,0-1 1,0 1-1,0-1 1,1 1-1,-1-1 1,1 1-1,0-1 1,0 0-1,0 0 0,1 0 1,0 0-1,0-1 1,0 1-1,0 0 1,0-1-1,0 0 1,1 0-1,0 0 1,0 0-1,0-1 0,0 0 1,0 0-1,0 1 1,2-1-3,5 2-54,1-1 1,0 1-1,0-2 0,0 1 1,-1-1-1,1-1 0,0-1 1,0 0-1,5 0 54,-15 0-154,0 0 0,-1 0 1,2 0-1,-1 0 0,-1 0 0,2 0 1,-2-1-1,1 1 0,0-1 0,0 0 0,0 1 1,0-1-1,-1 0 0,1 0 0,-1 1 1,2-2-1,-2 1 0,1 0 0,-1-1 0,1 2 1,-2-2-1,2 1 0,-1-1 0,0 1 1,1-2 153,5-14-3741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27:14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0 761 10789,'0'0'1152,"0"0"-1165,0 0-40,15-3 330,-1 0-175,0 0 0,-1-1-1,1 0 1,-1-2 0,1 0 0,-1 0-1,-1 0 1,12-10-102,-3-1 84,1-1-1,-2-2 1,0 0-1,-1-1 1,5-9-84,0-3 25,0 0 0,-3-2 0,7-18-25,-14 20-98,-1-1-1,-2-1 0,-1 1 1,-2-2-1,-1 0 0,-1-13 99,-3 25-25,-1 0-1,-3-21 26,0 8 150,2 36-115,-1 0-1,0-1 1,0 1-1,0-1 1,-1 1-1,1 0 1,0 0-1,-1-1 1,1 1 0,0 0-1,0-1 1,-1 2-1,0-2 1,0 1-1,1 0 1,0-1 0,-1 2-1,-1-1 1,2-1-1,-1 2 1,0-1-1,0-1 1,0 2 0,0-1-1,-1-1-34,-2 2 174,1-2 0,-1 1 0,1 1 0,0-1 0,-1 0 0,0 1 0,0 0 0,1 0 0,-2 0-174,2 0 22,1 1 0,0-1-1,-1 1 1,1-1 0,-1 1-1,1 0 1,0 0 0,-1 0-1,1 0 1,1 0 0,-2 1-1,1-1 1,1 1 0,-2-1-1,2 1 1,-1-1 0,0 2-1,1-2 1,-1 1 0,1 1-1,0-2 1,-2 4-22,-2 5-15,-1 1-1,2-1 1,-1 1 0,1 3 15,4-13 3,-18 51-29,5-18 19,3 0 0,0 0 1,2 1-1,-1 18 7,6-21-13,1 0 1,2 0-1,2 0 0,1 1 13,-2-22-8,1-1 1,1 1-1,0-1 0,0 1 0,0-2 0,2 1 1,1 4 7,9 11-30,16 24 30,-17-30-7,-7-10-33,0 0 0,1 0 0,1 0 0,-1-1 0,1-1 0,1 0 0,-1 0 0,1 0 0,0-2 0,0 1 0,1-2 0,0 1 0,10 2 40,-10-4-391,-1-1 0,1-1 0,-1 0 0,1 0 0,-1-1 0,9-2 391,6 2-839,-16 0 541,0 0 1,0-1-1,0-1 1,0 1-1,0-1 1,0 0 0,0-1-1,0 0 1,-1-1-1,0 1 1,0-2-1,7-3 298,3-7-35,-18 15 38,0-1-1,0 1 0,0-1 0,1 1 0,-1 0 0,1 0 0,-1 0 1,1 0-1,-1-1 0,0 1 0,1 0 0,-1 0 0,1 0 1,-1-1-1,1 1 0,-1 0 0,0 0 0,1 0 0,-1 0 0,1 0 1,0 0-1,-1 0 0,0 0 0,0 0 0,1 0 0,0 1 0,-1-1 1,1 0-1,-1 0 0,0 1 0,0-1 0,1 0 0,-1 0 0,1 0 1,-1 0-1,1 1 0,-1-1 0,0 0 0,0 1 0,0-1 0,1 1 1,-1-1-1,0 0 0,1 0 0,-1 1 0,1 0-2,4 18 254,-5-15-208,1-1 0,-1 0-1,1 1 1,1-1 0,-2 0 0,2 0 0,-1 0 0,1 0 0,-1 0 0,1-1 0,0 1 0,0-1 0,0 1-46,4 2 50,-1-1 0,1 0 0,0 0-1,0 0 1,3 0-50,17 10 39,-23-11-34,2 0 0,-1-1 0,1 0-1,-1 0 1,1-1 0,-1 1 0,2-1-1,-2 1 1,1-2 0,0 1-1,0-1 1,3 1-5,-4-1 5,0 0 0,0-1 0,-1 1-1,1-1 1,0 1 0,-1-1 0,1-1-1,-1 2 1,0-2 0,1 1 0,-1-1 0,0 0-1,0 0 1,0 0 0,0 0 0,3-3-5,-1-1 63,-1 0 1,0 0-1,0 0 1,-1-1-1,0 0 1,0 0-1,0 0 1,0-1-1,-2 2 1,1-2-1,0 1 1,-1-1-1,-1 1 1,0-1-1,0-6-63,1 9 179,-1 1 1,0-1-1,0 1 0,-1-1 1,1 0-1,-1 1 0,0-1 0,0 1 1,-1 0-1,1-1 0,-2 1 0,2-1 1,-1 2-1,-1-1 0,0-1 0,1 2 1,-1 0-1,0-1 0,0 0 0,-1 1 1,1 0-1,0 0 0,-1 0 0,0 1 1,0-1-1,-4-1-179,-2 0 329,-2 0-1,1 1 1,0 0 0,0 1 0,-1 0-1,1 1 1,-7 0-329,-37-1 1266,-1 4-1266,7-1 93,47-1-86,0 0-1,0 0 0,0 0 0,1 0 1,-2 0-1,2 0 0,-1 1 0,0 0 1,1 0-1,-2-1 0,2 1 0,-1 0 1,0 0-1,1 0-6,0 0-15,0-1 0,0 1 0,1-1 0,-1 1 0,0 1 0,0-2 1,1 1-1,0 0 0,-1 0 0,1-1 0,-1 2 0,1-1 0,-1-1 0,1 2 0,0-1 0,0-1 1,0 2-1,0-1 15,0 2-127,0 0 0,0 0 0,0-1 0,1 1 0,0-1 1,0 0-1,-1 1 0,2 0 0,-1-1 0,0 0 0,0 0 0,0 1 1,1-1-1,-1 0 0,2 0 0,-2 0 0,1-1 127,2 3-458,0-1-1,0 0 1,0-1 0,0 1-1,0 0 1,5 0 458,27 14-4536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6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7523,'0'0'5123,"0"0"-4387,0 0-688,0 0-16,0 0-32,0 0 0,80-12 80,-49 12 0,3 0-80,-23 0-2209,-2 0-1825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6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 7491,'0'0'3234,"0"0"-2348,0 0-1033,0 0-253,5-3 138,8-6 266,1-1 1,-2 0-1,0-1 0,0 0 0,0-1 0,-2-1 1,2-1-5,-12 13 26,0 1 0,0 0 0,0 0 0,0 0 1,0-1-1,0 1 0,1 0 0,-1 0 0,0 0 0,0 0 1,0 0-1,0 0 0,0 0 0,0 0 0,0 0 1,1-1-1,-1 1 0,0 0 0,0 0 0,0 0 0,0 0 1,0 0-1,0 0 0,0-1 0,0 1 0,0 0 1,1 0-1,-1 0 0,0 0 0,0 0 0,0 0 0,1 0 1,-1 0-1,0 0 0,0 0 0,0 0 0,1 0 1,-1 0-1,0 0 0,0 0 0,0 0-26,2 8 617,-1 18-110,-1-20-373,-2 22 121,-1 1-1,-5 22-254,3-23 6,2 1 0,-1 24-6,4 34-1841,0-82-768,0-5-830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6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3 134 6835,'0'0'2572,"0"0"-931,0 0-852,0 21-484,-1 9-212,0 4 58,1 0-1,3 17-150,-2-46 10,0 0-1,0 1 0,0-1 0,0 0 1,1 0-1,0 0 0,0-1 1,1 1-1,-1 0 0,1 0 0,0-2 1,0 2-1,0-1 0,1 0 0,-1 0 1,1 0-1,0-1 0,0 0 1,0 0-1,1 0 0,-1 0 0,4 1-9,2 1-31,1 0 0,0-1 0,0-1-1,0 0 1,1 0 0,0-2 0,-1 1-1,0-2 1,12 1 31,-18-2 11,0 1-1,0-1 1,1 0 0,-1 0 0,0-1-1,0 1 1,0-2 0,0 1 0,0 0-1,-1 0 1,1-1 0,-1 0-1,1 0 1,-2 0 0,2-1 0,-1 0-1,-1 0 1,1 0 0,-1 0-1,2-3-10,1-2 53,0 1 0,-2-1-1,1 0 1,-1 0-1,0 0 1,-1-1-1,0 1 1,-1 0-1,0-1 1,0 0-1,-1-1-52,1-3 136,-1-1-1,-1 0 0,-1 0 1,0 0-1,-3-15-135,2 23 51,0-1-1,0 2 1,-1-2-1,0 1 1,0 1-1,-1-1 1,0 0-1,0 1 1,0 0 0,-1 0-1,0 0 1,-3-2-51,-3-2 299,1 0 0,-1 1 1,-1 1-1,-12-7-299,21 13-52,-1 0 0,0-1 0,0 1 0,0 1 0,0-1 1,0 1-1,-1-1 0,1 1 0,0 1 0,-1-1 0,1 1 0,-1-1 0,1 1 0,-1 1 0,1-1 0,-1 1 0,-2 0 52,6-1-131,1 0-1,0 0 0,-1 0 1,1 1-1,0-1 0,0 0 1,0 0-1,-1 1 0,1-1 1,0 0-1,-1 0 0,1 0 1,0 0-1,0 1 0,-1-1 0,1 0 1,0 1-1,0-1 0,0 1 1,0-1-1,0 0 0,0 0 1,0 0-1,0 1 0,0 0 132,-1 13-6771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7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0 8196,'0'0'1552,"0"0"-1311,0 0-161,2 107-48,-20-59 0,-4 6-32,0-4 0,1-2-689,15-40-1936,1-8-4162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8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0 171 9364,'0'0'1225,"0"0"-1271,0 0-146,0 0 80,16-15 11,50-46 66,-61 55 26,1 0 0,-1-1 0,1 0 0,-2 1 0,1-1 0,-1-1 0,3-7 9,12-17-19,-17 52 1491,-4 175-508,-1 5-5436,3-195 1065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8.6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1 165 8340,'0'0'1171,"0"0"-325,0 0-382,5 20-85,-1 1-265,-2-9-53,1 0-1,0 0 0,1 0 1,1 0-1,-1 0 1,1-1-1,1 0 0,5 6-60,-8-11 13,1 0 0,-1 0-1,1 0 1,1-1 0,-1-1-1,1 2 1,0-2 0,0 1-1,0-1 1,1 0-1,0 0 1,0-1 0,0 0-1,0 0 1,0 0 0,0-1-1,1 0 1,0 0 0,-1 0-1,1-1 1,-1 0 0,1 0-1,5-1-12,-7 0 5,-1 0-1,1 0 1,0 0 0,-1-1-1,2 0 1,-2 0 0,4-1-5,-5 1 16,-1-1 0,0 1 0,0-1 0,0 1 0,0-1-1,0 1 1,0-1 0,0 0 0,0 0 0,-1 0 0,1 0 0,-1 0 0,1 0 0,-1-1-16,4-6 109,-2 2-1,0-1 0,1 0 1,-2 0-1,1 0 1,-1-1-1,-1 1 0,2-6-108,-2-6 248,0 1-1,-2-1 0,0-4-247,0 15 99,-1 0-1,0 0 1,0 0-1,0 0 1,-1 0-1,-1 0 1,0 1-1,0 0 1,-1 0 0,1 0-1,-2 1 1,0-1-1,0 1 1,0 1-1,0-1 1,-8-5-99,6 4 179,0 2 0,-1 0 0,0 0 0,-1 0 0,0 1-1,0 1 1,1-1 0,-2 1 0,1 1 0,0 0 0,-1 1 0,0 0 0,1 0 0,-4 2-179,4-2 139,-10 3 49,19-1-194,1 1 1,-1-1-1,0 0 0,1 0 0,-1 0 1,1 1-1,0-1 0,-1 1 0,1 0 1,-1-1-1,0 0 0,1 1 0,0-1 1,0 1-1,0 0 0,-1-1 0,1 0 1,-1 1-1,1 0 0,0 0 0,0-1 1,0 0-1,-1 1 0,1 0 0,0 0 1,0-1-1,0 1 0,0-1 0,0 1 1,0 0 5,0 6-372,0 0 0,0 0 1,0 0-1,1 1 1,0-2-1,0 1 0,1 1 1,-1-2-1,2 1 1,0 0-1,-1-1 0,1 1 1,1-1-1,2 6 372,12 9-5384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11:47:59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85 9652,'0'0'1791,"0"0"161,0 0-570,0 0-453,0 0-417,-5-2-531,4 2 12,1 0-1,-1 0 0,1 0 0,-1 0 1,0 0-1,1 0 0,0-1 0,-1 1 1,0 0-1,1 0 0,-1-1 0,1 1 1,0 0-1,-1-1 0,0 1 0,1 0 1,-1 0-1,1-1 0,0 1 0,0-1 1,-1 0-1,1 1 0,-1 0 0,1 0 1,-1-1-1,1 0 8,17-3-58,4 1 75,25-9 16,-1-2 0,25-11-33,-62 22-40,25-8-505,-31 10 508,0 1 1,0 0 0,1-1-1,-1 1 1,-1 0-1,2-1 1,-1 2-1,0-1 1,0 0 0,1 0-1,-1 1 1,-1-1-1,2 1 37,-2 0-8,0 0 0,0-1 0,-1 2 0,0-1 1,1-1-1,-1 2 0,1-1 0,-1-1 0,1 2 0,-1-1 0,0 0 0,0 0 0,0 0 0,0 0 0,0 0 0,0 0 0,0 0 1,0 1-1,0-1 8,0 4-15,2 166 30,-7 0 0,-8 0 0,-10 16-15,20-161 105,-1-2 0,-1 1-1,-2 0 1,-1-1 0,0 0 0,-3 1-105,6-15 221,0-1 0,0 1 0,-1-2 0,0 1 0,-1-1-1,0 1 1,0-2 0,-1 1 0,0-2 0,0 1 0,0 0 0,-1-1 0,0-1 0,0 0 0,-9 4-221,-1-3 2,-1 0 0,1 0-1,-1-2 1,0-1 0,0 0-1,0-1 1,-1-2 0,-5 0-2,24 0-3047,-2-4-2414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5T08:12:02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2513,'0'0'288,"0"0"-112,0 0-128,0 0-48,0 0-16,0 0-736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15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1 284 12230,'0'0'605,"0"0"-285,0 0-576,0 0 67,27 0 178,-8 0 18,12 1 4,1-3 0,-1 0 0,1-2 0,29-7-11,16-3 53,0 5 1,6 2-54,-41 4 29,68-1-6,-8 2-3,218-27 1,-252 25-21,111-13 19,-168 16-17,276-31 25,220 14 8,-225 8-40,-16 2-20,18-1 30,4-1 28,-184 11-28,234-5-5,-234 0 0,259-7 3,281 11 18,-139-13 24,-289 6-37,302-13-38,589-10 42,742 30-2,-1064 18 67,18 0 81,-316-10 24,11 0-113,454-8 51,-494 9-93,-2 0-22,1418-9 344,-1874 0-349,152-3 35,-67-3-7,77-3 22,-105 7-4,26-4-46,-31 1-183,23 2 183,-37 3-462,-7 0-1147,-12 0-2501,-34 0-666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1T10:49:15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12118,'30'3'-1454,"-27"-3"1428,21 2 8,-1 1 0,1 1 1,-1 1-1,0 1 1,0 1-1,-1 1 1,0 1-1,0 0 0,4 6 18,47 26 25,-42-25-4,0 2 0,-2 2 1,0 0-1,-1 2 0,13 14-21,-41-36 0,18 17 45,-1 1 1,-1 1-1,12 18-45,-24-31 16,0 2 1,0-1-1,-1 1 1,0-1-1,0 2 1,-1-2-1,0 1 1,-1 1-1,1-1 1,-1 0-1,-1 0 1,0 5-17,2 16 54,-1-20-23,-1 0 0,0 0 0,0 0 0,0 0 0,-1 0 0,-1 0 0,1 0 0,-1 0 0,-4 8-31,1-6 70,-2 0-1,1-1 0,-1 1 1,-1-2-1,0 1 1,0-1-1,-3 2-69,-29 26 150,-4 1-150,24-22-76,17-13 28,-28 23-725,-12 7 773,31-24-606,-1-2 1,0 0-1,1 0 0,-2-1 1,-3 0 605,-3-3-3842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34ED-A681-43E5-A65D-042BC9F6BBAF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6F60-F911-45B4-9B74-30E929F5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36F9-424E-4B6A-83E8-4D3ED5A8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44D9-97D1-4C71-97EA-8DEA0E97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D219-47F1-43D0-8DF4-94FA0602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C416-A472-405F-AEA7-DF9EEA41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331D-3786-42C1-BF72-523D9EEA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B561-4376-447B-B2F3-94BE3E7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A671-8B69-4C85-B607-AE814FCF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DFD6-37FA-45F3-8B09-6764CE4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15135-4AF3-479C-96A8-6F35C35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538D-ED08-4072-BE0F-C91B45D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670CB-AF61-452D-A36D-59A5AD699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88B0-1C77-44A3-A822-B1AD1E8D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51D8-0FC0-4F30-88FA-30F1AC61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1C2C-BB93-450B-9879-B7DCEBF2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66B4-19C7-4B2A-A796-0CBE6E1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558E-35CD-431F-A337-CB67056B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2A8E-77F3-45AB-9E2A-638ECD76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8F4C-6EA1-4238-B372-C9C7B6D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DA87-5C20-4E65-9A26-1D9498EE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93A4-8F81-4220-8F5E-564D940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9CE5-A891-4955-82AC-FE10AAD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3DC7-A06E-41CC-A48E-49BD396F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11828-9A92-44A0-82F7-58FED26F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0A56-0939-4658-A1E8-1E0BE006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80B9-0779-4521-B5DC-9F87F3E2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050D-7D12-4730-AA61-90FBA6A4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D5D6-84BC-4CCA-A07B-3EE437482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FF7C-1CAD-4C46-8B7E-C501854E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F2EF-0FBD-47D8-A57B-350E38C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EB0F-0AD1-4896-87FC-20222AE0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3AE08-3E1A-48CD-B563-E69A760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ABFB-4E8D-41CF-A991-1D633524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EA8-00C1-497F-A0F9-50DC3311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F322-CAC7-4658-B165-9D2C59B58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5CB25-F590-480E-8BB9-1D952D012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6E58A-EBAD-43C2-BD43-2AC64774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8FF0C-29C9-4B17-9AE2-E6C57298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FE90-B488-4128-A1FC-92FD5F0B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98485-AE67-4010-8E3B-9A50E9EC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B889-2639-4C35-9387-A0005B6F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0DE3C-55BB-4E8D-A7AC-E1101540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47238-0167-47AB-8FFA-8836CA8B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04AC-F673-48FD-B136-B5BEEA4A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5660D-AE3B-4797-A5A1-F14E9856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21C46-6281-4050-8226-058F9AE3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B62C-52EC-4C34-94E3-30B7C64D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B5A-9DCB-4275-82FE-14B7967A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1DA2-A745-4DA6-A6EC-33022774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CCA08-6FE0-4E17-83B5-19057B53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0F556-B78A-45E5-AD36-E6E4A6BA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398D-36C0-43CE-AA3D-D42BA901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0423D-9C7D-4A9E-A193-CCAAC109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4F7C-D80F-43DA-820E-8A4488D1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DB841-75B9-4AB1-A3C3-014E77F8E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09320-FC9E-4F20-966A-6DF4E6FB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A672-6928-4396-99EC-84175D0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7F61-9478-4E64-9ED1-3688B402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BC4DD-601E-46F2-BB37-C8AE80C7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87B44-286B-48E2-9C26-B43562B2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22C7C-41C6-4AC8-8E18-641D8359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AFC7-4E3E-4B81-9DD8-6E097CEA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A55C-9629-4287-ABDB-27C55D933D6B}" type="datetimeFigureOut">
              <a:rPr lang="en-US" smtClean="0"/>
              <a:t>Oct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F40B-E09D-46CF-9D80-BC909FD5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32DF-2657-4541-8B9A-83CDDB2E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8554-CE75-40AF-9E6B-50554AB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0.xml"/><Relationship Id="rId63" Type="http://schemas.openxmlformats.org/officeDocument/2006/relationships/image" Target="NULL"/><Relationship Id="rId84" Type="http://schemas.openxmlformats.org/officeDocument/2006/relationships/customXml" Target="../ink/ink39.xml"/><Relationship Id="rId138" Type="http://schemas.openxmlformats.org/officeDocument/2006/relationships/image" Target="NULL"/><Relationship Id="rId159" Type="http://schemas.openxmlformats.org/officeDocument/2006/relationships/customXml" Target="../ink/ink73.xml"/><Relationship Id="rId170" Type="http://schemas.openxmlformats.org/officeDocument/2006/relationships/image" Target="NULL"/><Relationship Id="rId191" Type="http://schemas.openxmlformats.org/officeDocument/2006/relationships/customXml" Target="../ink/ink89.xml"/><Relationship Id="rId205" Type="http://schemas.openxmlformats.org/officeDocument/2006/relationships/customXml" Target="../ink/ink96.xml"/><Relationship Id="rId107" Type="http://schemas.openxmlformats.org/officeDocument/2006/relationships/image" Target="NULL"/><Relationship Id="rId32" Type="http://schemas.openxmlformats.org/officeDocument/2006/relationships/customXml" Target="../ink/ink15.xml"/><Relationship Id="rId53" Type="http://schemas.openxmlformats.org/officeDocument/2006/relationships/image" Target="NULL"/><Relationship Id="rId74" Type="http://schemas.openxmlformats.org/officeDocument/2006/relationships/customXml" Target="../ink/ink35.xml"/><Relationship Id="rId128" Type="http://schemas.openxmlformats.org/officeDocument/2006/relationships/image" Target="NULL"/><Relationship Id="rId149" Type="http://schemas.openxmlformats.org/officeDocument/2006/relationships/customXml" Target="../ink/ink68.xml"/><Relationship Id="rId5" Type="http://schemas.openxmlformats.org/officeDocument/2006/relationships/image" Target="../media/image205.png"/><Relationship Id="rId95" Type="http://schemas.openxmlformats.org/officeDocument/2006/relationships/image" Target="NULL"/><Relationship Id="rId160" Type="http://schemas.openxmlformats.org/officeDocument/2006/relationships/image" Target="NULL"/><Relationship Id="rId181" Type="http://schemas.openxmlformats.org/officeDocument/2006/relationships/customXml" Target="../ink/ink84.xml"/><Relationship Id="rId22" Type="http://schemas.openxmlformats.org/officeDocument/2006/relationships/customXml" Target="../ink/ink10.xml"/><Relationship Id="rId43" Type="http://schemas.openxmlformats.org/officeDocument/2006/relationships/image" Target="NULL"/><Relationship Id="rId64" Type="http://schemas.openxmlformats.org/officeDocument/2006/relationships/customXml" Target="../ink/ink31.xml"/><Relationship Id="rId118" Type="http://schemas.openxmlformats.org/officeDocument/2006/relationships/customXml" Target="../ink/ink53.xml"/><Relationship Id="rId139" Type="http://schemas.openxmlformats.org/officeDocument/2006/relationships/customXml" Target="../ink/ink63.xml"/><Relationship Id="rId85" Type="http://schemas.openxmlformats.org/officeDocument/2006/relationships/image" Target="NULL"/><Relationship Id="rId150" Type="http://schemas.openxmlformats.org/officeDocument/2006/relationships/image" Target="NULL"/><Relationship Id="rId171" Type="http://schemas.openxmlformats.org/officeDocument/2006/relationships/customXml" Target="../ink/ink79.xml"/><Relationship Id="rId192" Type="http://schemas.openxmlformats.org/officeDocument/2006/relationships/image" Target="NULL"/><Relationship Id="rId206" Type="http://schemas.openxmlformats.org/officeDocument/2006/relationships/image" Target="NULL"/><Relationship Id="rId33" Type="http://schemas.openxmlformats.org/officeDocument/2006/relationships/image" Target="NULL"/><Relationship Id="rId108" Type="http://schemas.openxmlformats.org/officeDocument/2006/relationships/customXml" Target="../ink/ink48.xml"/><Relationship Id="rId129" Type="http://schemas.openxmlformats.org/officeDocument/2006/relationships/customXml" Target="../ink/ink58.xml"/><Relationship Id="rId54" Type="http://schemas.openxmlformats.org/officeDocument/2006/relationships/customXml" Target="../ink/ink26.xml"/><Relationship Id="rId75" Type="http://schemas.openxmlformats.org/officeDocument/2006/relationships/image" Target="NULL"/><Relationship Id="rId96" Type="http://schemas.openxmlformats.org/officeDocument/2006/relationships/customXml" Target="../ink/ink42.xml"/><Relationship Id="rId140" Type="http://schemas.openxmlformats.org/officeDocument/2006/relationships/image" Target="NULL"/><Relationship Id="rId161" Type="http://schemas.openxmlformats.org/officeDocument/2006/relationships/customXml" Target="../ink/ink74.xml"/><Relationship Id="rId182" Type="http://schemas.openxmlformats.org/officeDocument/2006/relationships/image" Target="NULL"/><Relationship Id="rId6" Type="http://schemas.openxmlformats.org/officeDocument/2006/relationships/customXml" Target="../ink/ink3.xml"/><Relationship Id="rId23" Type="http://schemas.openxmlformats.org/officeDocument/2006/relationships/image" Target="NULL"/><Relationship Id="rId119" Type="http://schemas.openxmlformats.org/officeDocument/2006/relationships/image" Target="NULL"/><Relationship Id="rId44" Type="http://schemas.openxmlformats.org/officeDocument/2006/relationships/customXml" Target="../ink/ink21.xml"/><Relationship Id="rId65" Type="http://schemas.openxmlformats.org/officeDocument/2006/relationships/image" Target="NULL"/><Relationship Id="rId86" Type="http://schemas.openxmlformats.org/officeDocument/2006/relationships/customXml" Target="../ink/ink40.xml"/><Relationship Id="rId130" Type="http://schemas.openxmlformats.org/officeDocument/2006/relationships/image" Target="NULL"/><Relationship Id="rId151" Type="http://schemas.openxmlformats.org/officeDocument/2006/relationships/customXml" Target="../ink/ink69.xml"/><Relationship Id="rId172" Type="http://schemas.openxmlformats.org/officeDocument/2006/relationships/image" Target="../media/image209.png"/><Relationship Id="rId193" Type="http://schemas.openxmlformats.org/officeDocument/2006/relationships/customXml" Target="../ink/ink90.xml"/><Relationship Id="rId13" Type="http://schemas.openxmlformats.org/officeDocument/2006/relationships/image" Target="NULL"/><Relationship Id="rId18" Type="http://schemas.openxmlformats.org/officeDocument/2006/relationships/customXml" Target="../ink/ink8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NULL"/><Relationship Id="rId76" Type="http://schemas.openxmlformats.org/officeDocument/2006/relationships/customXml" Target="../ink/ink36.xml"/><Relationship Id="rId97" Type="http://schemas.openxmlformats.org/officeDocument/2006/relationships/image" Target="NULL"/><Relationship Id="rId104" Type="http://schemas.openxmlformats.org/officeDocument/2006/relationships/customXml" Target="../ink/ink46.xml"/><Relationship Id="rId120" Type="http://schemas.openxmlformats.org/officeDocument/2006/relationships/customXml" Target="../ink/ink54.xml"/><Relationship Id="rId125" Type="http://schemas.openxmlformats.org/officeDocument/2006/relationships/image" Target="NULL"/><Relationship Id="rId141" Type="http://schemas.openxmlformats.org/officeDocument/2006/relationships/customXml" Target="../ink/ink64.xml"/><Relationship Id="rId146" Type="http://schemas.openxmlformats.org/officeDocument/2006/relationships/image" Target="NULL"/><Relationship Id="rId167" Type="http://schemas.openxmlformats.org/officeDocument/2006/relationships/customXml" Target="../ink/ink77.xml"/><Relationship Id="rId188" Type="http://schemas.openxmlformats.org/officeDocument/2006/relationships/image" Target="NULL"/><Relationship Id="rId7" Type="http://schemas.openxmlformats.org/officeDocument/2006/relationships/image" Target="../media/image206.png"/><Relationship Id="rId71" Type="http://schemas.openxmlformats.org/officeDocument/2006/relationships/image" Target="NULL"/><Relationship Id="rId162" Type="http://schemas.openxmlformats.org/officeDocument/2006/relationships/image" Target="../media/image208.png"/><Relationship Id="rId183" Type="http://schemas.openxmlformats.org/officeDocument/2006/relationships/customXml" Target="../ink/ink85.xml"/><Relationship Id="rId2" Type="http://schemas.openxmlformats.org/officeDocument/2006/relationships/customXml" Target="../ink/ink1.xml"/><Relationship Id="rId29" Type="http://schemas.openxmlformats.org/officeDocument/2006/relationships/image" Target="NULL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NULL"/><Relationship Id="rId66" Type="http://schemas.openxmlformats.org/officeDocument/2006/relationships/customXml" Target="../ink/ink32.xml"/><Relationship Id="rId110" Type="http://schemas.openxmlformats.org/officeDocument/2006/relationships/customXml" Target="../ink/ink49.xml"/><Relationship Id="rId115" Type="http://schemas.openxmlformats.org/officeDocument/2006/relationships/image" Target="NULL"/><Relationship Id="rId131" Type="http://schemas.openxmlformats.org/officeDocument/2006/relationships/customXml" Target="../ink/ink59.xml"/><Relationship Id="rId136" Type="http://schemas.openxmlformats.org/officeDocument/2006/relationships/image" Target="NULL"/><Relationship Id="rId157" Type="http://schemas.openxmlformats.org/officeDocument/2006/relationships/customXml" Target="../ink/ink72.xml"/><Relationship Id="rId178" Type="http://schemas.openxmlformats.org/officeDocument/2006/relationships/image" Target="../media/image212.png"/><Relationship Id="rId61" Type="http://schemas.openxmlformats.org/officeDocument/2006/relationships/image" Target="NULL"/><Relationship Id="rId82" Type="http://schemas.openxmlformats.org/officeDocument/2006/relationships/customXml" Target="../ink/ink38.xml"/><Relationship Id="rId152" Type="http://schemas.openxmlformats.org/officeDocument/2006/relationships/image" Target="NULL"/><Relationship Id="rId173" Type="http://schemas.openxmlformats.org/officeDocument/2006/relationships/customXml" Target="../ink/ink80.xml"/><Relationship Id="rId194" Type="http://schemas.openxmlformats.org/officeDocument/2006/relationships/image" Target="NULL"/><Relationship Id="rId199" Type="http://schemas.openxmlformats.org/officeDocument/2006/relationships/customXml" Target="../ink/ink93.xml"/><Relationship Id="rId203" Type="http://schemas.openxmlformats.org/officeDocument/2006/relationships/customXml" Target="../ink/ink95.xml"/><Relationship Id="rId19" Type="http://schemas.openxmlformats.org/officeDocument/2006/relationships/image" Target="NULL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NULL"/><Relationship Id="rId56" Type="http://schemas.openxmlformats.org/officeDocument/2006/relationships/customXml" Target="../ink/ink27.xml"/><Relationship Id="rId100" Type="http://schemas.openxmlformats.org/officeDocument/2006/relationships/customXml" Target="../ink/ink44.xml"/><Relationship Id="rId105" Type="http://schemas.openxmlformats.org/officeDocument/2006/relationships/image" Target="NULL"/><Relationship Id="rId126" Type="http://schemas.openxmlformats.org/officeDocument/2006/relationships/customXml" Target="../ink/ink56.xml"/><Relationship Id="rId147" Type="http://schemas.openxmlformats.org/officeDocument/2006/relationships/customXml" Target="../ink/ink67.xml"/><Relationship Id="rId168" Type="http://schemas.openxmlformats.org/officeDocument/2006/relationships/image" Target="NULL"/><Relationship Id="rId8" Type="http://schemas.openxmlformats.org/officeDocument/2006/relationships/customXml" Target="../ink/ink4.xml"/><Relationship Id="rId51" Type="http://schemas.openxmlformats.org/officeDocument/2006/relationships/image" Target="NULL"/><Relationship Id="rId72" Type="http://schemas.openxmlformats.org/officeDocument/2006/relationships/customXml" Target="../ink/ink34.xml"/><Relationship Id="rId93" Type="http://schemas.openxmlformats.org/officeDocument/2006/relationships/image" Target="NULL"/><Relationship Id="rId98" Type="http://schemas.openxmlformats.org/officeDocument/2006/relationships/customXml" Target="../ink/ink43.xml"/><Relationship Id="rId142" Type="http://schemas.openxmlformats.org/officeDocument/2006/relationships/image" Target="NULL"/><Relationship Id="rId163" Type="http://schemas.openxmlformats.org/officeDocument/2006/relationships/customXml" Target="../ink/ink75.xml"/><Relationship Id="rId184" Type="http://schemas.openxmlformats.org/officeDocument/2006/relationships/image" Target="NULL"/><Relationship Id="rId189" Type="http://schemas.openxmlformats.org/officeDocument/2006/relationships/customXml" Target="../ink/ink88.xml"/><Relationship Id="rId3" Type="http://schemas.openxmlformats.org/officeDocument/2006/relationships/image" Target="../media/image131.png"/><Relationship Id="rId25" Type="http://schemas.openxmlformats.org/officeDocument/2006/relationships/image" Target="NULL"/><Relationship Id="rId46" Type="http://schemas.openxmlformats.org/officeDocument/2006/relationships/customXml" Target="../ink/ink22.xml"/><Relationship Id="rId67" Type="http://schemas.openxmlformats.org/officeDocument/2006/relationships/image" Target="NULL"/><Relationship Id="rId116" Type="http://schemas.openxmlformats.org/officeDocument/2006/relationships/customXml" Target="../ink/ink52.xml"/><Relationship Id="rId137" Type="http://schemas.openxmlformats.org/officeDocument/2006/relationships/customXml" Target="../ink/ink62.xml"/><Relationship Id="rId158" Type="http://schemas.openxmlformats.org/officeDocument/2006/relationships/image" Target="NULL"/><Relationship Id="rId20" Type="http://schemas.openxmlformats.org/officeDocument/2006/relationships/customXml" Target="../ink/ink9.xml"/><Relationship Id="rId41" Type="http://schemas.openxmlformats.org/officeDocument/2006/relationships/image" Target="NULL"/><Relationship Id="rId62" Type="http://schemas.openxmlformats.org/officeDocument/2006/relationships/customXml" Target="../ink/ink30.xml"/><Relationship Id="rId83" Type="http://schemas.openxmlformats.org/officeDocument/2006/relationships/image" Target="NULL"/><Relationship Id="rId111" Type="http://schemas.openxmlformats.org/officeDocument/2006/relationships/image" Target="NULL"/><Relationship Id="rId132" Type="http://schemas.openxmlformats.org/officeDocument/2006/relationships/image" Target="NULL"/><Relationship Id="rId153" Type="http://schemas.openxmlformats.org/officeDocument/2006/relationships/customXml" Target="../ink/ink70.xml"/><Relationship Id="rId174" Type="http://schemas.openxmlformats.org/officeDocument/2006/relationships/image" Target="NULL"/><Relationship Id="rId179" Type="http://schemas.openxmlformats.org/officeDocument/2006/relationships/customXml" Target="../ink/ink83.xml"/><Relationship Id="rId195" Type="http://schemas.openxmlformats.org/officeDocument/2006/relationships/customXml" Target="../ink/ink91.xml"/><Relationship Id="rId190" Type="http://schemas.openxmlformats.org/officeDocument/2006/relationships/image" Target="NULL"/><Relationship Id="rId204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17.xml"/><Relationship Id="rId57" Type="http://schemas.openxmlformats.org/officeDocument/2006/relationships/image" Target="NULL"/><Relationship Id="rId106" Type="http://schemas.openxmlformats.org/officeDocument/2006/relationships/customXml" Target="../ink/ink47.xml"/><Relationship Id="rId127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52" Type="http://schemas.openxmlformats.org/officeDocument/2006/relationships/customXml" Target="../ink/ink25.xml"/><Relationship Id="rId73" Type="http://schemas.openxmlformats.org/officeDocument/2006/relationships/image" Target="NULL"/><Relationship Id="rId94" Type="http://schemas.openxmlformats.org/officeDocument/2006/relationships/customXml" Target="../ink/ink41.xml"/><Relationship Id="rId99" Type="http://schemas.openxmlformats.org/officeDocument/2006/relationships/image" Target="NULL"/><Relationship Id="rId101" Type="http://schemas.openxmlformats.org/officeDocument/2006/relationships/image" Target="NULL"/><Relationship Id="rId143" Type="http://schemas.openxmlformats.org/officeDocument/2006/relationships/customXml" Target="../ink/ink65.xml"/><Relationship Id="rId148" Type="http://schemas.openxmlformats.org/officeDocument/2006/relationships/image" Target="NULL"/><Relationship Id="rId164" Type="http://schemas.openxmlformats.org/officeDocument/2006/relationships/image" Target="NULL"/><Relationship Id="rId169" Type="http://schemas.openxmlformats.org/officeDocument/2006/relationships/customXml" Target="../ink/ink78.xml"/><Relationship Id="rId185" Type="http://schemas.openxmlformats.org/officeDocument/2006/relationships/customXml" Target="../ink/ink86.xml"/><Relationship Id="rId4" Type="http://schemas.openxmlformats.org/officeDocument/2006/relationships/customXml" Target="../ink/ink2.xml"/><Relationship Id="rId9" Type="http://schemas.openxmlformats.org/officeDocument/2006/relationships/image" Target="../media/image207.png"/><Relationship Id="rId180" Type="http://schemas.openxmlformats.org/officeDocument/2006/relationships/image" Target="../media/image213.png"/><Relationship Id="rId26" Type="http://schemas.openxmlformats.org/officeDocument/2006/relationships/customXml" Target="../ink/ink12.xml"/><Relationship Id="rId47" Type="http://schemas.openxmlformats.org/officeDocument/2006/relationships/image" Target="NULL"/><Relationship Id="rId68" Type="http://schemas.openxmlformats.org/officeDocument/2006/relationships/customXml" Target="../ink/ink33.xml"/><Relationship Id="rId112" Type="http://schemas.openxmlformats.org/officeDocument/2006/relationships/customXml" Target="../ink/ink50.xml"/><Relationship Id="rId133" Type="http://schemas.openxmlformats.org/officeDocument/2006/relationships/customXml" Target="../ink/ink60.xml"/><Relationship Id="rId154" Type="http://schemas.openxmlformats.org/officeDocument/2006/relationships/image" Target="NULL"/><Relationship Id="rId175" Type="http://schemas.openxmlformats.org/officeDocument/2006/relationships/customXml" Target="../ink/ink81.xml"/><Relationship Id="rId196" Type="http://schemas.openxmlformats.org/officeDocument/2006/relationships/image" Target="NULL"/><Relationship Id="rId200" Type="http://schemas.openxmlformats.org/officeDocument/2006/relationships/image" Target="NULL"/><Relationship Id="rId16" Type="http://schemas.openxmlformats.org/officeDocument/2006/relationships/customXml" Target="../ink/ink7.xml"/><Relationship Id="rId37" Type="http://schemas.openxmlformats.org/officeDocument/2006/relationships/image" Target="NULL"/><Relationship Id="rId58" Type="http://schemas.openxmlformats.org/officeDocument/2006/relationships/customXml" Target="../ink/ink28.xml"/><Relationship Id="rId79" Type="http://schemas.openxmlformats.org/officeDocument/2006/relationships/image" Target="NULL"/><Relationship Id="rId102" Type="http://schemas.openxmlformats.org/officeDocument/2006/relationships/customXml" Target="../ink/ink45.xml"/><Relationship Id="rId123" Type="http://schemas.openxmlformats.org/officeDocument/2006/relationships/image" Target="NULL"/><Relationship Id="rId144" Type="http://schemas.openxmlformats.org/officeDocument/2006/relationships/image" Target="NULL"/><Relationship Id="rId165" Type="http://schemas.openxmlformats.org/officeDocument/2006/relationships/customXml" Target="../ink/ink76.xml"/><Relationship Id="rId186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3.xml"/><Relationship Id="rId113" Type="http://schemas.openxmlformats.org/officeDocument/2006/relationships/image" Target="NULL"/><Relationship Id="rId134" Type="http://schemas.openxmlformats.org/officeDocument/2006/relationships/image" Target="NULL"/><Relationship Id="rId80" Type="http://schemas.openxmlformats.org/officeDocument/2006/relationships/customXml" Target="../ink/ink37.xml"/><Relationship Id="rId155" Type="http://schemas.openxmlformats.org/officeDocument/2006/relationships/customXml" Target="../ink/ink71.xml"/><Relationship Id="rId176" Type="http://schemas.openxmlformats.org/officeDocument/2006/relationships/image" Target="NULL"/><Relationship Id="rId197" Type="http://schemas.openxmlformats.org/officeDocument/2006/relationships/customXml" Target="../ink/ink92.xml"/><Relationship Id="rId201" Type="http://schemas.openxmlformats.org/officeDocument/2006/relationships/customXml" Target="../ink/ink94.xml"/><Relationship Id="rId17" Type="http://schemas.openxmlformats.org/officeDocument/2006/relationships/image" Target="NULL"/><Relationship Id="rId38" Type="http://schemas.openxmlformats.org/officeDocument/2006/relationships/customXml" Target="../ink/ink18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55.xml"/><Relationship Id="rId145" Type="http://schemas.openxmlformats.org/officeDocument/2006/relationships/customXml" Target="../ink/ink66.xml"/><Relationship Id="rId166" Type="http://schemas.openxmlformats.org/officeDocument/2006/relationships/image" Target="NULL"/><Relationship Id="rId187" Type="http://schemas.openxmlformats.org/officeDocument/2006/relationships/customXml" Target="../ink/ink87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3.xml"/><Relationship Id="rId49" Type="http://schemas.openxmlformats.org/officeDocument/2006/relationships/image" Target="NULL"/><Relationship Id="rId114" Type="http://schemas.openxmlformats.org/officeDocument/2006/relationships/customXml" Target="../ink/ink51.xml"/><Relationship Id="rId60" Type="http://schemas.openxmlformats.org/officeDocument/2006/relationships/customXml" Target="../ink/ink29.xml"/><Relationship Id="rId81" Type="http://schemas.openxmlformats.org/officeDocument/2006/relationships/image" Target="NULL"/><Relationship Id="rId135" Type="http://schemas.openxmlformats.org/officeDocument/2006/relationships/customXml" Target="../ink/ink61.xml"/><Relationship Id="rId156" Type="http://schemas.openxmlformats.org/officeDocument/2006/relationships/image" Target="NULL"/><Relationship Id="rId177" Type="http://schemas.openxmlformats.org/officeDocument/2006/relationships/customXml" Target="../ink/ink82.xml"/><Relationship Id="rId198" Type="http://schemas.openxmlformats.org/officeDocument/2006/relationships/image" Target="NULL"/><Relationship Id="rId20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othybramlett.com/How_to_create_a_Python_Package_with___init__py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.xml"/><Relationship Id="rId117" Type="http://schemas.openxmlformats.org/officeDocument/2006/relationships/image" Target="NULL"/><Relationship Id="rId21" Type="http://schemas.openxmlformats.org/officeDocument/2006/relationships/image" Target="../media/image214.png"/><Relationship Id="rId42" Type="http://schemas.openxmlformats.org/officeDocument/2006/relationships/customXml" Target="../ink/ink116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127.xml"/><Relationship Id="rId84" Type="http://schemas.openxmlformats.org/officeDocument/2006/relationships/customXml" Target="../ink/ink135.xml"/><Relationship Id="rId89" Type="http://schemas.openxmlformats.org/officeDocument/2006/relationships/image" Target="NULL"/><Relationship Id="rId112" Type="http://schemas.openxmlformats.org/officeDocument/2006/relationships/customXml" Target="../ink/ink147.xml"/><Relationship Id="rId133" Type="http://schemas.openxmlformats.org/officeDocument/2006/relationships/image" Target="NULL"/><Relationship Id="rId16" Type="http://schemas.openxmlformats.org/officeDocument/2006/relationships/customXml" Target="../ink/ink103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11.xml"/><Relationship Id="rId37" Type="http://schemas.openxmlformats.org/officeDocument/2006/relationships/image" Target="../media/image223.png"/><Relationship Id="rId53" Type="http://schemas.openxmlformats.org/officeDocument/2006/relationships/image" Target="../media/image228.png"/><Relationship Id="rId74" Type="http://schemas.openxmlformats.org/officeDocument/2006/relationships/customXml" Target="../ink/ink130.xml"/><Relationship Id="rId79" Type="http://schemas.openxmlformats.org/officeDocument/2006/relationships/image" Target="NULL"/><Relationship Id="rId102" Type="http://schemas.openxmlformats.org/officeDocument/2006/relationships/customXml" Target="../ink/ink142.xml"/><Relationship Id="rId123" Type="http://schemas.openxmlformats.org/officeDocument/2006/relationships/image" Target="NULL"/><Relationship Id="rId128" Type="http://schemas.openxmlformats.org/officeDocument/2006/relationships/customXml" Target="../ink/ink155.xml"/><Relationship Id="rId5" Type="http://schemas.openxmlformats.org/officeDocument/2006/relationships/image" Target="NULL"/><Relationship Id="rId90" Type="http://schemas.openxmlformats.org/officeDocument/2006/relationships/customXml" Target="../ink/ink138.xml"/><Relationship Id="rId22" Type="http://schemas.openxmlformats.org/officeDocument/2006/relationships/customXml" Target="../ink/ink106.xml"/><Relationship Id="rId27" Type="http://schemas.openxmlformats.org/officeDocument/2006/relationships/image" Target="../media/image217.png"/><Relationship Id="rId43" Type="http://schemas.openxmlformats.org/officeDocument/2006/relationships/image" Target="../media/image226.png"/><Relationship Id="rId48" Type="http://schemas.openxmlformats.org/officeDocument/2006/relationships/customXml" Target="../ink/ink119.xml"/><Relationship Id="rId64" Type="http://schemas.openxmlformats.org/officeDocument/2006/relationships/customXml" Target="../ink/ink125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customXml" Target="../ink/ink150.xml"/><Relationship Id="rId134" Type="http://schemas.openxmlformats.org/officeDocument/2006/relationships/customXml" Target="../ink/ink158.xml"/><Relationship Id="rId80" Type="http://schemas.openxmlformats.org/officeDocument/2006/relationships/customXml" Target="../ink/ink133.xml"/><Relationship Id="rId85" Type="http://schemas.openxmlformats.org/officeDocument/2006/relationships/image" Target="NULL"/><Relationship Id="rId12" Type="http://schemas.openxmlformats.org/officeDocument/2006/relationships/customXml" Target="../ink/ink101.xml"/><Relationship Id="rId17" Type="http://schemas.openxmlformats.org/officeDocument/2006/relationships/image" Target="NULL"/><Relationship Id="rId33" Type="http://schemas.openxmlformats.org/officeDocument/2006/relationships/image" Target="../media/image221.png"/><Relationship Id="rId38" Type="http://schemas.openxmlformats.org/officeDocument/2006/relationships/customXml" Target="../ink/ink114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145.xml"/><Relationship Id="rId124" Type="http://schemas.openxmlformats.org/officeDocument/2006/relationships/customXml" Target="../ink/ink153.xml"/><Relationship Id="rId129" Type="http://schemas.openxmlformats.org/officeDocument/2006/relationships/image" Target="NULL"/><Relationship Id="rId54" Type="http://schemas.openxmlformats.org/officeDocument/2006/relationships/customXml" Target="../ink/ink122.xml"/><Relationship Id="rId70" Type="http://schemas.openxmlformats.org/officeDocument/2006/relationships/customXml" Target="../ink/ink128.xml"/><Relationship Id="rId75" Type="http://schemas.openxmlformats.org/officeDocument/2006/relationships/image" Target="NULL"/><Relationship Id="rId91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9.xml"/><Relationship Id="rId23" Type="http://schemas.openxmlformats.org/officeDocument/2006/relationships/image" Target="../media/image215.png"/><Relationship Id="rId28" Type="http://schemas.openxmlformats.org/officeDocument/2006/relationships/customXml" Target="../ink/ink109.xml"/><Relationship Id="rId49" Type="http://schemas.openxmlformats.org/officeDocument/2006/relationships/image" Target="NULL"/><Relationship Id="rId114" Type="http://schemas.openxmlformats.org/officeDocument/2006/relationships/customXml" Target="../ink/ink148.xml"/><Relationship Id="rId119" Type="http://schemas.openxmlformats.org/officeDocument/2006/relationships/image" Target="NULL"/><Relationship Id="rId44" Type="http://schemas.openxmlformats.org/officeDocument/2006/relationships/customXml" Target="../ink/ink117.xml"/><Relationship Id="rId60" Type="http://schemas.openxmlformats.org/officeDocument/2006/relationships/customXml" Target="../ink/ink123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136.xml"/><Relationship Id="rId130" Type="http://schemas.openxmlformats.org/officeDocument/2006/relationships/customXml" Target="../ink/ink156.xml"/><Relationship Id="rId135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04.xml"/><Relationship Id="rId39" Type="http://schemas.openxmlformats.org/officeDocument/2006/relationships/image" Target="../media/image224.png"/><Relationship Id="rId109" Type="http://schemas.openxmlformats.org/officeDocument/2006/relationships/image" Target="NULL"/><Relationship Id="rId34" Type="http://schemas.openxmlformats.org/officeDocument/2006/relationships/customXml" Target="../ink/ink112.xml"/><Relationship Id="rId50" Type="http://schemas.openxmlformats.org/officeDocument/2006/relationships/customXml" Target="../ink/ink120.xml"/><Relationship Id="rId76" Type="http://schemas.openxmlformats.org/officeDocument/2006/relationships/customXml" Target="../ink/ink131.xml"/><Relationship Id="rId97" Type="http://schemas.openxmlformats.org/officeDocument/2006/relationships/image" Target="NULL"/><Relationship Id="rId104" Type="http://schemas.openxmlformats.org/officeDocument/2006/relationships/customXml" Target="../ink/ink143.xml"/><Relationship Id="rId120" Type="http://schemas.openxmlformats.org/officeDocument/2006/relationships/customXml" Target="../ink/ink151.xm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229.png"/><Relationship Id="rId92" Type="http://schemas.openxmlformats.org/officeDocument/2006/relationships/customXml" Target="../ink/ink139.xml"/><Relationship Id="rId2" Type="http://schemas.openxmlformats.org/officeDocument/2006/relationships/customXml" Target="../ink/ink97.xml"/><Relationship Id="rId29" Type="http://schemas.openxmlformats.org/officeDocument/2006/relationships/image" Target="../media/image218.png"/><Relationship Id="rId24" Type="http://schemas.openxmlformats.org/officeDocument/2006/relationships/customXml" Target="../ink/ink107.xml"/><Relationship Id="rId40" Type="http://schemas.openxmlformats.org/officeDocument/2006/relationships/customXml" Target="../ink/ink115.xml"/><Relationship Id="rId45" Type="http://schemas.openxmlformats.org/officeDocument/2006/relationships/image" Target="../media/image227.png"/><Relationship Id="rId66" Type="http://schemas.openxmlformats.org/officeDocument/2006/relationships/customXml" Target="../ink/ink126.xml"/><Relationship Id="rId87" Type="http://schemas.openxmlformats.org/officeDocument/2006/relationships/image" Target="NULL"/><Relationship Id="rId110" Type="http://schemas.openxmlformats.org/officeDocument/2006/relationships/customXml" Target="../ink/ink146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159.xml"/><Relationship Id="rId61" Type="http://schemas.openxmlformats.org/officeDocument/2006/relationships/image" Target="NULL"/><Relationship Id="rId82" Type="http://schemas.openxmlformats.org/officeDocument/2006/relationships/customXml" Target="../ink/ink134.xml"/><Relationship Id="rId19" Type="http://schemas.openxmlformats.org/officeDocument/2006/relationships/image" Target="NULL"/><Relationship Id="rId14" Type="http://schemas.openxmlformats.org/officeDocument/2006/relationships/customXml" Target="../ink/ink102.xml"/><Relationship Id="rId30" Type="http://schemas.openxmlformats.org/officeDocument/2006/relationships/customXml" Target="../ink/ink110.xml"/><Relationship Id="rId35" Type="http://schemas.openxmlformats.org/officeDocument/2006/relationships/image" Target="../media/image222.png"/><Relationship Id="rId77" Type="http://schemas.openxmlformats.org/officeDocument/2006/relationships/image" Target="NULL"/><Relationship Id="rId100" Type="http://schemas.openxmlformats.org/officeDocument/2006/relationships/customXml" Target="../ink/ink141.xml"/><Relationship Id="rId105" Type="http://schemas.openxmlformats.org/officeDocument/2006/relationships/image" Target="NULL"/><Relationship Id="rId126" Type="http://schemas.openxmlformats.org/officeDocument/2006/relationships/customXml" Target="../ink/ink154.xml"/><Relationship Id="rId8" Type="http://schemas.openxmlformats.org/officeDocument/2006/relationships/customXml" Target="../ink/ink100.xml"/><Relationship Id="rId51" Type="http://schemas.openxmlformats.org/officeDocument/2006/relationships/image" Target="NULL"/><Relationship Id="rId72" Type="http://schemas.openxmlformats.org/officeDocument/2006/relationships/customXml" Target="../ink/ink129.xml"/><Relationship Id="rId98" Type="http://schemas.openxmlformats.org/officeDocument/2006/relationships/customXml" Target="../ink/ink140.xml"/><Relationship Id="rId121" Type="http://schemas.openxmlformats.org/officeDocument/2006/relationships/image" Target="NULL"/><Relationship Id="rId3" Type="http://schemas.openxmlformats.org/officeDocument/2006/relationships/image" Target="../media/image131.png"/><Relationship Id="rId25" Type="http://schemas.openxmlformats.org/officeDocument/2006/relationships/image" Target="../media/image216.png"/><Relationship Id="rId46" Type="http://schemas.openxmlformats.org/officeDocument/2006/relationships/customXml" Target="../ink/ink118.xml"/><Relationship Id="rId67" Type="http://schemas.openxmlformats.org/officeDocument/2006/relationships/image" Target="NULL"/><Relationship Id="rId116" Type="http://schemas.openxmlformats.org/officeDocument/2006/relationships/customXml" Target="../ink/ink149.xml"/><Relationship Id="rId137" Type="http://schemas.openxmlformats.org/officeDocument/2006/relationships/image" Target="NULL"/><Relationship Id="rId20" Type="http://schemas.openxmlformats.org/officeDocument/2006/relationships/customXml" Target="../ink/ink105.xml"/><Relationship Id="rId41" Type="http://schemas.openxmlformats.org/officeDocument/2006/relationships/image" Target="../media/image225.png"/><Relationship Id="rId62" Type="http://schemas.openxmlformats.org/officeDocument/2006/relationships/customXml" Target="../ink/ink124.xml"/><Relationship Id="rId83" Type="http://schemas.openxmlformats.org/officeDocument/2006/relationships/image" Target="NULL"/><Relationship Id="rId88" Type="http://schemas.openxmlformats.org/officeDocument/2006/relationships/customXml" Target="../ink/ink137.xml"/><Relationship Id="rId111" Type="http://schemas.openxmlformats.org/officeDocument/2006/relationships/image" Target="NULL"/><Relationship Id="rId132" Type="http://schemas.openxmlformats.org/officeDocument/2006/relationships/customXml" Target="../ink/ink157.xml"/><Relationship Id="rId15" Type="http://schemas.openxmlformats.org/officeDocument/2006/relationships/image" Target="NULL"/><Relationship Id="rId36" Type="http://schemas.openxmlformats.org/officeDocument/2006/relationships/customXml" Target="../ink/ink113.xml"/><Relationship Id="rId106" Type="http://schemas.openxmlformats.org/officeDocument/2006/relationships/customXml" Target="../ink/ink144.xml"/><Relationship Id="rId127" Type="http://schemas.openxmlformats.org/officeDocument/2006/relationships/image" Target="NULL"/><Relationship Id="rId31" Type="http://schemas.openxmlformats.org/officeDocument/2006/relationships/image" Target="../media/image219.png"/><Relationship Id="rId52" Type="http://schemas.openxmlformats.org/officeDocument/2006/relationships/customXml" Target="../ink/ink121.xml"/><Relationship Id="rId73" Type="http://schemas.openxmlformats.org/officeDocument/2006/relationships/image" Target="../media/image231.png"/><Relationship Id="rId78" Type="http://schemas.openxmlformats.org/officeDocument/2006/relationships/customXml" Target="../ink/ink132.xml"/><Relationship Id="rId99" Type="http://schemas.openxmlformats.org/officeDocument/2006/relationships/image" Target="NULL"/><Relationship Id="rId101" Type="http://schemas.openxmlformats.org/officeDocument/2006/relationships/image" Target="../media/image232.png"/><Relationship Id="rId122" Type="http://schemas.openxmlformats.org/officeDocument/2006/relationships/customXml" Target="../ink/ink152.xml"/><Relationship Id="rId4" Type="http://schemas.openxmlformats.org/officeDocument/2006/relationships/customXml" Target="../ink/ink9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2.xml"/><Relationship Id="rId21" Type="http://schemas.openxmlformats.org/officeDocument/2006/relationships/image" Target="../media/image10.png"/><Relationship Id="rId42" Type="http://schemas.openxmlformats.org/officeDocument/2006/relationships/customXml" Target="../ink/ink180.xml"/><Relationship Id="rId47" Type="http://schemas.openxmlformats.org/officeDocument/2006/relationships/image" Target="../media/image23.png"/><Relationship Id="rId63" Type="http://schemas.openxmlformats.org/officeDocument/2006/relationships/customXml" Target="../ink/ink19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204.xml"/><Relationship Id="rId16" Type="http://schemas.openxmlformats.org/officeDocument/2006/relationships/customXml" Target="../ink/ink167.xml"/><Relationship Id="rId107" Type="http://schemas.openxmlformats.org/officeDocument/2006/relationships/customXml" Target="../ink/ink213.xml"/><Relationship Id="rId11" Type="http://schemas.openxmlformats.org/officeDocument/2006/relationships/image" Target="../media/image5.png"/><Relationship Id="rId32" Type="http://schemas.openxmlformats.org/officeDocument/2006/relationships/customXml" Target="../ink/ink175.xml"/><Relationship Id="rId37" Type="http://schemas.openxmlformats.org/officeDocument/2006/relationships/image" Target="../media/image18.png"/><Relationship Id="rId53" Type="http://schemas.openxmlformats.org/officeDocument/2006/relationships/customXml" Target="../ink/ink18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199.xml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207.xml"/><Relationship Id="rId22" Type="http://schemas.openxmlformats.org/officeDocument/2006/relationships/customXml" Target="../ink/ink17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183.xml"/><Relationship Id="rId64" Type="http://schemas.openxmlformats.org/officeDocument/2006/relationships/image" Target="../media/image31.png"/><Relationship Id="rId69" Type="http://schemas.openxmlformats.org/officeDocument/2006/relationships/customXml" Target="../ink/ink194.xml"/><Relationship Id="rId80" Type="http://schemas.openxmlformats.org/officeDocument/2006/relationships/image" Target="../media/image39.png"/><Relationship Id="rId85" Type="http://schemas.openxmlformats.org/officeDocument/2006/relationships/customXml" Target="../ink/ink202.xml"/><Relationship Id="rId12" Type="http://schemas.openxmlformats.org/officeDocument/2006/relationships/customXml" Target="../ink/ink16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78.xml"/><Relationship Id="rId59" Type="http://schemas.openxmlformats.org/officeDocument/2006/relationships/customXml" Target="../ink/ink189.xml"/><Relationship Id="rId103" Type="http://schemas.openxmlformats.org/officeDocument/2006/relationships/customXml" Target="../ink/ink211.xml"/><Relationship Id="rId108" Type="http://schemas.openxmlformats.org/officeDocument/2006/relationships/image" Target="../media/image5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197.xml"/><Relationship Id="rId91" Type="http://schemas.openxmlformats.org/officeDocument/2006/relationships/customXml" Target="../ink/ink205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24.png"/><Relationship Id="rId57" Type="http://schemas.openxmlformats.org/officeDocument/2006/relationships/customXml" Target="../ink/ink188.xml"/><Relationship Id="rId106" Type="http://schemas.openxmlformats.org/officeDocument/2006/relationships/image" Target="../media/image52.png"/><Relationship Id="rId10" Type="http://schemas.openxmlformats.org/officeDocument/2006/relationships/customXml" Target="../ink/ink164.xml"/><Relationship Id="rId31" Type="http://schemas.openxmlformats.org/officeDocument/2006/relationships/image" Target="../media/image15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Relationship Id="rId60" Type="http://schemas.openxmlformats.org/officeDocument/2006/relationships/image" Target="../media/image29.png"/><Relationship Id="rId65" Type="http://schemas.openxmlformats.org/officeDocument/2006/relationships/customXml" Target="../ink/ink192.xml"/><Relationship Id="rId73" Type="http://schemas.openxmlformats.org/officeDocument/2006/relationships/customXml" Target="../ink/ink196.xml"/><Relationship Id="rId78" Type="http://schemas.openxmlformats.org/officeDocument/2006/relationships/image" Target="../media/image38.png"/><Relationship Id="rId81" Type="http://schemas.openxmlformats.org/officeDocument/2006/relationships/customXml" Target="../ink/ink200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209.xml"/><Relationship Id="rId101" Type="http://schemas.openxmlformats.org/officeDocument/2006/relationships/customXml" Target="../ink/ink210.xml"/><Relationship Id="rId4" Type="http://schemas.openxmlformats.org/officeDocument/2006/relationships/customXml" Target="../ink/ink161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68.xml"/><Relationship Id="rId39" Type="http://schemas.openxmlformats.org/officeDocument/2006/relationships/image" Target="../media/image19.png"/><Relationship Id="rId109" Type="http://schemas.openxmlformats.org/officeDocument/2006/relationships/customXml" Target="../ink/ink214.xml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customXml" Target="../ink/ink187.xml"/><Relationship Id="rId76" Type="http://schemas.openxmlformats.org/officeDocument/2006/relationships/image" Target="../media/image37.png"/><Relationship Id="rId97" Type="http://schemas.openxmlformats.org/officeDocument/2006/relationships/customXml" Target="../ink/ink208.xml"/><Relationship Id="rId104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customXml" Target="../ink/ink195.xml"/><Relationship Id="rId92" Type="http://schemas.openxmlformats.org/officeDocument/2006/relationships/image" Target="../media/image45.png"/><Relationship Id="rId2" Type="http://schemas.openxmlformats.org/officeDocument/2006/relationships/customXml" Target="../ink/ink160.xml"/><Relationship Id="rId29" Type="http://schemas.openxmlformats.org/officeDocument/2006/relationships/image" Target="../media/image14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203.xml"/><Relationship Id="rId110" Type="http://schemas.openxmlformats.org/officeDocument/2006/relationships/image" Target="../media/image54.png"/><Relationship Id="rId61" Type="http://schemas.openxmlformats.org/officeDocument/2006/relationships/customXml" Target="../ink/ink190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198.xml"/><Relationship Id="rId100" Type="http://schemas.openxmlformats.org/officeDocument/2006/relationships/image" Target="../media/image49.png"/><Relationship Id="rId105" Type="http://schemas.openxmlformats.org/officeDocument/2006/relationships/customXml" Target="../ink/ink212.xml"/><Relationship Id="rId8" Type="http://schemas.openxmlformats.org/officeDocument/2006/relationships/customXml" Target="../ink/ink163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93" Type="http://schemas.openxmlformats.org/officeDocument/2006/relationships/customXml" Target="../ink/ink206.xml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82.xml"/><Relationship Id="rId67" Type="http://schemas.openxmlformats.org/officeDocument/2006/relationships/customXml" Target="../ink/ink193.xml"/><Relationship Id="rId20" Type="http://schemas.openxmlformats.org/officeDocument/2006/relationships/customXml" Target="../ink/ink169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201.xml"/><Relationship Id="rId88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DF2CBE-3F32-4122-9D0A-94998A1A7408}"/>
                  </a:ext>
                </a:extLst>
              </p14:cNvPr>
              <p14:cNvContentPartPr/>
              <p14:nvPr/>
            </p14:nvContentPartPr>
            <p14:xfrm>
              <a:off x="2311140" y="1687580"/>
              <a:ext cx="270" cy="27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DF2CBE-3F32-4122-9D0A-94998A1A7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7640" y="1674080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24E4DA-06C0-4B80-9469-CBD5D90DB23F}"/>
                  </a:ext>
                </a:extLst>
              </p14:cNvPr>
              <p14:cNvContentPartPr/>
              <p14:nvPr/>
            </p14:nvContentPartPr>
            <p14:xfrm>
              <a:off x="6540400" y="139400"/>
              <a:ext cx="38070" cy="386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24E4DA-06C0-4B80-9469-CBD5D90DB2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271" y="121525"/>
                <a:ext cx="73965" cy="7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2A1453-170C-4995-8DE0-9F39FF2E7606}"/>
                  </a:ext>
                </a:extLst>
              </p14:cNvPr>
              <p14:cNvContentPartPr/>
              <p14:nvPr/>
            </p14:nvContentPartPr>
            <p14:xfrm>
              <a:off x="4838590" y="641060"/>
              <a:ext cx="2655180" cy="200691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2A1453-170C-4995-8DE0-9F39FF2E76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0591" y="623061"/>
                <a:ext cx="2690818" cy="2042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33DDB57-5170-4D72-8D83-E39A25685211}"/>
                  </a:ext>
                </a:extLst>
              </p14:cNvPr>
              <p14:cNvContentPartPr/>
              <p14:nvPr/>
            </p14:nvContentPartPr>
            <p14:xfrm>
              <a:off x="857170" y="1763720"/>
              <a:ext cx="2020140" cy="15071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33DDB57-5170-4D72-8D83-E39A256852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172" y="1745722"/>
                <a:ext cx="2055777" cy="1542776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092D367D-093C-429C-9E4B-8D0A6907BAA7}"/>
              </a:ext>
            </a:extLst>
          </p:cNvPr>
          <p:cNvGrpSpPr/>
          <p:nvPr/>
        </p:nvGrpSpPr>
        <p:grpSpPr>
          <a:xfrm>
            <a:off x="260470" y="144800"/>
            <a:ext cx="7480080" cy="4249800"/>
            <a:chOff x="347293" y="193067"/>
            <a:chExt cx="9973440" cy="56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BD1518C-67FB-48D5-9ADC-C5800797A8FC}"/>
                    </a:ext>
                  </a:extLst>
                </p14:cNvPr>
                <p14:cNvContentPartPr/>
                <p14:nvPr/>
              </p14:nvContentPartPr>
              <p14:xfrm>
                <a:off x="440173" y="575027"/>
                <a:ext cx="381240" cy="314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BD1518C-67FB-48D5-9ADC-C5800797A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2173" y="557387"/>
                  <a:ext cx="4168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56542E-35E2-4C8E-ABAD-1452FB5677A8}"/>
                    </a:ext>
                  </a:extLst>
                </p14:cNvPr>
                <p14:cNvContentPartPr/>
                <p14:nvPr/>
              </p14:nvContentPartPr>
              <p14:xfrm>
                <a:off x="888373" y="312587"/>
                <a:ext cx="449640" cy="508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56542E-35E2-4C8E-ABAD-1452FB5677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0373" y="294947"/>
                  <a:ext cx="4852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E89D6B-7187-4CB8-B2C1-FB48A4B29872}"/>
                    </a:ext>
                  </a:extLst>
                </p14:cNvPr>
                <p14:cNvContentPartPr/>
                <p14:nvPr/>
              </p14:nvContentPartPr>
              <p14:xfrm>
                <a:off x="1159813" y="448307"/>
                <a:ext cx="220680" cy="7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E89D6B-7187-4CB8-B2C1-FB48A4B298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2173" y="430667"/>
                  <a:ext cx="256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097E48-EDF6-4944-9388-59678900C8B7}"/>
                    </a:ext>
                  </a:extLst>
                </p14:cNvPr>
                <p14:cNvContentPartPr/>
                <p14:nvPr/>
              </p14:nvContentPartPr>
              <p14:xfrm>
                <a:off x="1473373" y="609227"/>
                <a:ext cx="280080" cy="347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097E48-EDF6-4944-9388-59678900C8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5733" y="591227"/>
                  <a:ext cx="315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09221F-C484-4C70-B37C-CBADD581F5B9}"/>
                    </a:ext>
                  </a:extLst>
                </p14:cNvPr>
                <p14:cNvContentPartPr/>
                <p14:nvPr/>
              </p14:nvContentPartPr>
              <p14:xfrm>
                <a:off x="1828333" y="312587"/>
                <a:ext cx="475560" cy="40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09221F-C484-4C70-B37C-CBADD581F5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0333" y="294947"/>
                  <a:ext cx="5112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16EDB7-7E22-4728-BF39-6FA6A7CD1772}"/>
                    </a:ext>
                  </a:extLst>
                </p14:cNvPr>
                <p14:cNvContentPartPr/>
                <p14:nvPr/>
              </p14:nvContentPartPr>
              <p14:xfrm>
                <a:off x="2573533" y="278747"/>
                <a:ext cx="76320" cy="50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16EDB7-7E22-4728-BF39-6FA6A7CD17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55893" y="261107"/>
                  <a:ext cx="1119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471A41-A609-4883-9239-A86EB08EAD93}"/>
                    </a:ext>
                  </a:extLst>
                </p14:cNvPr>
                <p14:cNvContentPartPr/>
                <p14:nvPr/>
              </p14:nvContentPartPr>
              <p14:xfrm>
                <a:off x="2547973" y="474587"/>
                <a:ext cx="26352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471A41-A609-4883-9239-A86EB08EAD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9973" y="456587"/>
                  <a:ext cx="299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A8DB02-1748-47BD-97E2-CE9AC6238DEE}"/>
                    </a:ext>
                  </a:extLst>
                </p14:cNvPr>
                <p14:cNvContentPartPr/>
                <p14:nvPr/>
              </p14:nvContentPartPr>
              <p14:xfrm>
                <a:off x="3031453" y="193067"/>
                <a:ext cx="415440" cy="62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A8DB02-1748-47BD-97E2-CE9AC6238D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3453" y="175067"/>
                  <a:ext cx="4510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F90046-7C8E-4D26-BFFD-183F110A6BB2}"/>
                    </a:ext>
                  </a:extLst>
                </p14:cNvPr>
                <p14:cNvContentPartPr/>
                <p14:nvPr/>
              </p14:nvContentPartPr>
              <p14:xfrm>
                <a:off x="3505213" y="397547"/>
                <a:ext cx="34560" cy="68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F90046-7C8E-4D26-BFFD-183F110A6B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7213" y="379547"/>
                  <a:ext cx="70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8FC9F0-93AA-42BD-AEC5-A074C206228C}"/>
                    </a:ext>
                  </a:extLst>
                </p14:cNvPr>
                <p14:cNvContentPartPr/>
                <p14:nvPr/>
              </p14:nvContentPartPr>
              <p14:xfrm>
                <a:off x="3792853" y="245267"/>
                <a:ext cx="237960" cy="567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8FC9F0-93AA-42BD-AEC5-A074C20622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4853" y="227627"/>
                  <a:ext cx="2736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9E897A-8832-4ADD-AB07-9E5939772B17}"/>
                    </a:ext>
                  </a:extLst>
                </p14:cNvPr>
                <p14:cNvContentPartPr/>
                <p14:nvPr/>
              </p14:nvContentPartPr>
              <p14:xfrm>
                <a:off x="347293" y="965267"/>
                <a:ext cx="3869640" cy="34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9E897A-8832-4ADD-AB07-9E5939772B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9293" y="947627"/>
                  <a:ext cx="3905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238818-AFE1-440C-9852-D3EBF627B84F}"/>
                    </a:ext>
                  </a:extLst>
                </p14:cNvPr>
                <p14:cNvContentPartPr/>
                <p14:nvPr/>
              </p14:nvContentPartPr>
              <p14:xfrm>
                <a:off x="6409693" y="3547187"/>
                <a:ext cx="84960" cy="6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238818-AFE1-440C-9852-D3EBF627B8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91693" y="3529547"/>
                  <a:ext cx="120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24B5C5-B952-4C1A-B13A-7F9E92C42EC6}"/>
                    </a:ext>
                  </a:extLst>
                </p14:cNvPr>
                <p14:cNvContentPartPr/>
                <p14:nvPr/>
              </p14:nvContentPartPr>
              <p14:xfrm>
                <a:off x="5604373" y="1016387"/>
                <a:ext cx="171000" cy="349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24B5C5-B952-4C1A-B13A-7F9E92C42E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86373" y="998387"/>
                  <a:ext cx="206640" cy="35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FFD745-B90A-4E3A-B2F5-9567840C53D5}"/>
                    </a:ext>
                  </a:extLst>
                </p14:cNvPr>
                <p14:cNvContentPartPr/>
                <p14:nvPr/>
              </p14:nvContentPartPr>
              <p14:xfrm>
                <a:off x="5791573" y="4317227"/>
                <a:ext cx="3674880" cy="17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FFD745-B90A-4E3A-B2F5-9567840C53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3573" y="4299587"/>
                  <a:ext cx="3710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21D403-BED9-4587-9114-3B7C7E3C3A60}"/>
                    </a:ext>
                  </a:extLst>
                </p14:cNvPr>
                <p14:cNvContentPartPr/>
                <p14:nvPr/>
              </p14:nvContentPartPr>
              <p14:xfrm>
                <a:off x="9364213" y="4152347"/>
                <a:ext cx="305280" cy="39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21D403-BED9-4587-9114-3B7C7E3C3A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6573" y="4134707"/>
                  <a:ext cx="340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7A3D99-D961-4EB7-825C-4177618820AC}"/>
                    </a:ext>
                  </a:extLst>
                </p14:cNvPr>
                <p14:cNvContentPartPr/>
                <p14:nvPr/>
              </p14:nvContentPartPr>
              <p14:xfrm>
                <a:off x="5748733" y="3572387"/>
                <a:ext cx="423720" cy="4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7A3D99-D961-4EB7-825C-4177618820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30733" y="3554747"/>
                  <a:ext cx="459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20F232-80E3-44E5-BF65-3ED8C32D5920}"/>
                    </a:ext>
                  </a:extLst>
                </p14:cNvPr>
                <p14:cNvContentPartPr/>
                <p14:nvPr/>
              </p14:nvContentPartPr>
              <p14:xfrm>
                <a:off x="5469733" y="1023947"/>
                <a:ext cx="271080" cy="14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20F232-80E3-44E5-BF65-3ED8C32D59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1733" y="1005947"/>
                  <a:ext cx="306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112FFB-D0DD-450B-9D63-C8E575BB4E0A}"/>
                    </a:ext>
                  </a:extLst>
                </p14:cNvPr>
                <p14:cNvContentPartPr/>
                <p14:nvPr/>
              </p14:nvContentPartPr>
              <p14:xfrm>
                <a:off x="5469733" y="541907"/>
                <a:ext cx="305280" cy="45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112FFB-D0DD-450B-9D63-C8E575BB4E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1733" y="523907"/>
                  <a:ext cx="3409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1C2584-A3EB-49F7-BD00-2E3F67EB3D9A}"/>
                    </a:ext>
                  </a:extLst>
                </p14:cNvPr>
                <p14:cNvContentPartPr/>
                <p14:nvPr/>
              </p14:nvContentPartPr>
              <p14:xfrm>
                <a:off x="10028413" y="4673627"/>
                <a:ext cx="208080" cy="16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1C2584-A3EB-49F7-BD00-2E3F67EB3D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10413" y="4655627"/>
                  <a:ext cx="24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63A4B2-4EA7-4C14-817F-A73D58583F27}"/>
                    </a:ext>
                  </a:extLst>
                </p14:cNvPr>
                <p14:cNvContentPartPr/>
                <p14:nvPr/>
              </p14:nvContentPartPr>
              <p14:xfrm>
                <a:off x="10100053" y="4622507"/>
                <a:ext cx="220680" cy="22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63A4B2-4EA7-4C14-817F-A73D58583F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82413" y="4604507"/>
                  <a:ext cx="256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97240A-B60A-4169-94F2-2BC211533D8F}"/>
                    </a:ext>
                  </a:extLst>
                </p14:cNvPr>
                <p14:cNvContentPartPr/>
                <p14:nvPr/>
              </p14:nvContentPartPr>
              <p14:xfrm>
                <a:off x="6459733" y="3674627"/>
                <a:ext cx="360" cy="491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97240A-B60A-4169-94F2-2BC211533D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2093" y="3656627"/>
                  <a:ext cx="360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BB24F9-D3D7-404C-A9B6-6FB5E3CD75EA}"/>
                    </a:ext>
                  </a:extLst>
                </p14:cNvPr>
                <p14:cNvContentPartPr/>
                <p14:nvPr/>
              </p14:nvContentPartPr>
              <p14:xfrm>
                <a:off x="6502573" y="4664987"/>
                <a:ext cx="76320" cy="19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BB24F9-D3D7-404C-A9B6-6FB5E3CD75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4933" y="4646987"/>
                  <a:ext cx="111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2838B3-B806-48F9-BCC9-AE23162F3333}"/>
                    </a:ext>
                  </a:extLst>
                </p14:cNvPr>
                <p14:cNvContentPartPr/>
                <p14:nvPr/>
              </p14:nvContentPartPr>
              <p14:xfrm>
                <a:off x="5299453" y="3395267"/>
                <a:ext cx="12744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2838B3-B806-48F9-BCC9-AE23162F33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1813" y="3377627"/>
                  <a:ext cx="163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F187C6-5C0E-43B6-A57C-2873C4CFE713}"/>
                    </a:ext>
                  </a:extLst>
                </p14:cNvPr>
                <p14:cNvContentPartPr/>
                <p14:nvPr/>
              </p14:nvContentPartPr>
              <p14:xfrm>
                <a:off x="5697253" y="2531267"/>
                <a:ext cx="1753200" cy="5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F187C6-5C0E-43B6-A57C-2873C4CFE7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9613" y="2513267"/>
                  <a:ext cx="1788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B4DD7F-2BC5-4030-8826-5CE0B10E444C}"/>
                    </a:ext>
                  </a:extLst>
                </p14:cNvPr>
                <p14:cNvContentPartPr/>
                <p14:nvPr/>
              </p14:nvContentPartPr>
              <p14:xfrm>
                <a:off x="7501573" y="2607227"/>
                <a:ext cx="25920" cy="180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B4DD7F-2BC5-4030-8826-5CE0B10E44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83573" y="2589227"/>
                  <a:ext cx="61560" cy="18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F587F6-D571-4D2D-9BBA-8010FE8077E4}"/>
                    </a:ext>
                  </a:extLst>
                </p14:cNvPr>
                <p14:cNvContentPartPr/>
                <p14:nvPr/>
              </p14:nvContentPartPr>
              <p14:xfrm>
                <a:off x="7500853" y="4604507"/>
                <a:ext cx="280080" cy="239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F587F6-D571-4D2D-9BBA-8010FE8077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83213" y="4586867"/>
                  <a:ext cx="315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F591F9-2A8D-4EDD-B5E0-65EC2BAF3FA5}"/>
                    </a:ext>
                  </a:extLst>
                </p14:cNvPr>
                <p14:cNvContentPartPr/>
                <p14:nvPr/>
              </p14:nvContentPartPr>
              <p14:xfrm>
                <a:off x="5816053" y="1422467"/>
                <a:ext cx="3142440" cy="169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F591F9-2A8D-4EDD-B5E0-65EC2BAF3F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98413" y="1404467"/>
                  <a:ext cx="3178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C6D9B0-28D6-4856-AC7B-0685682E6EA0}"/>
                    </a:ext>
                  </a:extLst>
                </p14:cNvPr>
                <p14:cNvContentPartPr/>
                <p14:nvPr/>
              </p14:nvContentPartPr>
              <p14:xfrm>
                <a:off x="8880733" y="1667987"/>
                <a:ext cx="51840" cy="2489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C6D9B0-28D6-4856-AC7B-0685682E6E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63093" y="1649987"/>
                  <a:ext cx="87480" cy="25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214C76-7DDD-4055-B95D-E4EAA96C811B}"/>
                    </a:ext>
                  </a:extLst>
                </p14:cNvPr>
                <p14:cNvContentPartPr/>
                <p14:nvPr/>
              </p14:nvContentPartPr>
              <p14:xfrm>
                <a:off x="7483933" y="2615867"/>
                <a:ext cx="11988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214C76-7DDD-4055-B95D-E4EAA96C81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65933" y="2597867"/>
                  <a:ext cx="155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A324E-1FC8-4D17-8B8F-FF6E7E0BA2FD}"/>
                    </a:ext>
                  </a:extLst>
                </p14:cNvPr>
                <p14:cNvContentPartPr/>
                <p14:nvPr/>
              </p14:nvContentPartPr>
              <p14:xfrm>
                <a:off x="8940133" y="1498427"/>
                <a:ext cx="86040" cy="127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A324E-1FC8-4D17-8B8F-FF6E7E0BA2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133" y="1480787"/>
                  <a:ext cx="121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1C0E7B-9385-43E5-80E4-6CC9EC66ECD3}"/>
                    </a:ext>
                  </a:extLst>
                </p14:cNvPr>
                <p14:cNvContentPartPr/>
                <p14:nvPr/>
              </p14:nvContentPartPr>
              <p14:xfrm>
                <a:off x="9982333" y="804347"/>
                <a:ext cx="111600" cy="101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1C0E7B-9385-43E5-80E4-6CC9EC66EC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64333" y="786707"/>
                  <a:ext cx="14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7F2AF2-D6A3-4D72-B751-804DD783AC41}"/>
                    </a:ext>
                  </a:extLst>
                </p14:cNvPr>
                <p14:cNvContentPartPr/>
                <p14:nvPr/>
              </p14:nvContentPartPr>
              <p14:xfrm>
                <a:off x="7518493" y="1972907"/>
                <a:ext cx="43200" cy="6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7F2AF2-D6A3-4D72-B751-804DD783AC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00853" y="1955267"/>
                  <a:ext cx="788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9E6DCB-BE6F-45B4-92BB-09D2D5C6C7BE}"/>
                    </a:ext>
                  </a:extLst>
                </p14:cNvPr>
                <p14:cNvContentPartPr/>
                <p14:nvPr/>
              </p14:nvContentPartPr>
              <p14:xfrm>
                <a:off x="5714533" y="198946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9E6DCB-BE6F-45B4-92BB-09D2D5C6C7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96533" y="19714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52F9FB-0493-4D3C-958B-DC8DFB4E0F3C}"/>
                    </a:ext>
                  </a:extLst>
                </p14:cNvPr>
                <p14:cNvContentPartPr/>
                <p14:nvPr/>
              </p14:nvContentPartPr>
              <p14:xfrm>
                <a:off x="5977693" y="1980467"/>
                <a:ext cx="253800" cy="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52F9FB-0493-4D3C-958B-DC8DFB4E0F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59693" y="1962827"/>
                  <a:ext cx="289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616F44-5F1A-466E-B1C4-C1EB18BFE35E}"/>
                    </a:ext>
                  </a:extLst>
                </p14:cNvPr>
                <p14:cNvContentPartPr/>
                <p14:nvPr/>
              </p14:nvContentPartPr>
              <p14:xfrm>
                <a:off x="6349573" y="1998107"/>
                <a:ext cx="1067760" cy="3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616F44-5F1A-466E-B1C4-C1EB18BFE3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31933" y="1980107"/>
                  <a:ext cx="1103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6094FA-8F28-4D75-A73E-4FCCE42197AE}"/>
                    </a:ext>
                  </a:extLst>
                </p14:cNvPr>
                <p14:cNvContentPartPr/>
                <p14:nvPr/>
              </p14:nvContentPartPr>
              <p14:xfrm>
                <a:off x="5494213" y="1955627"/>
                <a:ext cx="7740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6094FA-8F28-4D75-A73E-4FCCE42197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6213" y="1937627"/>
                  <a:ext cx="113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E0BE7B-4EB7-4F4C-BDDF-D8D654643947}"/>
                    </a:ext>
                  </a:extLst>
                </p14:cNvPr>
                <p14:cNvContentPartPr/>
                <p14:nvPr/>
              </p14:nvContentPartPr>
              <p14:xfrm>
                <a:off x="7458733" y="1895507"/>
                <a:ext cx="8604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E0BE7B-4EB7-4F4C-BDDF-D8D654643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40733" y="1877867"/>
                  <a:ext cx="121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E96426-78F8-432F-B460-A6196D862DE4}"/>
                    </a:ext>
                  </a:extLst>
                </p14:cNvPr>
                <p14:cNvContentPartPr/>
                <p14:nvPr/>
              </p14:nvContentPartPr>
              <p14:xfrm>
                <a:off x="5571253" y="1955627"/>
                <a:ext cx="288000" cy="25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E96426-78F8-432F-B460-A6196D862D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3253" y="1937627"/>
                  <a:ext cx="32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0718C00-A602-4B68-BFD8-B73A3422068A}"/>
                    </a:ext>
                  </a:extLst>
                </p14:cNvPr>
                <p14:cNvContentPartPr/>
                <p14:nvPr/>
              </p14:nvContentPartPr>
              <p14:xfrm>
                <a:off x="7577533" y="1895867"/>
                <a:ext cx="345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0718C00-A602-4B68-BFD8-B73A342206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59533" y="1878227"/>
                  <a:ext cx="70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B3D1AB-8045-4D89-A99E-60E541F1FF45}"/>
                    </a:ext>
                  </a:extLst>
                </p14:cNvPr>
                <p14:cNvContentPartPr/>
                <p14:nvPr/>
              </p14:nvContentPartPr>
              <p14:xfrm>
                <a:off x="4808773" y="4394267"/>
                <a:ext cx="14472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B3D1AB-8045-4D89-A99E-60E541F1FF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90773" y="4376627"/>
                  <a:ext cx="180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85E55F-CFF0-4E88-933D-E6597FFC3E5C}"/>
                    </a:ext>
                  </a:extLst>
                </p14:cNvPr>
                <p14:cNvContentPartPr/>
                <p14:nvPr/>
              </p14:nvContentPartPr>
              <p14:xfrm>
                <a:off x="5249413" y="4384907"/>
                <a:ext cx="525600" cy="26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85E55F-CFF0-4E88-933D-E6597FFC3E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1413" y="4367267"/>
                  <a:ext cx="561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49E037-9A00-46E8-BC49-2EDFEC444FD2}"/>
                    </a:ext>
                  </a:extLst>
                </p14:cNvPr>
                <p14:cNvContentPartPr/>
                <p14:nvPr/>
              </p14:nvContentPartPr>
              <p14:xfrm>
                <a:off x="4274533" y="4394267"/>
                <a:ext cx="1093680" cy="51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49E037-9A00-46E8-BC49-2EDFEC444F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6893" y="4376627"/>
                  <a:ext cx="1129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10FAB9-5267-4D85-854F-35805B64B135}"/>
                    </a:ext>
                  </a:extLst>
                </p14:cNvPr>
                <p14:cNvContentPartPr/>
                <p14:nvPr/>
              </p14:nvContentPartPr>
              <p14:xfrm>
                <a:off x="5545333" y="4512707"/>
                <a:ext cx="169200" cy="1346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10FAB9-5267-4D85-854F-35805B64B1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27693" y="4495067"/>
                  <a:ext cx="204840" cy="13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758B84-AAEE-4AEF-AC89-E150E6F417F0}"/>
                    </a:ext>
                  </a:extLst>
                </p14:cNvPr>
                <p14:cNvContentPartPr/>
                <p14:nvPr/>
              </p14:nvContentPartPr>
              <p14:xfrm>
                <a:off x="4834333" y="5291387"/>
                <a:ext cx="84960" cy="51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758B84-AAEE-4AEF-AC89-E150E6F417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6693" y="5273387"/>
                  <a:ext cx="120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387FD8-9EB0-4234-BE50-E5F22DEDA2F6}"/>
                    </a:ext>
                  </a:extLst>
                </p14:cNvPr>
                <p14:cNvContentPartPr/>
                <p14:nvPr/>
              </p14:nvContentPartPr>
              <p14:xfrm>
                <a:off x="4614013" y="4080707"/>
                <a:ext cx="1191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387FD8-9EB0-4234-BE50-E5F22DEDA2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96373" y="4062707"/>
                  <a:ext cx="15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CE24B1-B4B5-46B4-B461-A13E729952CD}"/>
                    </a:ext>
                  </a:extLst>
                </p14:cNvPr>
                <p14:cNvContentPartPr/>
                <p14:nvPr/>
              </p14:nvContentPartPr>
              <p14:xfrm>
                <a:off x="4859893" y="3902507"/>
                <a:ext cx="85320" cy="17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CE24B1-B4B5-46B4-B461-A13E729952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2253" y="3884867"/>
                  <a:ext cx="120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AB14968-102A-4651-8E28-172650F9C280}"/>
                    </a:ext>
                  </a:extLst>
                </p14:cNvPr>
                <p14:cNvContentPartPr/>
                <p14:nvPr/>
              </p14:nvContentPartPr>
              <p14:xfrm>
                <a:off x="4791493" y="4452947"/>
                <a:ext cx="34560" cy="711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AB14968-102A-4651-8E28-172650F9C2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73853" y="4435307"/>
                  <a:ext cx="702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117C6C-C9FF-404B-8D5B-2DBF45995A06}"/>
                    </a:ext>
                  </a:extLst>
                </p14:cNvPr>
                <p14:cNvContentPartPr/>
                <p14:nvPr/>
              </p14:nvContentPartPr>
              <p14:xfrm>
                <a:off x="5553973" y="5451947"/>
                <a:ext cx="101880" cy="17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117C6C-C9FF-404B-8D5B-2DBF45995A0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36333" y="5434307"/>
                  <a:ext cx="13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ED31AA-78D1-49F2-8EB1-D545417C87EF}"/>
                    </a:ext>
                  </a:extLst>
                </p14:cNvPr>
                <p14:cNvContentPartPr/>
                <p14:nvPr/>
              </p14:nvContentPartPr>
              <p14:xfrm>
                <a:off x="5994613" y="5460587"/>
                <a:ext cx="101880" cy="9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ED31AA-78D1-49F2-8EB1-D545417C87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76973" y="5442947"/>
                  <a:ext cx="137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B2A083-3201-430A-B873-A70C2797B4BA}"/>
                    </a:ext>
                  </a:extLst>
                </p14:cNvPr>
                <p14:cNvContentPartPr/>
                <p14:nvPr/>
              </p14:nvContentPartPr>
              <p14:xfrm>
                <a:off x="4868533" y="5257547"/>
                <a:ext cx="900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B2A083-3201-430A-B873-A70C2797B4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50893" y="5239907"/>
                  <a:ext cx="44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51AD9F-1753-401D-BE69-6E8E0D0C1F7E}"/>
                    </a:ext>
                  </a:extLst>
                </p14:cNvPr>
                <p14:cNvContentPartPr/>
                <p14:nvPr/>
              </p14:nvContentPartPr>
              <p14:xfrm>
                <a:off x="6451453" y="3513707"/>
                <a:ext cx="9000" cy="25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51AD9F-1753-401D-BE69-6E8E0D0C1F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33453" y="3496067"/>
                  <a:ext cx="44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02052E-A0DF-47A5-AB22-8C2533D6950A}"/>
                    </a:ext>
                  </a:extLst>
                </p14:cNvPr>
                <p14:cNvContentPartPr/>
                <p14:nvPr/>
              </p14:nvContentPartPr>
              <p14:xfrm>
                <a:off x="7679053" y="255718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02052E-A0DF-47A5-AB22-8C2533D695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61053" y="25391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5A51E2-869E-4EE6-98B6-DAE5238EC1D8}"/>
                    </a:ext>
                  </a:extLst>
                </p14:cNvPr>
                <p14:cNvContentPartPr/>
                <p14:nvPr/>
              </p14:nvContentPartPr>
              <p14:xfrm>
                <a:off x="9101413" y="1455947"/>
                <a:ext cx="360" cy="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5A51E2-869E-4EE6-98B6-DAE5238EC1D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83413" y="1438307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AD993A-E9B7-4BF3-9A0B-F11EF3FB709C}"/>
                    </a:ext>
                  </a:extLst>
                </p14:cNvPr>
                <p14:cNvContentPartPr/>
                <p14:nvPr/>
              </p14:nvContentPartPr>
              <p14:xfrm>
                <a:off x="4741453" y="2589227"/>
                <a:ext cx="830520" cy="27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AD993A-E9B7-4BF3-9A0B-F11EF3FB709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23453" y="2571587"/>
                  <a:ext cx="86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300E6B9-A0C4-4E89-8B1D-5D8DA07B1010}"/>
                    </a:ext>
                  </a:extLst>
                </p14:cNvPr>
                <p14:cNvContentPartPr/>
                <p14:nvPr/>
              </p14:nvContentPartPr>
              <p14:xfrm>
                <a:off x="4715533" y="2658347"/>
                <a:ext cx="1668600" cy="95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300E6B9-A0C4-4E89-8B1D-5D8DA07B101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97893" y="2640347"/>
                  <a:ext cx="170424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6B6242-F25E-4D40-A5BA-619C927E1B79}"/>
                    </a:ext>
                  </a:extLst>
                </p14:cNvPr>
                <p14:cNvContentPartPr/>
                <p14:nvPr/>
              </p14:nvContentPartPr>
              <p14:xfrm>
                <a:off x="4741453" y="2861387"/>
                <a:ext cx="360" cy="136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6B6242-F25E-4D40-A5BA-619C927E1B7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23453" y="2843387"/>
                  <a:ext cx="36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321D4B-40D3-4658-B6DC-82DCB40E0B0F}"/>
                    </a:ext>
                  </a:extLst>
                </p14:cNvPr>
                <p14:cNvContentPartPr/>
                <p14:nvPr/>
              </p14:nvContentPartPr>
              <p14:xfrm>
                <a:off x="4740013" y="3208787"/>
                <a:ext cx="77400" cy="110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321D4B-40D3-4658-B6DC-82DCB40E0B0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22373" y="3190787"/>
                  <a:ext cx="113040" cy="11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5CB507-46FE-442B-8E23-3A132F03D5A6}"/>
                    </a:ext>
                  </a:extLst>
                </p14:cNvPr>
                <p14:cNvContentPartPr/>
                <p14:nvPr/>
              </p14:nvContentPartPr>
              <p14:xfrm>
                <a:off x="4715533" y="2615867"/>
                <a:ext cx="17640" cy="17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5CB507-46FE-442B-8E23-3A132F03D5A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97893" y="2597867"/>
                  <a:ext cx="532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6F00236-3DB6-4A53-B3DB-F17A2BD887DA}"/>
              </a:ext>
            </a:extLst>
          </p:cNvPr>
          <p:cNvGrpSpPr/>
          <p:nvPr/>
        </p:nvGrpSpPr>
        <p:grpSpPr>
          <a:xfrm>
            <a:off x="641440" y="3575150"/>
            <a:ext cx="1130220" cy="393660"/>
            <a:chOff x="855253" y="4766867"/>
            <a:chExt cx="150696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9A4572-5CD0-4DD6-A384-52004F338E54}"/>
                    </a:ext>
                  </a:extLst>
                </p14:cNvPr>
                <p14:cNvContentPartPr/>
                <p14:nvPr/>
              </p14:nvContentPartPr>
              <p14:xfrm>
                <a:off x="855253" y="4766867"/>
                <a:ext cx="380880" cy="52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9A4572-5CD0-4DD6-A384-52004F338E5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7613" y="4748867"/>
                  <a:ext cx="41652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C0B1D4-3989-4473-B14D-7C03530D09FE}"/>
                    </a:ext>
                  </a:extLst>
                </p14:cNvPr>
                <p14:cNvContentPartPr/>
                <p14:nvPr/>
              </p14:nvContentPartPr>
              <p14:xfrm>
                <a:off x="1388773" y="5096987"/>
                <a:ext cx="279360" cy="152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C0B1D4-3989-4473-B14D-7C03530D09F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70773" y="5078987"/>
                  <a:ext cx="315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4B971E-7EC3-43A4-A0AC-AF67FA9CFC2F}"/>
                    </a:ext>
                  </a:extLst>
                </p14:cNvPr>
                <p14:cNvContentPartPr/>
                <p14:nvPr/>
              </p14:nvContentPartPr>
              <p14:xfrm>
                <a:off x="1397413" y="5054507"/>
                <a:ext cx="236520" cy="203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4B971E-7EC3-43A4-A0AC-AF67FA9CFC2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79413" y="5036867"/>
                  <a:ext cx="272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D5A9D5-D1CC-4917-8741-73A40C5BA933}"/>
                    </a:ext>
                  </a:extLst>
                </p14:cNvPr>
                <p14:cNvContentPartPr/>
                <p14:nvPr/>
              </p14:nvContentPartPr>
              <p14:xfrm>
                <a:off x="1735093" y="4835267"/>
                <a:ext cx="195120" cy="237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D5A9D5-D1CC-4917-8741-73A40C5BA9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17453" y="4817267"/>
                  <a:ext cx="230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5AB4A9-0536-4309-9474-F808563A3E77}"/>
                    </a:ext>
                  </a:extLst>
                </p14:cNvPr>
                <p14:cNvContentPartPr/>
                <p14:nvPr/>
              </p14:nvContentPartPr>
              <p14:xfrm>
                <a:off x="2184373" y="4868027"/>
                <a:ext cx="177840" cy="305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5AB4A9-0536-4309-9474-F808563A3E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66373" y="4850027"/>
                  <a:ext cx="2134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9D93E9D-DF30-4975-8AA2-7093247B2EE8}"/>
              </a:ext>
            </a:extLst>
          </p:cNvPr>
          <p:cNvGrpSpPr/>
          <p:nvPr/>
        </p:nvGrpSpPr>
        <p:grpSpPr>
          <a:xfrm>
            <a:off x="2057050" y="3689090"/>
            <a:ext cx="152550" cy="184410"/>
            <a:chOff x="2742733" y="4918787"/>
            <a:chExt cx="2034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ACA0F4-92A4-4150-A236-EA8CA142FF1A}"/>
                    </a:ext>
                  </a:extLst>
                </p14:cNvPr>
                <p14:cNvContentPartPr/>
                <p14:nvPr/>
              </p14:nvContentPartPr>
              <p14:xfrm>
                <a:off x="2742733" y="4986107"/>
                <a:ext cx="203400" cy="144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ACA0F4-92A4-4150-A236-EA8CA142FF1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24733" y="4968467"/>
                  <a:ext cx="239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FED792-32E6-471B-AB7E-A4F0C9C5666E}"/>
                    </a:ext>
                  </a:extLst>
                </p14:cNvPr>
                <p14:cNvContentPartPr/>
                <p14:nvPr/>
              </p14:nvContentPartPr>
              <p14:xfrm>
                <a:off x="2742733" y="4918787"/>
                <a:ext cx="203400" cy="245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FED792-32E6-471B-AB7E-A4F0C9C566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24733" y="4901147"/>
                  <a:ext cx="23904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A37480-30D8-4DC4-A0CA-3ECA70CD8403}"/>
              </a:ext>
            </a:extLst>
          </p:cNvPr>
          <p:cNvGrpSpPr/>
          <p:nvPr/>
        </p:nvGrpSpPr>
        <p:grpSpPr>
          <a:xfrm>
            <a:off x="2558980" y="3612680"/>
            <a:ext cx="495180" cy="305370"/>
            <a:chOff x="3411973" y="4816907"/>
            <a:chExt cx="6602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2864817-C6CE-4C83-A808-55C021145FF1}"/>
                    </a:ext>
                  </a:extLst>
                </p14:cNvPr>
                <p14:cNvContentPartPr/>
                <p14:nvPr/>
              </p14:nvContentPartPr>
              <p14:xfrm>
                <a:off x="3505213" y="4816907"/>
                <a:ext cx="9000" cy="271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2864817-C6CE-4C83-A808-55C021145FF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87213" y="4798907"/>
                  <a:ext cx="44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151361-994C-4AD3-A5D6-3CA220A46C4E}"/>
                    </a:ext>
                  </a:extLst>
                </p14:cNvPr>
                <p14:cNvContentPartPr/>
                <p14:nvPr/>
              </p14:nvContentPartPr>
              <p14:xfrm>
                <a:off x="3411973" y="4995107"/>
                <a:ext cx="212040" cy="26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151361-994C-4AD3-A5D6-3CA220A46C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94333" y="4977107"/>
                  <a:ext cx="247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1E26AA-5BEA-406F-A33D-DD23FB6340BA}"/>
                    </a:ext>
                  </a:extLst>
                </p14:cNvPr>
                <p14:cNvContentPartPr/>
                <p14:nvPr/>
              </p14:nvContentPartPr>
              <p14:xfrm>
                <a:off x="3852613" y="4834187"/>
                <a:ext cx="219600" cy="237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1E26AA-5BEA-406F-A33D-DD23FB6340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4973" y="4816547"/>
                  <a:ext cx="255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120414-37D1-430A-A350-B2974456F953}"/>
                    </a:ext>
                  </a:extLst>
                </p14:cNvPr>
                <p14:cNvContentPartPr/>
                <p14:nvPr/>
              </p14:nvContentPartPr>
              <p14:xfrm>
                <a:off x="3995893" y="4918787"/>
                <a:ext cx="17640" cy="305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120414-37D1-430A-A350-B2974456F95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78253" y="4901147"/>
                  <a:ext cx="53280" cy="34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54CF320-CE1E-4937-A339-B6AA2155C0C5}"/>
                  </a:ext>
                </a:extLst>
              </p14:cNvPr>
              <p14:cNvContentPartPr/>
              <p14:nvPr/>
            </p14:nvContentPartPr>
            <p14:xfrm>
              <a:off x="4824010" y="1503170"/>
              <a:ext cx="807030" cy="114183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54CF320-CE1E-4937-A339-B6AA2155C0C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06012" y="1485166"/>
                <a:ext cx="842666" cy="1177478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36BF1BF-CFE1-4E98-AF42-C49FD802E6CE}"/>
              </a:ext>
            </a:extLst>
          </p:cNvPr>
          <p:cNvGrpSpPr/>
          <p:nvPr/>
        </p:nvGrpSpPr>
        <p:grpSpPr>
          <a:xfrm>
            <a:off x="3779380" y="1314440"/>
            <a:ext cx="294030" cy="196020"/>
            <a:chOff x="5039173" y="1752587"/>
            <a:chExt cx="39204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3592A3-87DA-44B9-B83E-54320FD14A62}"/>
                    </a:ext>
                  </a:extLst>
                </p14:cNvPr>
                <p14:cNvContentPartPr/>
                <p14:nvPr/>
              </p14:nvContentPartPr>
              <p14:xfrm>
                <a:off x="5039173" y="1835387"/>
                <a:ext cx="138960" cy="178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3592A3-87DA-44B9-B83E-54320FD14A6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21173" y="1817747"/>
                  <a:ext cx="174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7113DA-1D0D-43DC-84FD-A38FBAEF04B1}"/>
                    </a:ext>
                  </a:extLst>
                </p14:cNvPr>
                <p14:cNvContentPartPr/>
                <p14:nvPr/>
              </p14:nvContentPartPr>
              <p14:xfrm>
                <a:off x="5287933" y="201142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7113DA-1D0D-43DC-84FD-A38FBAEF04B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69933" y="19937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6F828F-332A-4E61-B4D2-E4DDFB95D1B0}"/>
                    </a:ext>
                  </a:extLst>
                </p14:cNvPr>
                <p14:cNvContentPartPr/>
                <p14:nvPr/>
              </p14:nvContentPartPr>
              <p14:xfrm>
                <a:off x="5333653" y="1763027"/>
                <a:ext cx="97560" cy="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6F828F-332A-4E61-B4D2-E4DDFB95D1B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16013" y="1745387"/>
                  <a:ext cx="133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BFB89B-11A4-4A1E-A874-B02A81D6E126}"/>
                    </a:ext>
                  </a:extLst>
                </p14:cNvPr>
                <p14:cNvContentPartPr/>
                <p14:nvPr/>
              </p14:nvContentPartPr>
              <p14:xfrm>
                <a:off x="5313853" y="1752587"/>
                <a:ext cx="104040" cy="25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BFB89B-11A4-4A1E-A874-B02A81D6E12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96213" y="1734587"/>
                  <a:ext cx="13968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7F29A6-B58B-4D33-92FF-08BFDBD45D11}"/>
                  </a:ext>
                </a:extLst>
              </p14:cNvPr>
              <p14:cNvContentPartPr/>
              <p14:nvPr/>
            </p14:nvContentPartPr>
            <p14:xfrm>
              <a:off x="4009420" y="1690280"/>
              <a:ext cx="82620" cy="140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7F29A6-B58B-4D33-92FF-08BFDBD45D1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991459" y="1672280"/>
                <a:ext cx="118183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404BE94-DD7B-4C25-ADF7-407D583B368B}"/>
              </a:ext>
            </a:extLst>
          </p:cNvPr>
          <p:cNvGrpSpPr/>
          <p:nvPr/>
        </p:nvGrpSpPr>
        <p:grpSpPr>
          <a:xfrm>
            <a:off x="4048570" y="999620"/>
            <a:ext cx="372060" cy="152010"/>
            <a:chOff x="5398093" y="1332827"/>
            <a:chExt cx="4960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B2201A-4747-4D75-844C-005EAE0C14B9}"/>
                    </a:ext>
                  </a:extLst>
                </p14:cNvPr>
                <p14:cNvContentPartPr/>
                <p14:nvPr/>
              </p14:nvContentPartPr>
              <p14:xfrm>
                <a:off x="5618053" y="1498427"/>
                <a:ext cx="276120" cy="3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B2201A-4747-4D75-844C-005EAE0C14B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00413" y="1480427"/>
                  <a:ext cx="311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159627-9B32-476E-AB8B-C2335ADD25DE}"/>
                    </a:ext>
                  </a:extLst>
                </p14:cNvPr>
                <p14:cNvContentPartPr/>
                <p14:nvPr/>
              </p14:nvContentPartPr>
              <p14:xfrm>
                <a:off x="5398093" y="1332827"/>
                <a:ext cx="110880" cy="16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159627-9B32-476E-AB8B-C2335ADD25D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80093" y="1314827"/>
                  <a:ext cx="14652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3498044-D531-4100-88D3-A4C58B4FA492}"/>
                  </a:ext>
                </a:extLst>
              </p14:cNvPr>
              <p14:cNvContentPartPr/>
              <p14:nvPr/>
            </p14:nvContentPartPr>
            <p14:xfrm>
              <a:off x="6624640" y="3435020"/>
              <a:ext cx="112320" cy="18927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498044-D531-4100-88D3-A4C58B4FA49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606640" y="3417029"/>
                <a:ext cx="147960" cy="224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0A9BA03-F484-4634-9017-701E13E57C11}"/>
                  </a:ext>
                </a:extLst>
              </p14:cNvPr>
              <p14:cNvContentPartPr/>
              <p14:nvPr/>
            </p14:nvContentPartPr>
            <p14:xfrm>
              <a:off x="4670920" y="3994190"/>
              <a:ext cx="92610" cy="2251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0A9BA03-F484-4634-9017-701E13E57C1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652972" y="3976204"/>
                <a:ext cx="128146" cy="260792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57EEF3D-0302-4381-B5C1-D96AB41E05A4}"/>
              </a:ext>
            </a:extLst>
          </p:cNvPr>
          <p:cNvGrpSpPr/>
          <p:nvPr/>
        </p:nvGrpSpPr>
        <p:grpSpPr>
          <a:xfrm>
            <a:off x="810460" y="4468850"/>
            <a:ext cx="163890" cy="140940"/>
            <a:chOff x="1080613" y="5958467"/>
            <a:chExt cx="2185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391FE5-4BA8-46ED-AA65-1721D4C73BB7}"/>
                    </a:ext>
                  </a:extLst>
                </p14:cNvPr>
                <p14:cNvContentPartPr/>
                <p14:nvPr/>
              </p14:nvContentPartPr>
              <p14:xfrm>
                <a:off x="1080613" y="5973587"/>
                <a:ext cx="180000" cy="14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391FE5-4BA8-46ED-AA65-1721D4C73BB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2973" y="5955947"/>
                  <a:ext cx="215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A723B5-B76E-47FA-A007-E1E3D4E4D27A}"/>
                    </a:ext>
                  </a:extLst>
                </p14:cNvPr>
                <p14:cNvContentPartPr/>
                <p14:nvPr/>
              </p14:nvContentPartPr>
              <p14:xfrm>
                <a:off x="1132093" y="5958467"/>
                <a:ext cx="167040" cy="18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A723B5-B76E-47FA-A007-E1E3D4E4D2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4093" y="5940467"/>
                  <a:ext cx="2026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4D614F-F9E1-4FD9-A561-01C7B9D8E926}"/>
              </a:ext>
            </a:extLst>
          </p:cNvPr>
          <p:cNvGrpSpPr/>
          <p:nvPr/>
        </p:nvGrpSpPr>
        <p:grpSpPr>
          <a:xfrm>
            <a:off x="1231660" y="4365440"/>
            <a:ext cx="121500" cy="228420"/>
            <a:chOff x="1642213" y="5820587"/>
            <a:chExt cx="1620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BBAE5D-AB2C-444B-A54B-3F04526FBB9C}"/>
                    </a:ext>
                  </a:extLst>
                </p14:cNvPr>
                <p14:cNvContentPartPr/>
                <p14:nvPr/>
              </p14:nvContentPartPr>
              <p14:xfrm>
                <a:off x="1646533" y="5820587"/>
                <a:ext cx="123120" cy="304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BBAE5D-AB2C-444B-A54B-3F04526FBB9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28893" y="5802947"/>
                  <a:ext cx="1587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9EDAC97-B1FD-4D80-8AA8-301BB5D2F057}"/>
                    </a:ext>
                  </a:extLst>
                </p14:cNvPr>
                <p14:cNvContentPartPr/>
                <p14:nvPr/>
              </p14:nvContentPartPr>
              <p14:xfrm>
                <a:off x="1642213" y="6017867"/>
                <a:ext cx="162000" cy="16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9EDAC97-B1FD-4D80-8AA8-301BB5D2F05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24213" y="6000227"/>
                  <a:ext cx="1976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1B7DD09-058A-40ED-B6DF-792DA05960E4}"/>
              </a:ext>
            </a:extLst>
          </p:cNvPr>
          <p:cNvGrpSpPr/>
          <p:nvPr/>
        </p:nvGrpSpPr>
        <p:grpSpPr>
          <a:xfrm>
            <a:off x="1524070" y="4336550"/>
            <a:ext cx="192240" cy="349110"/>
            <a:chOff x="2032093" y="5782067"/>
            <a:chExt cx="25632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E714C4-F5A2-4BC8-9DC7-FE3C400390CA}"/>
                    </a:ext>
                  </a:extLst>
                </p14:cNvPr>
                <p14:cNvContentPartPr/>
                <p14:nvPr/>
              </p14:nvContentPartPr>
              <p14:xfrm>
                <a:off x="2098693" y="5782067"/>
                <a:ext cx="92160" cy="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E714C4-F5A2-4BC8-9DC7-FE3C400390C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81053" y="5764427"/>
                  <a:ext cx="127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D42814-DA12-418D-8BF9-DBC2396E4F23}"/>
                    </a:ext>
                  </a:extLst>
                </p14:cNvPr>
                <p14:cNvContentPartPr/>
                <p14:nvPr/>
              </p14:nvContentPartPr>
              <p14:xfrm>
                <a:off x="2032093" y="5840027"/>
                <a:ext cx="118440" cy="407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D42814-DA12-418D-8BF9-DBC2396E4F2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14093" y="5822027"/>
                  <a:ext cx="1540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2E583F-9EC3-49F5-BC72-5B6A570C6E13}"/>
                    </a:ext>
                  </a:extLst>
                </p14:cNvPr>
                <p14:cNvContentPartPr/>
                <p14:nvPr/>
              </p14:nvContentPartPr>
              <p14:xfrm>
                <a:off x="2208853" y="6062147"/>
                <a:ext cx="79560" cy="6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2E583F-9EC3-49F5-BC72-5B6A570C6E1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91213" y="6044507"/>
                  <a:ext cx="1152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138CF9-C36A-4D09-A671-875E697B9071}"/>
              </a:ext>
            </a:extLst>
          </p:cNvPr>
          <p:cNvGrpSpPr/>
          <p:nvPr/>
        </p:nvGrpSpPr>
        <p:grpSpPr>
          <a:xfrm>
            <a:off x="1897210" y="4300640"/>
            <a:ext cx="892080" cy="379890"/>
            <a:chOff x="2529613" y="5734187"/>
            <a:chExt cx="118944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19716-D8CB-4735-A1E2-5352F0A4521A}"/>
                    </a:ext>
                  </a:extLst>
                </p14:cNvPr>
                <p14:cNvContentPartPr/>
                <p14:nvPr/>
              </p14:nvContentPartPr>
              <p14:xfrm>
                <a:off x="2529613" y="5927507"/>
                <a:ext cx="52920" cy="16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19716-D8CB-4735-A1E2-5352F0A4521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511973" y="5909507"/>
                  <a:ext cx="88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5CCACA-1BD2-4DB3-8BA3-0707717FD17E}"/>
                    </a:ext>
                  </a:extLst>
                </p14:cNvPr>
                <p14:cNvContentPartPr/>
                <p14:nvPr/>
              </p14:nvContentPartPr>
              <p14:xfrm>
                <a:off x="2654893" y="5897987"/>
                <a:ext cx="160920" cy="206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5CCACA-1BD2-4DB3-8BA3-0707717FD17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37253" y="5879987"/>
                  <a:ext cx="196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29B067D-EA1F-498F-8F32-2B8C678B5903}"/>
                    </a:ext>
                  </a:extLst>
                </p14:cNvPr>
                <p14:cNvContentPartPr/>
                <p14:nvPr/>
              </p14:nvContentPartPr>
              <p14:xfrm>
                <a:off x="2946853" y="6022907"/>
                <a:ext cx="4536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29B067D-EA1F-498F-8F32-2B8C678B590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28853" y="6004907"/>
                  <a:ext cx="81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8412D72-E4C2-42A0-B0CC-CFEF1897C74E}"/>
                    </a:ext>
                  </a:extLst>
                </p14:cNvPr>
                <p14:cNvContentPartPr/>
                <p14:nvPr/>
              </p14:nvContentPartPr>
              <p14:xfrm>
                <a:off x="3139453" y="5919227"/>
                <a:ext cx="69840" cy="201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8412D72-E4C2-42A0-B0CC-CFEF1897C74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121453" y="5901587"/>
                  <a:ext cx="105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29F59F-6EAB-4E77-9946-78904EBDDC0D}"/>
                    </a:ext>
                  </a:extLst>
                </p14:cNvPr>
                <p14:cNvContentPartPr/>
                <p14:nvPr/>
              </p14:nvContentPartPr>
              <p14:xfrm>
                <a:off x="3301813" y="5869547"/>
                <a:ext cx="137520" cy="192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29F59F-6EAB-4E77-9946-78904EBDDC0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84173" y="5851547"/>
                  <a:ext cx="173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26C90A-A179-4D04-B698-A3082F9D3053}"/>
                    </a:ext>
                  </a:extLst>
                </p14:cNvPr>
                <p14:cNvContentPartPr/>
                <p14:nvPr/>
              </p14:nvContentPartPr>
              <p14:xfrm>
                <a:off x="3525373" y="5734187"/>
                <a:ext cx="193680" cy="506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26C90A-A179-4D04-B698-A3082F9D305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07733" y="5716187"/>
                  <a:ext cx="229320" cy="54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434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03739C-CCA0-48F3-BAB1-17D8687F1AA9}"/>
              </a:ext>
            </a:extLst>
          </p:cNvPr>
          <p:cNvSpPr/>
          <p:nvPr/>
        </p:nvSpPr>
        <p:spPr>
          <a:xfrm>
            <a:off x="188728" y="152623"/>
            <a:ext cx="75943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Customize and other plots</a:t>
            </a: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… code nh</a:t>
            </a:r>
            <a:r>
              <a:rPr lang="vi-VN" sz="1500">
                <a:solidFill>
                  <a:srgbClr val="008000"/>
                </a:solidFill>
                <a:latin typeface="Consolas" panose="020B0609020204030204" pitchFamily="49" charset="0"/>
              </a:rPr>
              <a:t>ư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 trên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career_id_to_plot = [16, 10, 13]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.arange(1,14)</a:t>
            </a: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career_id_to_plot: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row_content = VNdata.iloc[i,:]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y = row_content[1:]</a:t>
            </a:r>
          </a:p>
          <a:p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>
                <a:solidFill>
                  <a:srgbClr val="008000"/>
                </a:solidFill>
                <a:latin typeface="Consolas" panose="020B0609020204030204" pitchFamily="49" charset="0"/>
              </a:rPr>
              <a:t>#plt.plot(x,y, linewidth = 2)</a:t>
            </a:r>
            <a:endParaRPr lang="es-E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#plt.fill_between(x,y)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.scatter(x,y)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ax.set_yticks(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.arange(0,2200,200))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ax.set_yticklabels([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'200K'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'400K'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'600K'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'800K'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'1M'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'1.2M'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'1.4M'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'1.6M'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'1.8M'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'2.0M'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'2.2M'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               fontsize = 10)  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ax.set_xticks(np.arange(1,14,2))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ax.set_xticklabels(VNdata.columns[1::2]) 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ax.yaxis.grid(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horizontal lines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ax.xaxis.grid(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vertical lines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97777-6361-4A6C-9A73-D9E193CE1FAC}"/>
              </a:ext>
            </a:extLst>
          </p:cNvPr>
          <p:cNvSpPr/>
          <p:nvPr/>
        </p:nvSpPr>
        <p:spPr>
          <a:xfrm>
            <a:off x="4975724" y="896851"/>
            <a:ext cx="425568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.xlabel(</a:t>
            </a:r>
            <a:r>
              <a:rPr lang="en-US" sz="1350">
                <a:solidFill>
                  <a:srgbClr val="A31515"/>
                </a:solidFill>
                <a:latin typeface="Consolas" panose="020B0609020204030204" pitchFamily="49" charset="0"/>
              </a:rPr>
              <a:t>'Năm'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, color = </a:t>
            </a:r>
            <a:r>
              <a:rPr lang="en-US" sz="1350">
                <a:solidFill>
                  <a:srgbClr val="A31515"/>
                </a:solidFill>
                <a:latin typeface="Consolas" panose="020B0609020204030204" pitchFamily="49" charset="0"/>
              </a:rPr>
              <a:t>'black'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vi-VN" sz="13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vi-VN" sz="1350">
                <a:solidFill>
                  <a:srgbClr val="000000"/>
                </a:solidFill>
                <a:latin typeface="Consolas" panose="020B0609020204030204" pitchFamily="49" charset="0"/>
              </a:rPr>
              <a:t>.ylabel(</a:t>
            </a:r>
            <a:r>
              <a:rPr lang="vi-VN" sz="1350">
                <a:solidFill>
                  <a:srgbClr val="A31515"/>
                </a:solidFill>
                <a:latin typeface="Consolas" panose="020B0609020204030204" pitchFamily="49" charset="0"/>
              </a:rPr>
              <a:t>'Người'</a:t>
            </a:r>
            <a:r>
              <a:rPr lang="vi-VN" sz="1350">
                <a:solidFill>
                  <a:srgbClr val="000000"/>
                </a:solidFill>
                <a:latin typeface="Consolas" panose="020B0609020204030204" pitchFamily="49" charset="0"/>
              </a:rPr>
              <a:t>, color = </a:t>
            </a:r>
            <a:r>
              <a:rPr lang="vi-VN" sz="1350">
                <a:solidFill>
                  <a:srgbClr val="A31515"/>
                </a:solidFill>
                <a:latin typeface="Consolas" panose="020B0609020204030204" pitchFamily="49" charset="0"/>
              </a:rPr>
              <a:t>'black'</a:t>
            </a:r>
            <a:r>
              <a:rPr lang="vi-VN" sz="13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.title(</a:t>
            </a:r>
            <a:r>
              <a:rPr lang="en-US" sz="1350">
                <a:solidFill>
                  <a:srgbClr val="A31515"/>
                </a:solidFill>
                <a:latin typeface="Consolas" panose="020B0609020204030204" pitchFamily="49" charset="0"/>
              </a:rPr>
              <a:t>'Phân bố lao động'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, fontsize = 12)</a:t>
            </a: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.legend(career_names[career_id_to_plot].tolist())</a:t>
            </a: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.show()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335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5C659-F599-4122-A6AA-9BBA267B6843}"/>
              </a:ext>
            </a:extLst>
          </p:cNvPr>
          <p:cNvSpPr/>
          <p:nvPr/>
        </p:nvSpPr>
        <p:spPr>
          <a:xfrm>
            <a:off x="231259" y="112605"/>
            <a:ext cx="7618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latin typeface="Roboto" panose="02000000000000000000" pitchFamily="2" charset="0"/>
                <a:ea typeface="Roboto" panose="02000000000000000000" pitchFamily="2" charset="0"/>
              </a:rPr>
              <a:t>Create your own modules and packages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2AD96-3C69-4D41-9F15-7C801945DEE1}"/>
              </a:ext>
            </a:extLst>
          </p:cNvPr>
          <p:cNvSpPr/>
          <p:nvPr/>
        </p:nvSpPr>
        <p:spPr>
          <a:xfrm>
            <a:off x="143854" y="548400"/>
            <a:ext cx="9000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A python module is simply a single python file.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A Python package is simply a collection of python modules (a folder with file named __init__.py). 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See more at </a:t>
            </a:r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  <a:hlinkClick r:id="rId2"/>
              </a:rPr>
              <a:t>https://timothybramlett.com/How_to_create_a_Python_Package_with___init__py.html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0BF6F-1AA2-4330-B6B7-E93E3D9D0D22}"/>
              </a:ext>
            </a:extLst>
          </p:cNvPr>
          <p:cNvSpPr/>
          <p:nvPr/>
        </p:nvSpPr>
        <p:spPr>
          <a:xfrm>
            <a:off x="437028" y="17988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STEP 1: Create a file named qmodule1.py with hello() function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hello():</a:t>
            </a:r>
          </a:p>
          <a:p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sz="1350">
                <a:solidFill>
                  <a:srgbClr val="A31515"/>
                </a:solidFill>
                <a:latin typeface="Consolas" panose="020B0609020204030204" pitchFamily="49" charset="0"/>
              </a:rPr>
              <a:t>'Hello from qmodule1.'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B38B6-F680-44F1-AD6C-8C8787AA98EA}"/>
              </a:ext>
            </a:extLst>
          </p:cNvPr>
          <p:cNvSpPr/>
          <p:nvPr/>
        </p:nvSpPr>
        <p:spPr>
          <a:xfrm>
            <a:off x="3106269" y="2932191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STEP 2: Create a folder named qpackage with 2 files: qmodule1.py and __init__.py</a:t>
            </a:r>
          </a:p>
          <a:p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A06A6-5FC3-493A-843C-89F00DDDFA85}"/>
              </a:ext>
            </a:extLst>
          </p:cNvPr>
          <p:cNvSpPr/>
          <p:nvPr/>
        </p:nvSpPr>
        <p:spPr>
          <a:xfrm>
            <a:off x="3106269" y="4451003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File __init__.py includes: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qmodule2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DC3A9-5C4A-492D-9700-9FFD540B9214}"/>
              </a:ext>
            </a:extLst>
          </p:cNvPr>
          <p:cNvSpPr/>
          <p:nvPr/>
        </p:nvSpPr>
        <p:spPr>
          <a:xfrm>
            <a:off x="3106269" y="35507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File qmodule2.py: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hello():</a:t>
            </a:r>
          </a:p>
          <a:p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sz="1350">
                <a:solidFill>
                  <a:srgbClr val="A31515"/>
                </a:solidFill>
                <a:latin typeface="Consolas" panose="020B0609020204030204" pitchFamily="49" charset="0"/>
              </a:rPr>
              <a:t>'Hello from qmodule2.'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2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9DB1C-BE63-4D45-A5DC-7BE6CA8D99DA}"/>
              </a:ext>
            </a:extLst>
          </p:cNvPr>
          <p:cNvSpPr/>
          <p:nvPr/>
        </p:nvSpPr>
        <p:spPr>
          <a:xfrm>
            <a:off x="544606" y="563509"/>
            <a:ext cx="80547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STEP 3:</a:t>
            </a:r>
          </a:p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To use your modules/package from a different folder: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qCAUTION: This may NOT work sometime for UNKNOWN reason!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.path.append(</a:t>
            </a:r>
            <a:r>
              <a:rPr lang="en-US" sz="1350">
                <a:solidFill>
                  <a:srgbClr val="A31515"/>
                </a:solidFill>
                <a:latin typeface="Consolas" panose="020B0609020204030204" pitchFamily="49" charset="0"/>
              </a:rPr>
              <a:t>r'D:/temp_TODELSOON/PythonApplication1/PythonApplication1/'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path to your package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IMPORTANT NOTE: in dir path, use / instead of \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8000"/>
                </a:solidFill>
                <a:latin typeface="Consolas" panose="020B0609020204030204" pitchFamily="49" charset="0"/>
              </a:rPr>
              <a:t># Import and use your modules, packages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qmodule1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qm1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qpackage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qmodule2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qpm2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qpackage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qp</a:t>
            </a:r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3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qm1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.hello()</a:t>
            </a: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qpm2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.hello()</a:t>
            </a:r>
          </a:p>
          <a:p>
            <a:r>
              <a:rPr lang="en-US" sz="1350">
                <a:solidFill>
                  <a:srgbClr val="6F008A"/>
                </a:solidFill>
                <a:latin typeface="Consolas" panose="020B0609020204030204" pitchFamily="49" charset="0"/>
              </a:rPr>
              <a:t>qp</a:t>
            </a:r>
            <a:r>
              <a:rPr lang="en-US" sz="1350">
                <a:solidFill>
                  <a:srgbClr val="000000"/>
                </a:solidFill>
                <a:latin typeface="Consolas" panose="020B0609020204030204" pitchFamily="49" charset="0"/>
              </a:rPr>
              <a:t>.qmodule2.hello()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408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0BFF4-9C8C-4DD9-8BA5-E892E6372C6F}"/>
              </a:ext>
            </a:extLst>
          </p:cNvPr>
          <p:cNvSpPr txBox="1"/>
          <p:nvPr/>
        </p:nvSpPr>
        <p:spPr>
          <a:xfrm>
            <a:off x="103668" y="717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2D plot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FE542-5966-42EF-A45E-32865CB2ADA6}"/>
              </a:ext>
            </a:extLst>
          </p:cNvPr>
          <p:cNvSpPr/>
          <p:nvPr/>
        </p:nvSpPr>
        <p:spPr>
          <a:xfrm>
            <a:off x="2102588" y="632758"/>
            <a:ext cx="532957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5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pyplot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endParaRPr lang="en-US" sz="16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.array([1,2,3])</a:t>
            </a:r>
          </a:p>
          <a:p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.array([3,2,6])</a:t>
            </a:r>
          </a:p>
          <a:p>
            <a:r>
              <a:rPr lang="en-US" sz="1650">
                <a:solidFill>
                  <a:srgbClr val="008000"/>
                </a:solidFill>
                <a:latin typeface="Consolas" panose="020B0609020204030204" pitchFamily="49" charset="0"/>
              </a:rPr>
              <a:t>#x = np.arange(-4.0, 15.0, 0.1)</a:t>
            </a:r>
            <a:endParaRPr lang="en-US" sz="16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50">
                <a:solidFill>
                  <a:srgbClr val="008000"/>
                </a:solidFill>
                <a:latin typeface="Consolas" panose="020B0609020204030204" pitchFamily="49" charset="0"/>
              </a:rPr>
              <a:t>#y = 5*x**2 + 4</a:t>
            </a:r>
            <a:endParaRPr lang="es-ES" sz="16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.plot(x,y, color = </a:t>
            </a:r>
            <a:r>
              <a:rPr lang="en-US" sz="165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, linewidth=2)</a:t>
            </a:r>
          </a:p>
          <a:p>
            <a:endParaRPr lang="en-US" sz="16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.plot(x,</a:t>
            </a:r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.zeros(x.shape))</a:t>
            </a: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.xlabel(</a:t>
            </a:r>
            <a:r>
              <a:rPr lang="en-US" sz="165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.ylabel(</a:t>
            </a:r>
            <a:r>
              <a:rPr lang="en-US" sz="165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.title(</a:t>
            </a:r>
            <a:r>
              <a:rPr lang="en-US" sz="1650">
                <a:solidFill>
                  <a:srgbClr val="A31515"/>
                </a:solidFill>
                <a:latin typeface="Consolas" panose="020B0609020204030204" pitchFamily="49" charset="0"/>
              </a:rPr>
              <a:t>'Title'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.legend([</a:t>
            </a:r>
            <a:r>
              <a:rPr lang="en-US" sz="1650">
                <a:solidFill>
                  <a:srgbClr val="A31515"/>
                </a:solidFill>
                <a:latin typeface="Consolas" panose="020B0609020204030204" pitchFamily="49" charset="0"/>
              </a:rPr>
              <a:t>'quaratic func'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50">
                <a:solidFill>
                  <a:srgbClr val="A31515"/>
                </a:solidFill>
                <a:latin typeface="Consolas" panose="020B0609020204030204" pitchFamily="49" charset="0"/>
              </a:rPr>
              <a:t>'Ox'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.grid()</a:t>
            </a:r>
          </a:p>
          <a:p>
            <a:r>
              <a:rPr lang="en-US" sz="165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650">
                <a:solidFill>
                  <a:srgbClr val="000000"/>
                </a:solidFill>
                <a:latin typeface="Consolas" panose="020B0609020204030204" pitchFamily="49" charset="0"/>
              </a:rPr>
              <a:t>.show()</a:t>
            </a:r>
            <a:endParaRPr lang="en-US" sz="1650"/>
          </a:p>
        </p:txBody>
      </p:sp>
    </p:spTree>
    <p:extLst>
      <p:ext uri="{BB962C8B-B14F-4D97-AF65-F5344CB8AC3E}">
        <p14:creationId xmlns:p14="http://schemas.microsoft.com/office/powerpoint/2010/main" val="20147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DF2CBE-3F32-4122-9D0A-94998A1A7408}"/>
                  </a:ext>
                </a:extLst>
              </p14:cNvPr>
              <p14:cNvContentPartPr/>
              <p14:nvPr/>
            </p14:nvContentPartPr>
            <p14:xfrm>
              <a:off x="2311140" y="1687580"/>
              <a:ext cx="270" cy="27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DF2CBE-3F32-4122-9D0A-94998A1A7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7640" y="1674080"/>
                <a:ext cx="27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D340FEB-635E-4DA0-8913-9A75ACABF8FD}"/>
              </a:ext>
            </a:extLst>
          </p:cNvPr>
          <p:cNvGrpSpPr/>
          <p:nvPr/>
        </p:nvGrpSpPr>
        <p:grpSpPr>
          <a:xfrm>
            <a:off x="2760670" y="3987410"/>
            <a:ext cx="5771520" cy="305640"/>
            <a:chOff x="3369133" y="5367347"/>
            <a:chExt cx="76953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3EA78F-89F1-480B-AE66-1FF9767CD4A4}"/>
                    </a:ext>
                  </a:extLst>
                </p14:cNvPr>
                <p14:cNvContentPartPr/>
                <p14:nvPr/>
              </p14:nvContentPartPr>
              <p14:xfrm>
                <a:off x="3369133" y="5587667"/>
                <a:ext cx="7695360" cy="136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3EA78F-89F1-480B-AE66-1FF9767CD4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1493" y="5570027"/>
                  <a:ext cx="7731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9F5DAA-EBC6-4692-BF94-58A1A499BD63}"/>
                    </a:ext>
                  </a:extLst>
                </p14:cNvPr>
                <p14:cNvContentPartPr/>
                <p14:nvPr/>
              </p14:nvContentPartPr>
              <p14:xfrm>
                <a:off x="10650853" y="5367347"/>
                <a:ext cx="306720" cy="40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9F5DAA-EBC6-4692-BF94-58A1A499BD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32853" y="5349707"/>
                  <a:ext cx="34236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F6A9E-E8E2-45EF-B20D-7A0C9E8A874E}"/>
              </a:ext>
            </a:extLst>
          </p:cNvPr>
          <p:cNvGrpSpPr/>
          <p:nvPr/>
        </p:nvGrpSpPr>
        <p:grpSpPr>
          <a:xfrm>
            <a:off x="3253420" y="432320"/>
            <a:ext cx="308340" cy="4133160"/>
            <a:chOff x="4026133" y="627227"/>
            <a:chExt cx="411120" cy="55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9AA34B-2491-41B4-8CB0-F6ABFB9F1D7F}"/>
                    </a:ext>
                  </a:extLst>
                </p14:cNvPr>
                <p14:cNvContentPartPr/>
                <p14:nvPr/>
              </p14:nvContentPartPr>
              <p14:xfrm>
                <a:off x="4199293" y="838187"/>
                <a:ext cx="51840" cy="3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9AA34B-2491-41B4-8CB0-F6ABFB9F1D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1293" y="820187"/>
                  <a:ext cx="87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9DC203-FE50-4A0C-81BC-CCC8D53AD983}"/>
                    </a:ext>
                  </a:extLst>
                </p14:cNvPr>
                <p14:cNvContentPartPr/>
                <p14:nvPr/>
              </p14:nvContentPartPr>
              <p14:xfrm>
                <a:off x="4199293" y="660347"/>
                <a:ext cx="237960" cy="547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9DC203-FE50-4A0C-81BC-CCC8D53AD9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1293" y="642347"/>
                  <a:ext cx="273600" cy="55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8F50B4-5A59-42E4-AEC0-CEF367DA3547}"/>
                    </a:ext>
                  </a:extLst>
                </p14:cNvPr>
                <p14:cNvContentPartPr/>
                <p14:nvPr/>
              </p14:nvContentPartPr>
              <p14:xfrm>
                <a:off x="4026133" y="627227"/>
                <a:ext cx="402480" cy="19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8F50B4-5A59-42E4-AEC0-CEF367DA35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8133" y="609227"/>
                  <a:ext cx="4381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C4A384-7C8D-4F32-9DE8-320766E93F6A}"/>
              </a:ext>
            </a:extLst>
          </p:cNvPr>
          <p:cNvGrpSpPr/>
          <p:nvPr/>
        </p:nvGrpSpPr>
        <p:grpSpPr>
          <a:xfrm>
            <a:off x="8800300" y="4197470"/>
            <a:ext cx="177390" cy="228420"/>
            <a:chOff x="11421973" y="5647427"/>
            <a:chExt cx="2365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8DDC12-890A-44C8-B88F-BC0B0AD32E90}"/>
                    </a:ext>
                  </a:extLst>
                </p14:cNvPr>
                <p14:cNvContentPartPr/>
                <p14:nvPr/>
              </p14:nvContentPartPr>
              <p14:xfrm>
                <a:off x="11443573" y="5647427"/>
                <a:ext cx="147600" cy="304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8DDC12-890A-44C8-B88F-BC0B0AD32E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25933" y="5629787"/>
                  <a:ext cx="183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6A3F07-DE4D-41DD-B28B-5DA37D65E879}"/>
                    </a:ext>
                  </a:extLst>
                </p14:cNvPr>
                <p14:cNvContentPartPr/>
                <p14:nvPr/>
              </p14:nvContentPartPr>
              <p14:xfrm>
                <a:off x="11421973" y="5689907"/>
                <a:ext cx="236520" cy="24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6A3F07-DE4D-41DD-B28B-5DA37D65E8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03973" y="5671907"/>
                  <a:ext cx="27216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811E784-7C0D-429B-8024-69E15B4F4C06}"/>
                  </a:ext>
                </a:extLst>
              </p14:cNvPr>
              <p14:cNvContentPartPr/>
              <p14:nvPr/>
            </p14:nvContentPartPr>
            <p14:xfrm>
              <a:off x="2836270" y="467690"/>
              <a:ext cx="267840" cy="4725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811E784-7C0D-429B-8024-69E15B4F4C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8270" y="449697"/>
                <a:ext cx="303480" cy="508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E6FACF-292B-4E1E-99ED-81E1E5262B9D}"/>
                  </a:ext>
                </a:extLst>
              </p14:cNvPr>
              <p14:cNvContentPartPr/>
              <p14:nvPr/>
            </p14:nvContentPartPr>
            <p14:xfrm>
              <a:off x="4500820" y="3562160"/>
              <a:ext cx="83160" cy="58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E6FACF-292B-4E1E-99ED-81E1E5262B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2820" y="3544160"/>
                <a:ext cx="118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F0FC4B-E072-4BEE-92C3-7E1335023743}"/>
                  </a:ext>
                </a:extLst>
              </p14:cNvPr>
              <p14:cNvContentPartPr/>
              <p14:nvPr/>
            </p14:nvContentPartPr>
            <p14:xfrm>
              <a:off x="5738770" y="965030"/>
              <a:ext cx="95850" cy="718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F0FC4B-E072-4BEE-92C3-7E13350237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0821" y="947075"/>
                <a:ext cx="131390" cy="107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989F9B-A54D-4D8B-B8A2-A11E9B44D57D}"/>
                  </a:ext>
                </a:extLst>
              </p14:cNvPr>
              <p14:cNvContentPartPr/>
              <p14:nvPr/>
            </p14:nvContentPartPr>
            <p14:xfrm>
              <a:off x="6932980" y="895100"/>
              <a:ext cx="89640" cy="9585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989F9B-A54D-4D8B-B8A2-A11E9B44D5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5052" y="877151"/>
                <a:ext cx="125137" cy="131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CFC47D3-6B4E-4B92-9A8B-5EF628B46C2D}"/>
                  </a:ext>
                </a:extLst>
              </p14:cNvPr>
              <p14:cNvContentPartPr/>
              <p14:nvPr/>
            </p14:nvContentPartPr>
            <p14:xfrm>
              <a:off x="7669270" y="996890"/>
              <a:ext cx="270" cy="675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CFC47D3-6B4E-4B92-9A8B-5EF628B46C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55770" y="979127"/>
                <a:ext cx="27000" cy="41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7A8C49-A2B7-4B71-A3DF-98701DF0C818}"/>
                  </a:ext>
                </a:extLst>
              </p14:cNvPr>
              <p14:cNvContentPartPr/>
              <p14:nvPr/>
            </p14:nvContentPartPr>
            <p14:xfrm>
              <a:off x="4469230" y="2177870"/>
              <a:ext cx="102060" cy="8937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7A8C49-A2B7-4B71-A3DF-98701DF0C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51325" y="2159924"/>
                <a:ext cx="137512" cy="12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21E4F5-A8AA-47B5-AA4D-F5FE7DB92775}"/>
                  </a:ext>
                </a:extLst>
              </p14:cNvPr>
              <p14:cNvContentPartPr/>
              <p14:nvPr/>
            </p14:nvContentPartPr>
            <p14:xfrm>
              <a:off x="5580550" y="2171120"/>
              <a:ext cx="77220" cy="772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21E4F5-A8AA-47B5-AA4D-F5FE7DB927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2592" y="2153162"/>
                <a:ext cx="112777" cy="112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5AE68E-FE65-4A66-93DD-695336ECC92A}"/>
                  </a:ext>
                </a:extLst>
              </p14:cNvPr>
              <p14:cNvContentPartPr/>
              <p14:nvPr/>
            </p14:nvContentPartPr>
            <p14:xfrm>
              <a:off x="5643730" y="3320780"/>
              <a:ext cx="70470" cy="772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5AE68E-FE65-4A66-93DD-695336ECC9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25844" y="3302738"/>
                <a:ext cx="105884" cy="11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D19C36F-6C9D-410E-8DA7-60FF9A481EBC}"/>
                  </a:ext>
                </a:extLst>
              </p14:cNvPr>
              <p14:cNvContentPartPr/>
              <p14:nvPr/>
            </p14:nvContentPartPr>
            <p14:xfrm>
              <a:off x="7015600" y="3396650"/>
              <a:ext cx="90180" cy="8289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D19C36F-6C9D-410E-8DA7-60FF9A481E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7707" y="3378708"/>
                <a:ext cx="125608" cy="11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3225C7-51A3-4DE4-988D-8C8EE3973883}"/>
                  </a:ext>
                </a:extLst>
              </p14:cNvPr>
              <p14:cNvContentPartPr/>
              <p14:nvPr/>
            </p14:nvContentPartPr>
            <p14:xfrm>
              <a:off x="6900310" y="2196230"/>
              <a:ext cx="70470" cy="9585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3225C7-51A3-4DE4-988D-8C8EE39738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2333" y="2178281"/>
                <a:ext cx="106065" cy="131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96AB854-95F2-452F-AA0D-C7560652FE70}"/>
                  </a:ext>
                </a:extLst>
              </p14:cNvPr>
              <p14:cNvContentPartPr/>
              <p14:nvPr/>
            </p14:nvContentPartPr>
            <p14:xfrm>
              <a:off x="4468960" y="3734150"/>
              <a:ext cx="50760" cy="4887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96AB854-95F2-452F-AA0D-C7560652F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50960" y="3716157"/>
                <a:ext cx="86400" cy="52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D3C804-1EC4-4290-B52A-CC2950DB4570}"/>
                  </a:ext>
                </a:extLst>
              </p14:cNvPr>
              <p14:cNvContentPartPr/>
              <p14:nvPr/>
            </p14:nvContentPartPr>
            <p14:xfrm>
              <a:off x="5675320" y="3511670"/>
              <a:ext cx="69930" cy="45063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D3C804-1EC4-4290-B52A-CC2950DB45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7389" y="3493674"/>
                <a:ext cx="105433" cy="48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C75892B-1534-45AD-95B6-9B719EE5B50F}"/>
                  </a:ext>
                </a:extLst>
              </p14:cNvPr>
              <p14:cNvContentPartPr/>
              <p14:nvPr/>
            </p14:nvContentPartPr>
            <p14:xfrm>
              <a:off x="7035040" y="3568910"/>
              <a:ext cx="12420" cy="47007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C75892B-1534-45AD-95B6-9B719EE5B5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17297" y="3550913"/>
                <a:ext cx="47551" cy="505703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E65258A-C721-4E30-B46A-9B10D14274D3}"/>
              </a:ext>
            </a:extLst>
          </p:cNvPr>
          <p:cNvGrpSpPr/>
          <p:nvPr/>
        </p:nvGrpSpPr>
        <p:grpSpPr>
          <a:xfrm>
            <a:off x="4412260" y="4388090"/>
            <a:ext cx="285660" cy="209520"/>
            <a:chOff x="5571253" y="5901587"/>
            <a:chExt cx="3808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9E3513-C937-4B6D-A0AC-4CEF3117B865}"/>
                    </a:ext>
                  </a:extLst>
                </p14:cNvPr>
                <p14:cNvContentPartPr/>
                <p14:nvPr/>
              </p14:nvContentPartPr>
              <p14:xfrm>
                <a:off x="5571253" y="5901587"/>
                <a:ext cx="119160" cy="118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9E3513-C937-4B6D-A0AC-4CEF3117B8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3253" y="5883587"/>
                  <a:ext cx="154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12AC5B-804C-4B5A-A4E6-05CED4DBF3A7}"/>
                    </a:ext>
                  </a:extLst>
                </p14:cNvPr>
                <p14:cNvContentPartPr/>
                <p14:nvPr/>
              </p14:nvContentPartPr>
              <p14:xfrm>
                <a:off x="5604373" y="5951627"/>
                <a:ext cx="110520" cy="12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12AC5B-804C-4B5A-A4E6-05CED4DBF3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86373" y="5933627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D6A050-29AC-4484-98DC-3F6FEA807FA9}"/>
                    </a:ext>
                  </a:extLst>
                </p14:cNvPr>
                <p14:cNvContentPartPr/>
                <p14:nvPr/>
              </p14:nvContentPartPr>
              <p14:xfrm>
                <a:off x="5816053" y="5993027"/>
                <a:ext cx="136080" cy="18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D6A050-29AC-4484-98DC-3F6FEA807F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8413" y="5975387"/>
                  <a:ext cx="17172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1357A8-2C39-4102-85C9-BE946F716F76}"/>
                  </a:ext>
                </a:extLst>
              </p14:cNvPr>
              <p14:cNvContentPartPr/>
              <p14:nvPr/>
            </p14:nvContentPartPr>
            <p14:xfrm>
              <a:off x="5860000" y="4425620"/>
              <a:ext cx="183870" cy="2111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1357A8-2C39-4102-85C9-BE946F716F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42009" y="4407635"/>
                <a:ext cx="219493" cy="24675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82633ED-2A6F-48EA-B9F2-B1B52B609EED}"/>
              </a:ext>
            </a:extLst>
          </p:cNvPr>
          <p:cNvGrpSpPr/>
          <p:nvPr/>
        </p:nvGrpSpPr>
        <p:grpSpPr>
          <a:xfrm>
            <a:off x="7022080" y="4445060"/>
            <a:ext cx="368280" cy="311310"/>
            <a:chOff x="9051013" y="5977547"/>
            <a:chExt cx="49104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EF1A8C-2CE2-4DB2-AAA5-6CCDB1C68451}"/>
                    </a:ext>
                  </a:extLst>
                </p14:cNvPr>
                <p14:cNvContentPartPr/>
                <p14:nvPr/>
              </p14:nvContentPartPr>
              <p14:xfrm>
                <a:off x="9051013" y="5977547"/>
                <a:ext cx="169200" cy="17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EF1A8C-2CE2-4DB2-AAA5-6CCDB1C68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33013" y="5959907"/>
                  <a:ext cx="204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9DA98E-4CFD-492C-BAB1-C7411F6BD146}"/>
                    </a:ext>
                  </a:extLst>
                </p14:cNvPr>
                <p14:cNvContentPartPr/>
                <p14:nvPr/>
              </p14:nvContentPartPr>
              <p14:xfrm>
                <a:off x="9059653" y="6053507"/>
                <a:ext cx="118080" cy="11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9DA98E-4CFD-492C-BAB1-C7411F6BD1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41653" y="6035867"/>
                  <a:ext cx="153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C56874-9FAD-4658-97F8-7A39652AC3E6}"/>
                    </a:ext>
                  </a:extLst>
                </p14:cNvPr>
                <p14:cNvContentPartPr/>
                <p14:nvPr/>
              </p14:nvContentPartPr>
              <p14:xfrm>
                <a:off x="9372853" y="6052427"/>
                <a:ext cx="169200" cy="34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C56874-9FAD-4658-97F8-7A39652AC3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55213" y="6034427"/>
                  <a:ext cx="20484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DF4962-5E03-4D9D-A86C-021E0D99A5E9}"/>
              </a:ext>
            </a:extLst>
          </p:cNvPr>
          <p:cNvGrpSpPr/>
          <p:nvPr/>
        </p:nvGrpSpPr>
        <p:grpSpPr>
          <a:xfrm>
            <a:off x="3522610" y="945050"/>
            <a:ext cx="1099170" cy="204660"/>
            <a:chOff x="4385053" y="1310867"/>
            <a:chExt cx="14655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F81AB4-2F86-4BA0-B2D0-7AC85143F19E}"/>
                    </a:ext>
                  </a:extLst>
                </p14:cNvPr>
                <p14:cNvContentPartPr/>
                <p14:nvPr/>
              </p14:nvContentPartPr>
              <p14:xfrm>
                <a:off x="5697253" y="1319507"/>
                <a:ext cx="145080" cy="102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F81AB4-2F86-4BA0-B2D0-7AC85143F1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79613" y="1301507"/>
                  <a:ext cx="18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A0DD97-A753-496A-9ECD-75673EF94279}"/>
                    </a:ext>
                  </a:extLst>
                </p14:cNvPr>
                <p14:cNvContentPartPr/>
                <p14:nvPr/>
              </p14:nvContentPartPr>
              <p14:xfrm>
                <a:off x="5765293" y="1310867"/>
                <a:ext cx="85320" cy="6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A0DD97-A753-496A-9ECD-75673EF942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47293" y="1293227"/>
                  <a:ext cx="120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79E836-6328-41CA-BC41-7426AC4B4462}"/>
                    </a:ext>
                  </a:extLst>
                </p14:cNvPr>
                <p14:cNvContentPartPr/>
                <p14:nvPr/>
              </p14:nvContentPartPr>
              <p14:xfrm>
                <a:off x="4385053" y="1464947"/>
                <a:ext cx="1177920" cy="11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79E836-6328-41CA-BC41-7426AC4B44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67413" y="1446947"/>
                  <a:ext cx="121356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B074807-A0CF-402C-97AB-5C03767B6999}"/>
                  </a:ext>
                </a:extLst>
              </p14:cNvPr>
              <p14:cNvContentPartPr/>
              <p14:nvPr/>
            </p14:nvContentPartPr>
            <p14:xfrm>
              <a:off x="3452950" y="2012630"/>
              <a:ext cx="1042200" cy="18441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B074807-A0CF-402C-97AB-5C03767B69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34950" y="1994656"/>
                <a:ext cx="1077840" cy="219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17E6F9D-B748-4451-88FF-0D343F2E1BB6}"/>
                  </a:ext>
                </a:extLst>
              </p14:cNvPr>
              <p14:cNvContentPartPr/>
              <p14:nvPr/>
            </p14:nvContentPartPr>
            <p14:xfrm>
              <a:off x="3675160" y="3511670"/>
              <a:ext cx="730890" cy="2565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17E6F9D-B748-4451-88FF-0D343F2E1B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57167" y="3493607"/>
                <a:ext cx="766517" cy="61415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718D564-E2B1-4EBB-A4E3-6F0300374021}"/>
              </a:ext>
            </a:extLst>
          </p:cNvPr>
          <p:cNvGrpSpPr/>
          <p:nvPr/>
        </p:nvGrpSpPr>
        <p:grpSpPr>
          <a:xfrm>
            <a:off x="2779840" y="1174820"/>
            <a:ext cx="293490" cy="285660"/>
            <a:chOff x="3394693" y="1617227"/>
            <a:chExt cx="39132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1420A8-3BA7-43F0-8DA9-1176F19FC3B6}"/>
                    </a:ext>
                  </a:extLst>
                </p14:cNvPr>
                <p14:cNvContentPartPr/>
                <p14:nvPr/>
              </p14:nvContentPartPr>
              <p14:xfrm>
                <a:off x="3395053" y="163414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1420A8-3BA7-43F0-8DA9-1176F19FC3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77053" y="16165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7182EE-12F8-4A22-9CB5-1ACB724A770B}"/>
                    </a:ext>
                  </a:extLst>
                </p14:cNvPr>
                <p14:cNvContentPartPr/>
                <p14:nvPr/>
              </p14:nvContentPartPr>
              <p14:xfrm>
                <a:off x="3394693" y="1617227"/>
                <a:ext cx="229320" cy="33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7182EE-12F8-4A22-9CB5-1ACB724A77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7053" y="1599227"/>
                  <a:ext cx="264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43149F-372E-4A62-BD5B-AB7A9D685EEA}"/>
                    </a:ext>
                  </a:extLst>
                </p14:cNvPr>
                <p14:cNvContentPartPr/>
                <p14:nvPr/>
              </p14:nvContentPartPr>
              <p14:xfrm>
                <a:off x="3682693" y="1710107"/>
                <a:ext cx="103320" cy="28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43149F-372E-4A62-BD5B-AB7A9D685E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64693" y="1692467"/>
                  <a:ext cx="1389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F55EAF-1682-4EF8-B5B1-59F3B2075F36}"/>
              </a:ext>
            </a:extLst>
          </p:cNvPr>
          <p:cNvGrpSpPr/>
          <p:nvPr/>
        </p:nvGrpSpPr>
        <p:grpSpPr>
          <a:xfrm>
            <a:off x="2773630" y="1962140"/>
            <a:ext cx="374760" cy="222480"/>
            <a:chOff x="3386413" y="2666987"/>
            <a:chExt cx="49968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DF0531-BA72-4447-B190-7DD9B7EC89B2}"/>
                    </a:ext>
                  </a:extLst>
                </p14:cNvPr>
                <p14:cNvContentPartPr/>
                <p14:nvPr/>
              </p14:nvContentPartPr>
              <p14:xfrm>
                <a:off x="3386413" y="2666987"/>
                <a:ext cx="220680" cy="288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DF0531-BA72-4447-B190-7DD9B7EC89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68413" y="2648987"/>
                  <a:ext cx="256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60514F-3162-421E-819A-227A4600FF1D}"/>
                    </a:ext>
                  </a:extLst>
                </p14:cNvPr>
                <p14:cNvContentPartPr/>
                <p14:nvPr/>
              </p14:nvContentPartPr>
              <p14:xfrm>
                <a:off x="3784213" y="2760227"/>
                <a:ext cx="101880" cy="203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60514F-3162-421E-819A-227A4600FF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66213" y="2742227"/>
                  <a:ext cx="1375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48A03D-4AE1-4391-A4CC-6BAFAF8E7207}"/>
              </a:ext>
            </a:extLst>
          </p:cNvPr>
          <p:cNvGrpSpPr/>
          <p:nvPr/>
        </p:nvGrpSpPr>
        <p:grpSpPr>
          <a:xfrm>
            <a:off x="2804950" y="3365330"/>
            <a:ext cx="362610" cy="304830"/>
            <a:chOff x="3428173" y="4537907"/>
            <a:chExt cx="483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09EDD8-3E98-4C84-BB05-A35F931C0C94}"/>
                    </a:ext>
                  </a:extLst>
                </p14:cNvPr>
                <p14:cNvContentPartPr/>
                <p14:nvPr/>
              </p14:nvContentPartPr>
              <p14:xfrm>
                <a:off x="3428173" y="4537907"/>
                <a:ext cx="213120" cy="33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09EDD8-3E98-4C84-BB05-A35F931C0C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0173" y="4519907"/>
                  <a:ext cx="248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91F64C-5282-43D3-800B-F7C6D10168D3}"/>
                    </a:ext>
                  </a:extLst>
                </p14:cNvPr>
                <p14:cNvContentPartPr/>
                <p14:nvPr/>
              </p14:nvContentPartPr>
              <p14:xfrm>
                <a:off x="3809773" y="4682267"/>
                <a:ext cx="101880" cy="26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91F64C-5282-43D3-800B-F7C6D10168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92133" y="4664267"/>
                  <a:ext cx="1375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9B398A-9B3B-4DBD-81A4-3403733C9CF1}"/>
              </a:ext>
            </a:extLst>
          </p:cNvPr>
          <p:cNvGrpSpPr/>
          <p:nvPr/>
        </p:nvGrpSpPr>
        <p:grpSpPr>
          <a:xfrm>
            <a:off x="5790070" y="1746140"/>
            <a:ext cx="177390" cy="330210"/>
            <a:chOff x="7408333" y="2378987"/>
            <a:chExt cx="23652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988F77-01CD-485B-B6F3-69279A1DC9AA}"/>
                    </a:ext>
                  </a:extLst>
                </p14:cNvPr>
                <p14:cNvContentPartPr/>
                <p14:nvPr/>
              </p14:nvContentPartPr>
              <p14:xfrm>
                <a:off x="7492933" y="2378987"/>
                <a:ext cx="144720" cy="39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988F77-01CD-485B-B6F3-69279A1DC9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74933" y="2361347"/>
                  <a:ext cx="1803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9FA1DF-05C7-4243-86A3-2AEA5BC7A80A}"/>
                    </a:ext>
                  </a:extLst>
                </p14:cNvPr>
                <p14:cNvContentPartPr/>
                <p14:nvPr/>
              </p14:nvContentPartPr>
              <p14:xfrm>
                <a:off x="7408333" y="2633147"/>
                <a:ext cx="236520" cy="18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9FA1DF-05C7-4243-86A3-2AEA5BC7A8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90693" y="2615507"/>
                  <a:ext cx="27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FD8975-7716-4AA7-B521-08294EACB372}"/>
              </a:ext>
            </a:extLst>
          </p:cNvPr>
          <p:cNvGrpSpPr/>
          <p:nvPr/>
        </p:nvGrpSpPr>
        <p:grpSpPr>
          <a:xfrm>
            <a:off x="7059880" y="457160"/>
            <a:ext cx="165510" cy="267300"/>
            <a:chOff x="9101413" y="660347"/>
            <a:chExt cx="2206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44BDE8-22AF-4F5B-B32E-27D1F52A0B33}"/>
                    </a:ext>
                  </a:extLst>
                </p14:cNvPr>
                <p14:cNvContentPartPr/>
                <p14:nvPr/>
              </p14:nvContentPartPr>
              <p14:xfrm>
                <a:off x="9211573" y="660347"/>
                <a:ext cx="110520" cy="26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44BDE8-22AF-4F5B-B32E-27D1F52A0B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93573" y="642347"/>
                  <a:ext cx="146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09584A-7DFC-4DF1-AEB6-9903718A390D}"/>
                    </a:ext>
                  </a:extLst>
                </p14:cNvPr>
                <p14:cNvContentPartPr/>
                <p14:nvPr/>
              </p14:nvContentPartPr>
              <p14:xfrm>
                <a:off x="9101413" y="820907"/>
                <a:ext cx="212040" cy="195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09584A-7DFC-4DF1-AEB6-9903718A390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83413" y="803267"/>
                  <a:ext cx="2476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CD025FA-4333-49A9-B73F-C5204A3F12BE}"/>
                  </a:ext>
                </a:extLst>
              </p14:cNvPr>
              <p14:cNvContentPartPr/>
              <p14:nvPr/>
            </p14:nvContentPartPr>
            <p14:xfrm>
              <a:off x="5834350" y="4831970"/>
              <a:ext cx="292140" cy="27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CD025FA-4333-49A9-B73F-C5204A3F12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16361" y="4818470"/>
                <a:ext cx="327758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2DE43FAF-91FB-4DF6-93DE-31F7909E47BE}"/>
              </a:ext>
            </a:extLst>
          </p:cNvPr>
          <p:cNvGrpSpPr/>
          <p:nvPr/>
        </p:nvGrpSpPr>
        <p:grpSpPr>
          <a:xfrm>
            <a:off x="241840" y="601640"/>
            <a:ext cx="1958040" cy="495720"/>
            <a:chOff x="322453" y="802187"/>
            <a:chExt cx="261072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C95031-9E3A-4876-AE38-332BB5132986}"/>
                    </a:ext>
                  </a:extLst>
                </p14:cNvPr>
                <p14:cNvContentPartPr/>
                <p14:nvPr/>
              </p14:nvContentPartPr>
              <p14:xfrm>
                <a:off x="322453" y="1152107"/>
                <a:ext cx="166320" cy="21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C95031-9E3A-4876-AE38-332BB51329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4813" y="1134107"/>
                  <a:ext cx="201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001906-6CEB-41C7-9101-8C61F6FCA0DF}"/>
                    </a:ext>
                  </a:extLst>
                </p14:cNvPr>
                <p14:cNvContentPartPr/>
                <p14:nvPr/>
              </p14:nvContentPartPr>
              <p14:xfrm>
                <a:off x="611173" y="1103507"/>
                <a:ext cx="191880" cy="35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001906-6CEB-41C7-9101-8C61F6FCA0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533" y="1085507"/>
                  <a:ext cx="227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04E0DD-AF4A-43CB-8D21-7A3032E606AD}"/>
                    </a:ext>
                  </a:extLst>
                </p14:cNvPr>
                <p14:cNvContentPartPr/>
                <p14:nvPr/>
              </p14:nvContentPartPr>
              <p14:xfrm>
                <a:off x="846613" y="1289627"/>
                <a:ext cx="11160" cy="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04E0DD-AF4A-43CB-8D21-7A3032E606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8613" y="1271627"/>
                  <a:ext cx="46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29C115-C924-4DEC-959C-1E4400F810F3}"/>
                    </a:ext>
                  </a:extLst>
                </p14:cNvPr>
                <p14:cNvContentPartPr/>
                <p14:nvPr/>
              </p14:nvContentPartPr>
              <p14:xfrm>
                <a:off x="957853" y="1072187"/>
                <a:ext cx="272160" cy="13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29C115-C924-4DEC-959C-1E4400F810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853" y="1054547"/>
                  <a:ext cx="307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AF1F33-BF28-4E5C-918C-53A0A9167FA5}"/>
                    </a:ext>
                  </a:extLst>
                </p14:cNvPr>
                <p14:cNvContentPartPr/>
                <p14:nvPr/>
              </p14:nvContentPartPr>
              <p14:xfrm>
                <a:off x="1311733" y="1049867"/>
                <a:ext cx="142560" cy="19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AF1F33-BF28-4E5C-918C-53A0A9167F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93733" y="1032227"/>
                  <a:ext cx="178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2C2329-664E-4014-B199-96E1A7CCC1CB}"/>
                    </a:ext>
                  </a:extLst>
                </p14:cNvPr>
                <p14:cNvContentPartPr/>
                <p14:nvPr/>
              </p14:nvContentPartPr>
              <p14:xfrm>
                <a:off x="1559413" y="1052027"/>
                <a:ext cx="9468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2C2329-664E-4014-B199-96E1A7CCC1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41773" y="1034027"/>
                  <a:ext cx="130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0BC40B-0426-47D5-8C53-709063718889}"/>
                    </a:ext>
                  </a:extLst>
                </p14:cNvPr>
                <p14:cNvContentPartPr/>
                <p14:nvPr/>
              </p14:nvContentPartPr>
              <p14:xfrm>
                <a:off x="1770373" y="802187"/>
                <a:ext cx="211320" cy="439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0BC40B-0426-47D5-8C53-7090637188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52733" y="784187"/>
                  <a:ext cx="2469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F37802-4D4D-4C22-91AB-7A937965BCDC}"/>
                    </a:ext>
                  </a:extLst>
                </p14:cNvPr>
                <p14:cNvContentPartPr/>
                <p14:nvPr/>
              </p14:nvContentPartPr>
              <p14:xfrm>
                <a:off x="2086093" y="1099907"/>
                <a:ext cx="158400" cy="343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F37802-4D4D-4C22-91AB-7A937965BCD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68453" y="1081907"/>
                  <a:ext cx="1940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CAEA6E-E9D1-42B6-B81A-6828562F3FEA}"/>
                    </a:ext>
                  </a:extLst>
                </p14:cNvPr>
                <p14:cNvContentPartPr/>
                <p14:nvPr/>
              </p14:nvContentPartPr>
              <p14:xfrm>
                <a:off x="2356813" y="1059587"/>
                <a:ext cx="141120" cy="19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CAEA6E-E9D1-42B6-B81A-6828562F3F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39173" y="1041947"/>
                  <a:ext cx="176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07A633-2DBE-43A4-9FE2-210FB93AE6CE}"/>
                    </a:ext>
                  </a:extLst>
                </p14:cNvPr>
                <p14:cNvContentPartPr/>
                <p14:nvPr/>
              </p14:nvContentPartPr>
              <p14:xfrm>
                <a:off x="2586493" y="1068227"/>
                <a:ext cx="30240" cy="175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07A633-2DBE-43A4-9FE2-210FB93AE6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8493" y="1050587"/>
                  <a:ext cx="65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CB1C94-8987-45D1-A5FB-B4B30532E724}"/>
                    </a:ext>
                  </a:extLst>
                </p14:cNvPr>
                <p14:cNvContentPartPr/>
                <p14:nvPr/>
              </p14:nvContentPartPr>
              <p14:xfrm>
                <a:off x="2664613" y="968147"/>
                <a:ext cx="13320" cy="1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CB1C94-8987-45D1-A5FB-B4B30532E7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46613" y="950507"/>
                  <a:ext cx="4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3B08EA-2DFA-4880-88D5-87FF1BF30057}"/>
                    </a:ext>
                  </a:extLst>
                </p14:cNvPr>
                <p14:cNvContentPartPr/>
                <p14:nvPr/>
              </p14:nvContentPartPr>
              <p14:xfrm>
                <a:off x="2729413" y="926747"/>
                <a:ext cx="203760" cy="430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3B08EA-2DFA-4880-88D5-87FF1BF300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11773" y="909107"/>
                  <a:ext cx="239400" cy="4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4A980E9-55B2-415A-9E73-0F9392AA425C}"/>
              </a:ext>
            </a:extLst>
          </p:cNvPr>
          <p:cNvGrpSpPr/>
          <p:nvPr/>
        </p:nvGrpSpPr>
        <p:grpSpPr>
          <a:xfrm>
            <a:off x="2332990" y="602720"/>
            <a:ext cx="216000" cy="468720"/>
            <a:chOff x="3110653" y="803627"/>
            <a:chExt cx="28800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4877E7-CF73-4F59-8557-27FE53696463}"/>
                    </a:ext>
                  </a:extLst>
                </p14:cNvPr>
                <p14:cNvContentPartPr/>
                <p14:nvPr/>
              </p14:nvContentPartPr>
              <p14:xfrm>
                <a:off x="3110653" y="803627"/>
                <a:ext cx="135000" cy="624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F4877E7-CF73-4F59-8557-27FE5369646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92653" y="785627"/>
                  <a:ext cx="17064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209713-1810-4A3E-921F-359E0D4CF07D}"/>
                    </a:ext>
                  </a:extLst>
                </p14:cNvPr>
                <p14:cNvContentPartPr/>
                <p14:nvPr/>
              </p14:nvContentPartPr>
              <p14:xfrm>
                <a:off x="3299653" y="866267"/>
                <a:ext cx="99000" cy="49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209713-1810-4A3E-921F-359E0D4CF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82013" y="848267"/>
                  <a:ext cx="13464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83CE6D-DB3A-4B1D-B681-37EC26B16D52}"/>
              </a:ext>
            </a:extLst>
          </p:cNvPr>
          <p:cNvGrpSpPr/>
          <p:nvPr/>
        </p:nvGrpSpPr>
        <p:grpSpPr>
          <a:xfrm>
            <a:off x="5548960" y="4304960"/>
            <a:ext cx="152820" cy="136620"/>
            <a:chOff x="7398613" y="5739947"/>
            <a:chExt cx="20376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B1021C-DA53-48A2-A569-A80FC5FBE5E3}"/>
                    </a:ext>
                  </a:extLst>
                </p14:cNvPr>
                <p14:cNvContentPartPr/>
                <p14:nvPr/>
              </p14:nvContentPartPr>
              <p14:xfrm>
                <a:off x="7463053" y="5739947"/>
                <a:ext cx="139320" cy="15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B1021C-DA53-48A2-A569-A80FC5FBE5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45053" y="5721947"/>
                  <a:ext cx="174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A6C6EB-4AB1-48E1-998D-402B6B6FD34F}"/>
                    </a:ext>
                  </a:extLst>
                </p14:cNvPr>
                <p14:cNvContentPartPr/>
                <p14:nvPr/>
              </p14:nvContentPartPr>
              <p14:xfrm>
                <a:off x="7398613" y="5757227"/>
                <a:ext cx="171360" cy="16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A6C6EB-4AB1-48E1-998D-402B6B6FD34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0973" y="5739227"/>
                  <a:ext cx="2070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83A9284-8DC4-43EE-88AD-978EB7612A40}"/>
              </a:ext>
            </a:extLst>
          </p:cNvPr>
          <p:cNvGrpSpPr/>
          <p:nvPr/>
        </p:nvGrpSpPr>
        <p:grpSpPr>
          <a:xfrm>
            <a:off x="4620970" y="3178250"/>
            <a:ext cx="139860" cy="215190"/>
            <a:chOff x="6161293" y="4237667"/>
            <a:chExt cx="1864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53480D-336A-4E31-BED9-125CD451E481}"/>
                    </a:ext>
                  </a:extLst>
                </p14:cNvPr>
                <p14:cNvContentPartPr/>
                <p14:nvPr/>
              </p14:nvContentPartPr>
              <p14:xfrm>
                <a:off x="6185053" y="4237667"/>
                <a:ext cx="110520" cy="266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53480D-336A-4E31-BED9-125CD451E4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67053" y="4219667"/>
                  <a:ext cx="146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6BBEE6-4378-4E4A-9AD8-918DE26A57A8}"/>
                    </a:ext>
                  </a:extLst>
                </p14:cNvPr>
                <p14:cNvContentPartPr/>
                <p14:nvPr/>
              </p14:nvContentPartPr>
              <p14:xfrm>
                <a:off x="6161293" y="4332707"/>
                <a:ext cx="186480" cy="19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6BBEE6-4378-4E4A-9AD8-918DE26A57A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43653" y="4315067"/>
                  <a:ext cx="2221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95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0BFF4-9C8C-4DD9-8BA5-E892E6372C6F}"/>
              </a:ext>
            </a:extLst>
          </p:cNvPr>
          <p:cNvSpPr txBox="1"/>
          <p:nvPr/>
        </p:nvSpPr>
        <p:spPr>
          <a:xfrm>
            <a:off x="103668" y="717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3D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42A8C-2D65-45E8-8C6D-3F6DE02DD6FE}"/>
              </a:ext>
            </a:extLst>
          </p:cNvPr>
          <p:cNvSpPr/>
          <p:nvPr/>
        </p:nvSpPr>
        <p:spPr>
          <a:xfrm>
            <a:off x="329610" y="921298"/>
            <a:ext cx="9048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pyplot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mpl_toolkits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mplot3d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axes3d</a:t>
            </a: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cm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.linspace(-1, 1, 100) </a:t>
            </a:r>
          </a:p>
          <a:p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.linspace(-1, 1, 100)</a:t>
            </a:r>
          </a:p>
          <a:p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X, Y = </a:t>
            </a:r>
            <a:r>
              <a:rPr lang="es-E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.meshgrid(X, Y)</a:t>
            </a:r>
          </a:p>
          <a:p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Z = X**2 + Y**2  </a:t>
            </a: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Plot the surface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fig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.figure()</a:t>
            </a:r>
          </a:p>
          <a:p>
            <a:r>
              <a:rPr lang="fr-FR" sz="1500">
                <a:solidFill>
                  <a:srgbClr val="000000"/>
                </a:solidFill>
                <a:latin typeface="Consolas" panose="020B0609020204030204" pitchFamily="49" charset="0"/>
              </a:rPr>
              <a:t>ax = fig.gca(projection=</a:t>
            </a:r>
            <a:r>
              <a:rPr lang="fr-FR" sz="1500">
                <a:solidFill>
                  <a:srgbClr val="A31515"/>
                </a:solidFill>
                <a:latin typeface="Consolas" panose="020B0609020204030204" pitchFamily="49" charset="0"/>
              </a:rPr>
              <a:t>'3d'</a:t>
            </a:r>
            <a:r>
              <a:rPr lang="fr-FR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500">
                <a:solidFill>
                  <a:srgbClr val="000000"/>
                </a:solidFill>
                <a:latin typeface="Consolas" panose="020B0609020204030204" pitchFamily="49" charset="0"/>
              </a:rPr>
              <a:t>surf = ax.plot_surface(X, Y, Z,  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      rcount = 10, ccount = 10,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control no. of points, can interpolate points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      cmap=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cm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.coolwarm)</a:t>
            </a:r>
          </a:p>
        </p:txBody>
      </p:sp>
    </p:spTree>
    <p:extLst>
      <p:ext uri="{BB962C8B-B14F-4D97-AF65-F5344CB8AC3E}">
        <p14:creationId xmlns:p14="http://schemas.microsoft.com/office/powerpoint/2010/main" val="116501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0BFF4-9C8C-4DD9-8BA5-E892E6372C6F}"/>
              </a:ext>
            </a:extLst>
          </p:cNvPr>
          <p:cNvSpPr txBox="1"/>
          <p:nvPr/>
        </p:nvSpPr>
        <p:spPr>
          <a:xfrm>
            <a:off x="103668" y="717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3D plot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AC491-1FC5-4143-8348-744763BD05FC}"/>
              </a:ext>
            </a:extLst>
          </p:cNvPr>
          <p:cNvSpPr/>
          <p:nvPr/>
        </p:nvSpPr>
        <p:spPr>
          <a:xfrm>
            <a:off x="1911203" y="1343636"/>
            <a:ext cx="64513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ax.set_xlabel(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fontsize=10, color=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ax.set_ylabel(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fontsize=10, color=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ax.set_zlabel(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'f(x,y)'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fontsize=10, color=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ax.set_title(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'Title'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fontsize=10, color=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'black'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fig.colorbar(surf, shrink=0.5, aspect=5)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.show()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7857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96E24-BE68-4746-A94A-6B45F476DBDB}"/>
              </a:ext>
            </a:extLst>
          </p:cNvPr>
          <p:cNvSpPr/>
          <p:nvPr/>
        </p:nvSpPr>
        <p:spPr>
          <a:xfrm>
            <a:off x="231259" y="112605"/>
            <a:ext cx="76182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</a:p>
          <a:p>
            <a:r>
              <a:rPr lang="en-US" sz="1500">
                <a:latin typeface="Roboto" panose="02000000000000000000" pitchFamily="2" charset="0"/>
                <a:ea typeface="Roboto" panose="02000000000000000000" pitchFamily="2" charset="0"/>
              </a:rPr>
              <a:t>Data: D:\OneDrive\02_Work\At_UTE\GiangDay\AI\qSlides\2019-2020 Sem2\Data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3A52F-3E59-4EBB-B640-BDA6021EF0CD}"/>
              </a:ext>
            </a:extLst>
          </p:cNvPr>
          <p:cNvSpPr/>
          <p:nvPr/>
        </p:nvSpPr>
        <p:spPr>
          <a:xfrm>
            <a:off x="850604" y="1048256"/>
            <a:ext cx="790530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pandas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pd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numpy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VNdata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.read_csv(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r'D:\OneDrive\02_Work\At_UTE\GiangDay\AI\qSlides\2019-2020 Sem2\Data\PhanBoLaoDongTheoNganhNghe.csv'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vi-VN" sz="1500">
                <a:solidFill>
                  <a:srgbClr val="008000"/>
                </a:solidFill>
                <a:latin typeface="Consolas" panose="020B0609020204030204" pitchFamily="49" charset="0"/>
              </a:rPr>
              <a:t># Thông tin dữ liệu: Lao động và cơ cấu lao động từ 15 tuổi trở lên đang làm việc hàng năm phân theo ngành kinh tế chia theo Ngành, Phân tổ và Năm</a:t>
            </a:r>
            <a:endParaRPr lang="vi-VN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>
                <a:solidFill>
                  <a:srgbClr val="008000"/>
                </a:solidFill>
                <a:latin typeface="Consolas" panose="020B0609020204030204" pitchFamily="49" charset="0"/>
              </a:rPr>
              <a:t># Tổng số (Nghìn người)</a:t>
            </a:r>
            <a:endParaRPr lang="vi-VN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Nguồn: TỔNG CỤC THỐNG KÊ, năm 2020, https://www.gso.gov.vn/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Quick view of data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VNdata.info()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VNdata.head(6)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VNdata.describe()</a:t>
            </a:r>
            <a:endParaRPr lang="en-US" sz="15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A79DD0-1D21-489F-961E-5BCEE1E060B3}"/>
                  </a:ext>
                </a:extLst>
              </p14:cNvPr>
              <p14:cNvContentPartPr/>
              <p14:nvPr/>
            </p14:nvContentPartPr>
            <p14:xfrm>
              <a:off x="580244" y="830908"/>
              <a:ext cx="1080" cy="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A79DD0-1D21-489F-961E-5BCEE1E06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244" y="821908"/>
                <a:ext cx="1872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B9DB1F-2836-4E37-9DFF-0075E344B460}"/>
              </a:ext>
            </a:extLst>
          </p:cNvPr>
          <p:cNvGrpSpPr/>
          <p:nvPr/>
        </p:nvGrpSpPr>
        <p:grpSpPr>
          <a:xfrm>
            <a:off x="110804" y="227908"/>
            <a:ext cx="822960" cy="145080"/>
            <a:chOff x="110804" y="227908"/>
            <a:chExt cx="82296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164654-A0CD-498D-A552-A3B6DA0AD7F9}"/>
                    </a:ext>
                  </a:extLst>
                </p14:cNvPr>
                <p14:cNvContentPartPr/>
                <p14:nvPr/>
              </p14:nvContentPartPr>
              <p14:xfrm>
                <a:off x="110804" y="274708"/>
                <a:ext cx="204120" cy="6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164654-A0CD-498D-A552-A3B6DA0AD7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164" y="265708"/>
                  <a:ext cx="221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28F388-EF16-4C09-AB1C-64F2F8329F23}"/>
                    </a:ext>
                  </a:extLst>
                </p14:cNvPr>
                <p14:cNvContentPartPr/>
                <p14:nvPr/>
              </p14:nvContentPartPr>
              <p14:xfrm>
                <a:off x="223484" y="227908"/>
                <a:ext cx="94680" cy="124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28F388-EF16-4C09-AB1C-64F2F8329F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484" y="219268"/>
                  <a:ext cx="112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6098FF-9401-4E2F-99AE-82D88B12226B}"/>
                    </a:ext>
                  </a:extLst>
                </p14:cNvPr>
                <p14:cNvContentPartPr/>
                <p14:nvPr/>
              </p14:nvContentPartPr>
              <p14:xfrm>
                <a:off x="361004" y="366148"/>
                <a:ext cx="572760" cy="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6098FF-9401-4E2F-99AE-82D88B1222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004" y="357148"/>
                  <a:ext cx="590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9C570A-1CAD-440D-B15D-A04C3EBD962C}"/>
              </a:ext>
            </a:extLst>
          </p:cNvPr>
          <p:cNvGrpSpPr/>
          <p:nvPr/>
        </p:nvGrpSpPr>
        <p:grpSpPr>
          <a:xfrm>
            <a:off x="4956764" y="742708"/>
            <a:ext cx="1043640" cy="612000"/>
            <a:chOff x="4956764" y="742708"/>
            <a:chExt cx="1043640" cy="61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DFE8F4-EEFA-4D80-965A-DF1271BB740E}"/>
                    </a:ext>
                  </a:extLst>
                </p14:cNvPr>
                <p14:cNvContentPartPr/>
                <p14:nvPr/>
              </p14:nvContentPartPr>
              <p14:xfrm>
                <a:off x="4956764" y="932788"/>
                <a:ext cx="140400" cy="14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DFE8F4-EEFA-4D80-965A-DF1271BB74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8124" y="923788"/>
                  <a:ext cx="158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384FE1-76AA-4549-99E8-E500BC656C7A}"/>
                    </a:ext>
                  </a:extLst>
                </p14:cNvPr>
                <p14:cNvContentPartPr/>
                <p14:nvPr/>
              </p14:nvContentPartPr>
              <p14:xfrm>
                <a:off x="5161604" y="742708"/>
                <a:ext cx="254160" cy="357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384FE1-76AA-4549-99E8-E500BC656C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2964" y="733708"/>
                  <a:ext cx="271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F68E7A-3295-475C-A342-487F8E867066}"/>
                    </a:ext>
                  </a:extLst>
                </p14:cNvPr>
                <p14:cNvContentPartPr/>
                <p14:nvPr/>
              </p14:nvContentPartPr>
              <p14:xfrm>
                <a:off x="5416844" y="912988"/>
                <a:ext cx="10800" cy="1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F68E7A-3295-475C-A342-487F8E86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8204" y="903988"/>
                  <a:ext cx="28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6BBD6F-C7B8-4CF3-97F2-84D92F7AEE04}"/>
                    </a:ext>
                  </a:extLst>
                </p14:cNvPr>
                <p14:cNvContentPartPr/>
                <p14:nvPr/>
              </p14:nvContentPartPr>
              <p14:xfrm>
                <a:off x="5524484" y="1014148"/>
                <a:ext cx="68040" cy="80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6BBD6F-C7B8-4CF3-97F2-84D92F7AEE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5484" y="1005148"/>
                  <a:ext cx="85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E0DBD0-DD1D-4DB5-B682-4E7C65FF41E1}"/>
                    </a:ext>
                  </a:extLst>
                </p14:cNvPr>
                <p14:cNvContentPartPr/>
                <p14:nvPr/>
              </p14:nvContentPartPr>
              <p14:xfrm>
                <a:off x="5691524" y="1014868"/>
                <a:ext cx="17280" cy="6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E0DBD0-DD1D-4DB5-B682-4E7C65FF41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82524" y="1005868"/>
                  <a:ext cx="34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E5C273-FAC6-4658-8134-9B4AAABAF6EB}"/>
                    </a:ext>
                  </a:extLst>
                </p14:cNvPr>
                <p14:cNvContentPartPr/>
                <p14:nvPr/>
              </p14:nvContentPartPr>
              <p14:xfrm>
                <a:off x="5723564" y="956548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E5C273-FAC6-4658-8134-9B4AAABAF6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14924" y="947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ABF0D2-FD2A-415D-B873-6786CC2FE43C}"/>
                    </a:ext>
                  </a:extLst>
                </p14:cNvPr>
                <p14:cNvContentPartPr/>
                <p14:nvPr/>
              </p14:nvContentPartPr>
              <p14:xfrm>
                <a:off x="5755964" y="1028188"/>
                <a:ext cx="244440" cy="326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ABF0D2-FD2A-415D-B873-6786CC2FE4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7324" y="1019188"/>
                  <a:ext cx="26208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3F2A79-91BB-4EB8-8C41-4FFE812AB13E}"/>
              </a:ext>
            </a:extLst>
          </p:cNvPr>
          <p:cNvGrpSpPr/>
          <p:nvPr/>
        </p:nvGrpSpPr>
        <p:grpSpPr>
          <a:xfrm>
            <a:off x="6365084" y="747388"/>
            <a:ext cx="548280" cy="287640"/>
            <a:chOff x="6365084" y="747388"/>
            <a:chExt cx="5482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CC5E17-2FD1-42AB-B2A2-2E84FA862408}"/>
                    </a:ext>
                  </a:extLst>
                </p14:cNvPr>
                <p14:cNvContentPartPr/>
                <p14:nvPr/>
              </p14:nvContentPartPr>
              <p14:xfrm>
                <a:off x="6371204" y="993628"/>
                <a:ext cx="180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CC5E17-2FD1-42AB-B2A2-2E84FA8624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2204" y="984628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ED1D58-94D0-4052-9C0C-9EDBE1A7846C}"/>
                    </a:ext>
                  </a:extLst>
                </p14:cNvPr>
                <p14:cNvContentPartPr/>
                <p14:nvPr/>
              </p14:nvContentPartPr>
              <p14:xfrm>
                <a:off x="6365084" y="747388"/>
                <a:ext cx="548280" cy="28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ED1D58-94D0-4052-9C0C-9EDBE1A78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6444" y="738388"/>
                  <a:ext cx="5659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51685D-0BB5-4FCF-9C2C-8EDBE2D1630D}"/>
              </a:ext>
            </a:extLst>
          </p:cNvPr>
          <p:cNvGrpSpPr/>
          <p:nvPr/>
        </p:nvGrpSpPr>
        <p:grpSpPr>
          <a:xfrm>
            <a:off x="7109564" y="563788"/>
            <a:ext cx="188640" cy="375120"/>
            <a:chOff x="7109564" y="563788"/>
            <a:chExt cx="18864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D9A54C-0D69-4E62-A668-6BB03E1E2948}"/>
                    </a:ext>
                  </a:extLst>
                </p14:cNvPr>
                <p14:cNvContentPartPr/>
                <p14:nvPr/>
              </p14:nvContentPartPr>
              <p14:xfrm>
                <a:off x="7109564" y="716068"/>
                <a:ext cx="146520" cy="1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D9A54C-0D69-4E62-A668-6BB03E1E29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0924" y="707428"/>
                  <a:ext cx="164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82C3A4-C729-4D38-9529-E93DDDED1198}"/>
                    </a:ext>
                  </a:extLst>
                </p14:cNvPr>
                <p14:cNvContentPartPr/>
                <p14:nvPr/>
              </p14:nvContentPartPr>
              <p14:xfrm>
                <a:off x="7142684" y="744508"/>
                <a:ext cx="155520" cy="1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82C3A4-C729-4D38-9529-E93DDDED11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34044" y="735868"/>
                  <a:ext cx="173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F7B2C7-133E-42AD-BDB7-263C3E302A71}"/>
                    </a:ext>
                  </a:extLst>
                </p14:cNvPr>
                <p14:cNvContentPartPr/>
                <p14:nvPr/>
              </p14:nvContentPartPr>
              <p14:xfrm>
                <a:off x="7185524" y="563788"/>
                <a:ext cx="7560" cy="37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F7B2C7-133E-42AD-BDB7-263C3E302A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6524" y="555148"/>
                  <a:ext cx="2520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964D44-BCB8-497E-9DC7-E1183123B3EF}"/>
              </a:ext>
            </a:extLst>
          </p:cNvPr>
          <p:cNvGrpSpPr/>
          <p:nvPr/>
        </p:nvGrpSpPr>
        <p:grpSpPr>
          <a:xfrm>
            <a:off x="7527164" y="673228"/>
            <a:ext cx="1264680" cy="540360"/>
            <a:chOff x="7527164" y="673228"/>
            <a:chExt cx="12646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9C3B4F-0CA5-4F1E-8C3D-99D9CA25EA3F}"/>
                    </a:ext>
                  </a:extLst>
                </p14:cNvPr>
                <p14:cNvContentPartPr/>
                <p14:nvPr/>
              </p14:nvContentPartPr>
              <p14:xfrm>
                <a:off x="7527164" y="673228"/>
                <a:ext cx="414000" cy="9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9C3B4F-0CA5-4F1E-8C3D-99D9CA25E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8164" y="664588"/>
                  <a:ext cx="431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07F24D-E94F-4FE9-A8AA-03F2B731BFCA}"/>
                    </a:ext>
                  </a:extLst>
                </p14:cNvPr>
                <p14:cNvContentPartPr/>
                <p14:nvPr/>
              </p14:nvContentPartPr>
              <p14:xfrm>
                <a:off x="7928924" y="710308"/>
                <a:ext cx="52200" cy="2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07F24D-E94F-4FE9-A8AA-03F2B731BF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0284" y="701308"/>
                  <a:ext cx="69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EA14EA-F18E-4EEF-B11E-8C6A8473B302}"/>
                    </a:ext>
                  </a:extLst>
                </p14:cNvPr>
                <p14:cNvContentPartPr/>
                <p14:nvPr/>
              </p14:nvContentPartPr>
              <p14:xfrm>
                <a:off x="8048444" y="695908"/>
                <a:ext cx="66960" cy="17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EA14EA-F18E-4EEF-B11E-8C6A8473B3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9444" y="687268"/>
                  <a:ext cx="84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E07639-2C67-4330-B49E-9598991A5664}"/>
                    </a:ext>
                  </a:extLst>
                </p14:cNvPr>
                <p14:cNvContentPartPr/>
                <p14:nvPr/>
              </p14:nvContentPartPr>
              <p14:xfrm>
                <a:off x="8157884" y="703108"/>
                <a:ext cx="215280" cy="22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E07639-2C67-4330-B49E-9598991A56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49244" y="694468"/>
                  <a:ext cx="232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38DC83-FD7B-4F86-B601-D3048F652C1A}"/>
                    </a:ext>
                  </a:extLst>
                </p14:cNvPr>
                <p14:cNvContentPartPr/>
                <p14:nvPr/>
              </p14:nvContentPartPr>
              <p14:xfrm>
                <a:off x="7580444" y="1042588"/>
                <a:ext cx="280800" cy="3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38DC83-FD7B-4F86-B601-D3048F652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71804" y="1033948"/>
                  <a:ext cx="29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A3B9F9-022A-4478-8D0D-9D781C36D6BF}"/>
                    </a:ext>
                  </a:extLst>
                </p14:cNvPr>
                <p14:cNvContentPartPr/>
                <p14:nvPr/>
              </p14:nvContentPartPr>
              <p14:xfrm>
                <a:off x="7799324" y="996148"/>
                <a:ext cx="96120" cy="15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A3B9F9-022A-4478-8D0D-9D781C36D6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90684" y="987508"/>
                  <a:ext cx="113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D306F4-AEF5-4EE0-AFD5-AAC133FDBB56}"/>
                    </a:ext>
                  </a:extLst>
                </p14:cNvPr>
                <p14:cNvContentPartPr/>
                <p14:nvPr/>
              </p14:nvContentPartPr>
              <p14:xfrm>
                <a:off x="8026844" y="959068"/>
                <a:ext cx="85680" cy="20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D306F4-AEF5-4EE0-AFD5-AAC133FDBB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18204" y="950068"/>
                  <a:ext cx="103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A65030-961D-4F2B-ABCF-49C95A5F00E4}"/>
                    </a:ext>
                  </a:extLst>
                </p14:cNvPr>
                <p14:cNvContentPartPr/>
                <p14:nvPr/>
              </p14:nvContentPartPr>
              <p14:xfrm>
                <a:off x="8142044" y="1090468"/>
                <a:ext cx="195120" cy="11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A65030-961D-4F2B-ABCF-49C95A5F00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3404" y="1081468"/>
                  <a:ext cx="212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AFAB1F-B10B-425D-BA11-B17620EFB19B}"/>
                    </a:ext>
                  </a:extLst>
                </p14:cNvPr>
                <p14:cNvContentPartPr/>
                <p14:nvPr/>
              </p14:nvContentPartPr>
              <p14:xfrm>
                <a:off x="8628044" y="1105588"/>
                <a:ext cx="23760" cy="9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AFAB1F-B10B-425D-BA11-B17620EFB1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19044" y="1096588"/>
                  <a:ext cx="41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6B81D4-D080-424E-A6B2-C870C4B8AD05}"/>
                    </a:ext>
                  </a:extLst>
                </p14:cNvPr>
                <p14:cNvContentPartPr/>
                <p14:nvPr/>
              </p14:nvContentPartPr>
              <p14:xfrm>
                <a:off x="8668364" y="1017388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6B81D4-D080-424E-A6B2-C870C4B8A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59724" y="1008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331C00-4A33-48A1-B792-436386D125BC}"/>
                    </a:ext>
                  </a:extLst>
                </p14:cNvPr>
                <p14:cNvContentPartPr/>
                <p14:nvPr/>
              </p14:nvContentPartPr>
              <p14:xfrm>
                <a:off x="8700764" y="1018828"/>
                <a:ext cx="91080" cy="19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331C00-4A33-48A1-B792-436386D125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91764" y="1010188"/>
                  <a:ext cx="108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DA03B1-0E17-4F73-B94E-E316D049D1E6}"/>
                    </a:ext>
                  </a:extLst>
                </p14:cNvPr>
                <p14:cNvContentPartPr/>
                <p14:nvPr/>
              </p14:nvContentPartPr>
              <p14:xfrm>
                <a:off x="8409524" y="942148"/>
                <a:ext cx="56160" cy="21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DA03B1-0E17-4F73-B94E-E316D049D1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00884" y="933148"/>
                  <a:ext cx="73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B9DC98-C94C-414C-981D-A7EF9989C969}"/>
                    </a:ext>
                  </a:extLst>
                </p14:cNvPr>
                <p14:cNvContentPartPr/>
                <p14:nvPr/>
              </p14:nvContentPartPr>
              <p14:xfrm>
                <a:off x="8368484" y="1066348"/>
                <a:ext cx="129960" cy="5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B9DC98-C94C-414C-981D-A7EF9989C9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59484" y="1057708"/>
                  <a:ext cx="1476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84E4D6-1CEB-4EA6-8177-225C61652A95}"/>
              </a:ext>
            </a:extLst>
          </p:cNvPr>
          <p:cNvGrpSpPr/>
          <p:nvPr/>
        </p:nvGrpSpPr>
        <p:grpSpPr>
          <a:xfrm>
            <a:off x="217004" y="1465948"/>
            <a:ext cx="1299960" cy="322200"/>
            <a:chOff x="217004" y="1465948"/>
            <a:chExt cx="12999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63CB2C-B5FB-46EA-8050-C5ED905B4859}"/>
                    </a:ext>
                  </a:extLst>
                </p14:cNvPr>
                <p14:cNvContentPartPr/>
                <p14:nvPr/>
              </p14:nvContentPartPr>
              <p14:xfrm>
                <a:off x="217004" y="1524628"/>
                <a:ext cx="556920" cy="22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63CB2C-B5FB-46EA-8050-C5ED905B485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8364" y="1515988"/>
                  <a:ext cx="574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08D9AA-0B35-489E-90B1-47CEB806B61A}"/>
                    </a:ext>
                  </a:extLst>
                </p14:cNvPr>
                <p14:cNvContentPartPr/>
                <p14:nvPr/>
              </p14:nvContentPartPr>
              <p14:xfrm>
                <a:off x="857444" y="1465948"/>
                <a:ext cx="207720" cy="32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08D9AA-0B35-489E-90B1-47CEB806B61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8444" y="1456948"/>
                  <a:ext cx="225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1B8345-6D6C-4F06-9705-F6E5556E65A0}"/>
                    </a:ext>
                  </a:extLst>
                </p14:cNvPr>
                <p14:cNvContentPartPr/>
                <p14:nvPr/>
              </p14:nvContentPartPr>
              <p14:xfrm>
                <a:off x="1091804" y="1576108"/>
                <a:ext cx="26784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1B8345-6D6C-4F06-9705-F6E5556E65A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82804" y="1567468"/>
                  <a:ext cx="28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A65883-93DD-4845-986C-DCC0E51CEDDA}"/>
                    </a:ext>
                  </a:extLst>
                </p14:cNvPr>
                <p14:cNvContentPartPr/>
                <p14:nvPr/>
              </p14:nvContentPartPr>
              <p14:xfrm>
                <a:off x="1410044" y="1580788"/>
                <a:ext cx="106920" cy="11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A65883-93DD-4845-986C-DCC0E51CEDD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01044" y="1571788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9B78EB-AB67-42DE-B024-C94B3D91FD90}"/>
              </a:ext>
            </a:extLst>
          </p:cNvPr>
          <p:cNvGrpSpPr/>
          <p:nvPr/>
        </p:nvGrpSpPr>
        <p:grpSpPr>
          <a:xfrm>
            <a:off x="419684" y="1938988"/>
            <a:ext cx="501480" cy="317520"/>
            <a:chOff x="419684" y="1938988"/>
            <a:chExt cx="50148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CC8C04-3137-4FA9-A8D7-65F9087B1F15}"/>
                    </a:ext>
                  </a:extLst>
                </p14:cNvPr>
                <p14:cNvContentPartPr/>
                <p14:nvPr/>
              </p14:nvContentPartPr>
              <p14:xfrm>
                <a:off x="654044" y="2182708"/>
                <a:ext cx="248760" cy="3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CC8C04-3137-4FA9-A8D7-65F9087B1F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5044" y="2173708"/>
                  <a:ext cx="266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05F96B-B2AF-4329-8D55-EE286CF761FD}"/>
                    </a:ext>
                  </a:extLst>
                </p14:cNvPr>
                <p14:cNvContentPartPr/>
                <p14:nvPr/>
              </p14:nvContentPartPr>
              <p14:xfrm>
                <a:off x="853484" y="2131948"/>
                <a:ext cx="67680" cy="12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05F96B-B2AF-4329-8D55-EE286CF761F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4484" y="2122948"/>
                  <a:ext cx="8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6846E8-8BEC-438C-A372-11979B5C76A7}"/>
                    </a:ext>
                  </a:extLst>
                </p14:cNvPr>
                <p14:cNvContentPartPr/>
                <p14:nvPr/>
              </p14:nvContentPartPr>
              <p14:xfrm>
                <a:off x="419684" y="1938988"/>
                <a:ext cx="260640" cy="29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6846E8-8BEC-438C-A372-11979B5C76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0684" y="1930348"/>
                  <a:ext cx="27828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02919-8862-468D-A4B3-09AE60D963CF}"/>
              </a:ext>
            </a:extLst>
          </p:cNvPr>
          <p:cNvGrpSpPr/>
          <p:nvPr/>
        </p:nvGrpSpPr>
        <p:grpSpPr>
          <a:xfrm>
            <a:off x="5247644" y="1430668"/>
            <a:ext cx="366840" cy="210600"/>
            <a:chOff x="5247644" y="1430668"/>
            <a:chExt cx="36684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925046-12A0-4286-B86F-5C374ECF82D6}"/>
                    </a:ext>
                  </a:extLst>
                </p14:cNvPr>
                <p14:cNvContentPartPr/>
                <p14:nvPr/>
              </p14:nvContentPartPr>
              <p14:xfrm>
                <a:off x="5282204" y="1430668"/>
                <a:ext cx="4824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925046-12A0-4286-B86F-5C374ECF82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3564" y="1421668"/>
                  <a:ext cx="6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080271-FF47-4D54-A105-C8934616CA9C}"/>
                    </a:ext>
                  </a:extLst>
                </p14:cNvPr>
                <p14:cNvContentPartPr/>
                <p14:nvPr/>
              </p14:nvContentPartPr>
              <p14:xfrm>
                <a:off x="5247644" y="1430668"/>
                <a:ext cx="84600" cy="210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080271-FF47-4D54-A105-C8934616C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38644" y="1421668"/>
                  <a:ext cx="102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2BD474-61C7-4E16-960E-272935CA2200}"/>
                    </a:ext>
                  </a:extLst>
                </p14:cNvPr>
                <p14:cNvContentPartPr/>
                <p14:nvPr/>
              </p14:nvContentPartPr>
              <p14:xfrm>
                <a:off x="5473004" y="1611388"/>
                <a:ext cx="141480" cy="1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2BD474-61C7-4E16-960E-272935CA22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64004" y="1602388"/>
                  <a:ext cx="15912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7E5E94C-C67E-4350-87DB-226FD351C0E6}"/>
                  </a:ext>
                </a:extLst>
              </p14:cNvPr>
              <p14:cNvContentPartPr/>
              <p14:nvPr/>
            </p14:nvContentPartPr>
            <p14:xfrm>
              <a:off x="5820764" y="1595908"/>
              <a:ext cx="108360" cy="4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7E5E94C-C67E-4350-87DB-226FD351C0E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12124" y="1587268"/>
                <a:ext cx="12600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C5DE0D9-D703-455E-B074-F628DE321B86}"/>
              </a:ext>
            </a:extLst>
          </p:cNvPr>
          <p:cNvGrpSpPr/>
          <p:nvPr/>
        </p:nvGrpSpPr>
        <p:grpSpPr>
          <a:xfrm>
            <a:off x="5473724" y="1754308"/>
            <a:ext cx="373320" cy="137520"/>
            <a:chOff x="5473724" y="1754308"/>
            <a:chExt cx="3733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FA95863-5D3C-4CA5-B775-F680F42FC120}"/>
                    </a:ext>
                  </a:extLst>
                </p14:cNvPr>
                <p14:cNvContentPartPr/>
                <p14:nvPr/>
              </p14:nvContentPartPr>
              <p14:xfrm>
                <a:off x="5473724" y="1754308"/>
                <a:ext cx="164160" cy="11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FA95863-5D3C-4CA5-B775-F680F42FC1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65084" y="1745308"/>
                  <a:ext cx="181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4330CE-9397-4ACA-B411-399E22E09EB5}"/>
                    </a:ext>
                  </a:extLst>
                </p14:cNvPr>
                <p14:cNvContentPartPr/>
                <p14:nvPr/>
              </p14:nvContentPartPr>
              <p14:xfrm>
                <a:off x="5785484" y="1764388"/>
                <a:ext cx="6156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4330CE-9397-4ACA-B411-399E22E09E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76844" y="1755388"/>
                  <a:ext cx="792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568943-8646-4687-B0D4-7ED58CD76E6A}"/>
              </a:ext>
            </a:extLst>
          </p:cNvPr>
          <p:cNvGrpSpPr/>
          <p:nvPr/>
        </p:nvGrpSpPr>
        <p:grpSpPr>
          <a:xfrm>
            <a:off x="6287324" y="1404388"/>
            <a:ext cx="1847520" cy="612720"/>
            <a:chOff x="6287324" y="1404388"/>
            <a:chExt cx="184752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681027-8093-4241-A3FE-54D33FB301DE}"/>
                    </a:ext>
                  </a:extLst>
                </p14:cNvPr>
                <p14:cNvContentPartPr/>
                <p14:nvPr/>
              </p14:nvContentPartPr>
              <p14:xfrm>
                <a:off x="6469484" y="1596628"/>
                <a:ext cx="718920" cy="2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681027-8093-4241-A3FE-54D33FB301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60844" y="1587988"/>
                  <a:ext cx="736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7239E2-BAEB-4890-A263-6C987185BFF8}"/>
                    </a:ext>
                  </a:extLst>
                </p14:cNvPr>
                <p14:cNvContentPartPr/>
                <p14:nvPr/>
              </p14:nvContentPartPr>
              <p14:xfrm>
                <a:off x="7397204" y="1602748"/>
                <a:ext cx="153360" cy="8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7239E2-BAEB-4890-A263-6C987185BF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88204" y="1593748"/>
                  <a:ext cx="171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A5DFF6-98D2-449E-8079-F2F363E3DC54}"/>
                    </a:ext>
                  </a:extLst>
                </p14:cNvPr>
                <p14:cNvContentPartPr/>
                <p14:nvPr/>
              </p14:nvContentPartPr>
              <p14:xfrm>
                <a:off x="7624004" y="1404388"/>
                <a:ext cx="109080" cy="32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A5DFF6-98D2-449E-8079-F2F363E3DC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15004" y="1395388"/>
                  <a:ext cx="126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34C905-C99C-4D8B-A657-45D0B20D9186}"/>
                    </a:ext>
                  </a:extLst>
                </p14:cNvPr>
                <p14:cNvContentPartPr/>
                <p14:nvPr/>
              </p14:nvContentPartPr>
              <p14:xfrm>
                <a:off x="6287324" y="1811908"/>
                <a:ext cx="81360" cy="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34C905-C99C-4D8B-A657-45D0B20D918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78324" y="1803268"/>
                  <a:ext cx="99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A434FB-5962-42DC-9489-E3B251FBC642}"/>
                    </a:ext>
                  </a:extLst>
                </p14:cNvPr>
                <p14:cNvContentPartPr/>
                <p14:nvPr/>
              </p14:nvContentPartPr>
              <p14:xfrm>
                <a:off x="6411524" y="1790668"/>
                <a:ext cx="452880" cy="27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A434FB-5962-42DC-9489-E3B251FBC64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02884" y="1782028"/>
                  <a:ext cx="470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D38C1A7-523E-4BFA-AEF8-83ECC35BC439}"/>
                    </a:ext>
                  </a:extLst>
                </p14:cNvPr>
                <p14:cNvContentPartPr/>
                <p14:nvPr/>
              </p14:nvContentPartPr>
              <p14:xfrm>
                <a:off x="7372364" y="1924948"/>
                <a:ext cx="66600" cy="1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D38C1A7-523E-4BFA-AEF8-83ECC35BC43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3364" y="1916308"/>
                  <a:ext cx="84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D54D72-1120-4CD3-A0F1-FDE57B410909}"/>
                    </a:ext>
                  </a:extLst>
                </p14:cNvPr>
                <p14:cNvContentPartPr/>
                <p14:nvPr/>
              </p14:nvContentPartPr>
              <p14:xfrm>
                <a:off x="7498724" y="1874908"/>
                <a:ext cx="39240" cy="122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D54D72-1120-4CD3-A0F1-FDE57B41090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90084" y="1865908"/>
                  <a:ext cx="56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8238C9-B182-4F47-A1D6-1AAA969565AC}"/>
                    </a:ext>
                  </a:extLst>
                </p14:cNvPr>
                <p14:cNvContentPartPr/>
                <p14:nvPr/>
              </p14:nvContentPartPr>
              <p14:xfrm>
                <a:off x="7014164" y="1950868"/>
                <a:ext cx="51840" cy="5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8238C9-B182-4F47-A1D6-1AAA969565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05164" y="1942228"/>
                  <a:ext cx="69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A252531-3198-4BA5-86D3-87D0C5BE7ED0}"/>
                    </a:ext>
                  </a:extLst>
                </p14:cNvPr>
                <p14:cNvContentPartPr/>
                <p14:nvPr/>
              </p14:nvContentPartPr>
              <p14:xfrm>
                <a:off x="7101644" y="1900108"/>
                <a:ext cx="117360" cy="9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A252531-3198-4BA5-86D3-87D0C5BE7E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92644" y="1891108"/>
                  <a:ext cx="135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5DC701-62F3-4773-8349-1AB13F51E14E}"/>
                    </a:ext>
                  </a:extLst>
                </p14:cNvPr>
                <p14:cNvContentPartPr/>
                <p14:nvPr/>
              </p14:nvContentPartPr>
              <p14:xfrm>
                <a:off x="6677204" y="1968148"/>
                <a:ext cx="84240" cy="6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5DC701-62F3-4773-8349-1AB13F51E1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68204" y="1959508"/>
                  <a:ext cx="101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17BB5C-04BA-4C3C-B6BB-310301AD5B1E}"/>
                    </a:ext>
                  </a:extLst>
                </p14:cNvPr>
                <p14:cNvContentPartPr/>
                <p14:nvPr/>
              </p14:nvContentPartPr>
              <p14:xfrm>
                <a:off x="6784484" y="1911988"/>
                <a:ext cx="57240" cy="10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17BB5C-04BA-4C3C-B6BB-310301AD5B1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75844" y="1902988"/>
                  <a:ext cx="74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0ED32E-1FE3-4E43-B12E-77ABAAE036B6}"/>
                    </a:ext>
                  </a:extLst>
                </p14:cNvPr>
                <p14:cNvContentPartPr/>
                <p14:nvPr/>
              </p14:nvContentPartPr>
              <p14:xfrm>
                <a:off x="7742444" y="1678348"/>
                <a:ext cx="392400" cy="214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0ED32E-1FE3-4E43-B12E-77ABAAE036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33444" y="1669708"/>
                  <a:ext cx="410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E28F66-0EAB-4193-B1F0-FC9309143362}"/>
                    </a:ext>
                  </a:extLst>
                </p14:cNvPr>
                <p14:cNvContentPartPr/>
                <p14:nvPr/>
              </p14:nvContentPartPr>
              <p14:xfrm>
                <a:off x="7707164" y="1810468"/>
                <a:ext cx="123120" cy="136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E28F66-0EAB-4193-B1F0-FC93091433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98164" y="1801828"/>
                  <a:ext cx="14076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951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9EDB7-FD37-4916-B55A-534BFEC82DCF}"/>
              </a:ext>
            </a:extLst>
          </p:cNvPr>
          <p:cNvSpPr/>
          <p:nvPr/>
        </p:nvSpPr>
        <p:spPr>
          <a:xfrm>
            <a:off x="376056" y="627534"/>
            <a:ext cx="83918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Referring data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By column name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VNdata.loc[[1, 5, 6], 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'2017'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'Sơ bộ 2018'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]]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rows and cols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VNdata.loc[[1, 2], :]               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rows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VNdata.loc[:, 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'2017'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'Sơ bộ 2018'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]]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cols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By column ID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VNdata.iloc[[1, 5, 6], [1,2]]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rows and cols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VNdata.iloc[[1,2],:]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rows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VNdata.iloc[:, [1,2]]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cols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VNdata.iloc[[13],1:-1]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cols 1 to second last (-1 is the last column)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VNdata.iloc[[13, 11],1:]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get col 1 to the last</a:t>
            </a:r>
          </a:p>
          <a:p>
            <a:endParaRPr lang="en-US" sz="14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VNdata.loc[[2, 3],['2005', '2007']] = [['new','new'],['new','new']]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Modify data</a:t>
            </a:r>
          </a:p>
          <a:p>
            <a:r>
              <a:rPr lang="en-US" sz="1400">
                <a:latin typeface="Consolas" panose="020B0609020204030204" pitchFamily="49" charset="0"/>
              </a:rPr>
              <a:t>VNdata.loc[:,'2019'] = np.arange(1,23)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Add a column</a:t>
            </a:r>
          </a:p>
          <a:p>
            <a:r>
              <a:rPr lang="en-US" sz="1400">
                <a:latin typeface="Consolas" panose="020B0609020204030204" pitchFamily="49" charset="0"/>
              </a:rPr>
              <a:t>VNdata.loc[22,:] = np.arange(1,16)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 Add a row</a:t>
            </a:r>
          </a:p>
        </p:txBody>
      </p:sp>
    </p:spTree>
    <p:extLst>
      <p:ext uri="{BB962C8B-B14F-4D97-AF65-F5344CB8AC3E}">
        <p14:creationId xmlns:p14="http://schemas.microsoft.com/office/powerpoint/2010/main" val="406636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A29491-1984-4A06-AAB9-FC30A912500F}"/>
              </a:ext>
            </a:extLst>
          </p:cNvPr>
          <p:cNvSpPr/>
          <p:nvPr/>
        </p:nvSpPr>
        <p:spPr>
          <a:xfrm>
            <a:off x="1026066" y="618229"/>
            <a:ext cx="6895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Plot 1 row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pyplot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fig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.figure()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 = fig.add_subplot(111)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career_names = VNdata.iloc[:,0]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.arange(1,14)</a:t>
            </a:r>
          </a:p>
          <a:p>
            <a:endParaRPr lang="en-US" sz="15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#Get data using career row id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#row_content = VNdata.iloc[3,1:]</a:t>
            </a:r>
          </a:p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#y = row_content[1:]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y = VNdata.iloc[3,1:]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.plot(x,y, linewidth = 2)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ax.set_xticks(np.arange(1,14,2))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ax.set_xticklabels(VNdata.columns[1::2]) </a:t>
            </a:r>
          </a:p>
          <a:p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.show()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141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FF062-77E5-4036-A206-1F00A5F159BF}"/>
              </a:ext>
            </a:extLst>
          </p:cNvPr>
          <p:cNvSpPr/>
          <p:nvPr/>
        </p:nvSpPr>
        <p:spPr>
          <a:xfrm>
            <a:off x="909084" y="602759"/>
            <a:ext cx="74374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Plot multiple rows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pyplot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fig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.figure()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 = fig.add_subplot(111)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career_names = VNdata.iloc[:,0]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career_id_to_plot = [10, 13, 16] 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 [1, 3, 10, 13, 16]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np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.arange(1,14)</a:t>
            </a:r>
          </a:p>
          <a:p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career_id_to_plot: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row_content = VNdata.iloc[i,:]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#row_content.fillna(-1, inplace=True) # Add -1 to missing data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y = row_content[1:]</a:t>
            </a:r>
          </a:p>
          <a:p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s-ES" sz="1500">
                <a:solidFill>
                  <a:srgbClr val="000000"/>
                </a:solidFill>
                <a:latin typeface="Consolas" panose="020B0609020204030204" pitchFamily="49" charset="0"/>
              </a:rPr>
              <a:t>.plot(x,y, linewidth = 2)</a:t>
            </a:r>
          </a:p>
          <a:p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ax.set_xticks(np.arange(1,14,2))</a:t>
            </a: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ax.set_xticklabels(VNdata.columns[1::2]) </a:t>
            </a:r>
          </a:p>
          <a:p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.legend(career_names[career_id_to_plot].tolist())</a:t>
            </a:r>
          </a:p>
          <a:p>
            <a:r>
              <a:rPr lang="en-US" sz="1500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.show()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465474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1470</Words>
  <Application>Microsoft Office PowerPoint</Application>
  <PresentationFormat>On-screen Show (16:9)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Roboto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N. Tran</dc:creator>
  <cp:lastModifiedBy>Quang N. Tran</cp:lastModifiedBy>
  <cp:revision>161</cp:revision>
  <dcterms:created xsi:type="dcterms:W3CDTF">2019-01-03T08:10:46Z</dcterms:created>
  <dcterms:modified xsi:type="dcterms:W3CDTF">2020-10-12T03:21:26Z</dcterms:modified>
</cp:coreProperties>
</file>