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A022-9C1A-4F0B-8BE0-25E470286395}" type="datetimeFigureOut">
              <a:rPr lang="hu-HU" smtClean="0"/>
              <a:t>2021. 04. 24.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52A1-5916-46CE-8111-D984197DBC63}" type="slidenum">
              <a:rPr lang="hu-HU" smtClean="0"/>
              <a:t>‹#›</a:t>
            </a:fld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77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A022-9C1A-4F0B-8BE0-25E470286395}" type="datetimeFigureOut">
              <a:rPr lang="hu-HU" smtClean="0"/>
              <a:t>2021. 04. 24.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52A1-5916-46CE-8111-D984197DBC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016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A022-9C1A-4F0B-8BE0-25E470286395}" type="datetimeFigureOut">
              <a:rPr lang="hu-HU" smtClean="0"/>
              <a:t>2021. 04. 24.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52A1-5916-46CE-8111-D984197DBC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1600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A022-9C1A-4F0B-8BE0-25E470286395}" type="datetimeFigureOut">
              <a:rPr lang="hu-HU" smtClean="0"/>
              <a:t>2021. 04. 24.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52A1-5916-46CE-8111-D984197DBC63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2850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A022-9C1A-4F0B-8BE0-25E470286395}" type="datetimeFigureOut">
              <a:rPr lang="hu-HU" smtClean="0"/>
              <a:t>2021. 04. 24.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52A1-5916-46CE-8111-D984197DBC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5616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A022-9C1A-4F0B-8BE0-25E470286395}" type="datetimeFigureOut">
              <a:rPr lang="hu-HU" smtClean="0"/>
              <a:t>2021. 04. 24.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52A1-5916-46CE-8111-D984197DBC63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041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A022-9C1A-4F0B-8BE0-25E470286395}" type="datetimeFigureOut">
              <a:rPr lang="hu-HU" smtClean="0"/>
              <a:t>2021. 04. 24.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52A1-5916-46CE-8111-D984197DBC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3107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A022-9C1A-4F0B-8BE0-25E470286395}" type="datetimeFigureOut">
              <a:rPr lang="hu-HU" smtClean="0"/>
              <a:t>2021. 04. 24.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52A1-5916-46CE-8111-D984197DBC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03340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A022-9C1A-4F0B-8BE0-25E470286395}" type="datetimeFigureOut">
              <a:rPr lang="hu-HU" smtClean="0"/>
              <a:t>2021. 04. 24.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52A1-5916-46CE-8111-D984197DBC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3182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A022-9C1A-4F0B-8BE0-25E470286395}" type="datetimeFigureOut">
              <a:rPr lang="hu-HU" smtClean="0"/>
              <a:t>2021. 04. 24.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52A1-5916-46CE-8111-D984197DBC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5574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A022-9C1A-4F0B-8BE0-25E470286395}" type="datetimeFigureOut">
              <a:rPr lang="hu-HU" smtClean="0"/>
              <a:t>2021. 04. 24.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52A1-5916-46CE-8111-D984197DBC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7943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A022-9C1A-4F0B-8BE0-25E470286395}" type="datetimeFigureOut">
              <a:rPr lang="hu-HU" smtClean="0"/>
              <a:t>2021. 04. 24.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52A1-5916-46CE-8111-D984197DBC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8137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A022-9C1A-4F0B-8BE0-25E470286395}" type="datetimeFigureOut">
              <a:rPr lang="hu-HU" smtClean="0"/>
              <a:t>2021. 04. 24.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52A1-5916-46CE-8111-D984197DBC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5139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A022-9C1A-4F0B-8BE0-25E470286395}" type="datetimeFigureOut">
              <a:rPr lang="hu-HU" smtClean="0"/>
              <a:t>2021. 04. 24.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52A1-5916-46CE-8111-D984197DBC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7398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A022-9C1A-4F0B-8BE0-25E470286395}" type="datetimeFigureOut">
              <a:rPr lang="hu-HU" smtClean="0"/>
              <a:t>2021. 04. 24.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52A1-5916-46CE-8111-D984197DBC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033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A022-9C1A-4F0B-8BE0-25E470286395}" type="datetimeFigureOut">
              <a:rPr lang="hu-HU" smtClean="0"/>
              <a:t>2021. 04. 24.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52A1-5916-46CE-8111-D984197DBC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0677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A022-9C1A-4F0B-8BE0-25E470286395}" type="datetimeFigureOut">
              <a:rPr lang="hu-HU" smtClean="0"/>
              <a:t>2021. 04. 24.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52A1-5916-46CE-8111-D984197DBC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017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5B6A022-9C1A-4F0B-8BE0-25E470286395}" type="datetimeFigureOut">
              <a:rPr lang="hu-HU" smtClean="0"/>
              <a:t>2021. 04. 24.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F9352A1-5916-46CE-8111-D984197DBC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23011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C3D19C-41CA-4967-8685-0840FFCAC8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Számla iktatási rendszer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2FCBF31-8620-46C9-A358-E31324960D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Juhász Attila</a:t>
            </a:r>
          </a:p>
        </p:txBody>
      </p:sp>
    </p:spTree>
    <p:extLst>
      <p:ext uri="{BB962C8B-B14F-4D97-AF65-F5344CB8AC3E}">
        <p14:creationId xmlns:p14="http://schemas.microsoft.com/office/powerpoint/2010/main" val="2267474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DA61B1-F435-4E98-B685-177703F6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783" y="5471886"/>
            <a:ext cx="11594873" cy="1117598"/>
          </a:xfrm>
        </p:spPr>
        <p:txBody>
          <a:bodyPr>
            <a:normAutofit/>
          </a:bodyPr>
          <a:lstStyle/>
          <a:p>
            <a:pPr algn="just"/>
            <a:r>
              <a:rPr lang="hu-HU" sz="1600" dirty="0"/>
              <a:t>A program a bejelentkezési ablakkal indul. Az itt megadott felhasználónévhez az adatbázisban  letárolt jogosultság határozza meg, hogy a felhasználó mely funkciókat jogosult használni.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E29CFCC1-C3D4-432D-88DB-DCA115A8BB4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4344" y="268517"/>
            <a:ext cx="9434284" cy="520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676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85FB8B-1846-4D2F-AABC-305262C38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961" y="270818"/>
            <a:ext cx="11410078" cy="819680"/>
          </a:xfrm>
        </p:spPr>
        <p:txBody>
          <a:bodyPr>
            <a:normAutofit/>
          </a:bodyPr>
          <a:lstStyle/>
          <a:p>
            <a:r>
              <a:rPr lang="hu-HU" sz="1400" dirty="0"/>
              <a:t>A felhasználók kezelése menüponthoz „admin” jogosultság szükséges. Lehetőség van új felhasználók felvitelére, meglévők módosítására, vagy törlésére.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9E883238-E92C-4801-BB2D-CF16F0992BC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9899" y="1090498"/>
            <a:ext cx="9617415" cy="549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990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91E1EE-4C2C-4A19-9FE7-392A98685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313" y="5747657"/>
            <a:ext cx="11553372" cy="943428"/>
          </a:xfrm>
        </p:spPr>
        <p:txBody>
          <a:bodyPr>
            <a:normAutofit/>
          </a:bodyPr>
          <a:lstStyle/>
          <a:p>
            <a:r>
              <a:rPr lang="hu-HU" sz="1400" dirty="0"/>
              <a:t>Ebben a menüpontban történik a cég beszállítóinak nyilvántartása, adószámmal, név és cím adatokkal. A </a:t>
            </a:r>
            <a:r>
              <a:rPr lang="hu-HU" sz="1400" dirty="0" err="1"/>
              <a:t>pkód</a:t>
            </a:r>
            <a:r>
              <a:rPr lang="hu-HU" sz="1400" dirty="0"/>
              <a:t> mező a partnerek egyedi azonosítója. Az előző menüponthoz hasonlóan itt is módosítás, törlés és új elem rögzítése lehetőségek állnak rendelkezésre. A program már létező adószámot nem enged újra rögzíteni.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CF67E620-32EA-4C24-8055-0EF103C7C05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28801" y="166916"/>
            <a:ext cx="8781142" cy="530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178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2BD26F4-00F4-47B4-9D00-817FD76CC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726" y="5907314"/>
            <a:ext cx="11188474" cy="711199"/>
          </a:xfrm>
        </p:spPr>
        <p:txBody>
          <a:bodyPr>
            <a:normAutofit/>
          </a:bodyPr>
          <a:lstStyle/>
          <a:p>
            <a:r>
              <a:rPr lang="hu-HU" sz="1400" dirty="0"/>
              <a:t>A számlák iktatása és a még nem igazolt számlák kezelése történik itt. Törölni vagy módosítani csak még nem igazolt számlát lehet. A számlák egyedi azonosítója az „</a:t>
            </a:r>
            <a:r>
              <a:rPr lang="hu-HU" sz="1400" dirty="0" err="1"/>
              <a:t>ikt</a:t>
            </a:r>
            <a:r>
              <a:rPr lang="hu-HU" sz="1400" dirty="0"/>
              <a:t>” mezőben tárolódik. 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013B3052-76B8-4D20-AF81-06B07929795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43313" y="239487"/>
            <a:ext cx="8897257" cy="547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296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BABD5C9-52FB-4B40-950D-736580847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26" y="5573486"/>
            <a:ext cx="11275559" cy="982783"/>
          </a:xfrm>
        </p:spPr>
        <p:txBody>
          <a:bodyPr>
            <a:normAutofit/>
          </a:bodyPr>
          <a:lstStyle/>
          <a:p>
            <a:r>
              <a:rPr lang="hu-HU" sz="1400" dirty="0"/>
              <a:t>Egy megfelelő jogosultsággal rendelkező személy dönt az iktatott számlák sorsáról, azaz igazolja, ezzel kifizethetővé teszi, vagy pedig visszautasítja őket. Ehhez segítségképpen megnézheti a számla képét is, amit a pdf mezőben lévő linkre kattintva tehet meg.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EFEC5DFC-A79F-4E8B-96BC-9052589BE59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91771" y="145143"/>
            <a:ext cx="9753600" cy="542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617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E0AE039-C1F4-4947-B455-0C227BF91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59" y="5660571"/>
            <a:ext cx="11372669" cy="895698"/>
          </a:xfrm>
        </p:spPr>
        <p:txBody>
          <a:bodyPr>
            <a:normAutofit/>
          </a:bodyPr>
          <a:lstStyle/>
          <a:p>
            <a:r>
              <a:rPr lang="hu-HU" sz="1400" dirty="0"/>
              <a:t>Ebben a menüpontban a már leigazolt számlák láthatók, itt további műveletet már nem tudunk végezni velük, egy másik programban kell gondoskodni a kifizetésükről.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983E7A79-B2D6-4703-ACC9-EDB8B14A538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15999" y="188687"/>
            <a:ext cx="10522857" cy="547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215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25D5985-7D0F-493A-8D1A-C208F3257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25" y="5747657"/>
            <a:ext cx="11232017" cy="808612"/>
          </a:xfrm>
        </p:spPr>
        <p:txBody>
          <a:bodyPr>
            <a:normAutofit/>
          </a:bodyPr>
          <a:lstStyle/>
          <a:p>
            <a:r>
              <a:rPr lang="hu-HU" sz="1400" dirty="0"/>
              <a:t>A visszautasított számlák további ügyintézést kívánnak - de azt sem már ebben a programban -, vissza kell őket küldeni a kiállító partnernek.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15EA8DAC-F700-4DF3-BD69-A54382AEC3F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88571" y="130629"/>
            <a:ext cx="10276115" cy="561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725230"/>
      </p:ext>
    </p:extLst>
  </p:cSld>
  <p:clrMapOvr>
    <a:masterClrMapping/>
  </p:clrMapOvr>
</p:sld>
</file>

<file path=ppt/theme/theme1.xml><?xml version="1.0" encoding="utf-8"?>
<a:theme xmlns:a="http://schemas.openxmlformats.org/drawingml/2006/main" name="Szelet">
  <a:themeElements>
    <a:clrScheme name="Szele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zele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ele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</TotalTime>
  <Words>230</Words>
  <Application>Microsoft Office PowerPoint</Application>
  <PresentationFormat>Szélesvásznú</PresentationFormat>
  <Paragraphs>9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Szelet</vt:lpstr>
      <vt:lpstr>Számla iktatási rendszer</vt:lpstr>
      <vt:lpstr>A program a bejelentkezési ablakkal indul. Az itt megadott felhasználónévhez az adatbázisban  letárolt jogosultság határozza meg, hogy a felhasználó mely funkciókat jogosult használni.</vt:lpstr>
      <vt:lpstr>A felhasználók kezelése menüponthoz „admin” jogosultság szükséges. Lehetőség van új felhasználók felvitelére, meglévők módosítására, vagy törlésére.</vt:lpstr>
      <vt:lpstr>Ebben a menüpontban történik a cég beszállítóinak nyilvántartása, adószámmal, név és cím adatokkal. A pkód mező a partnerek egyedi azonosítója. Az előző menüponthoz hasonlóan itt is módosítás, törlés és új elem rögzítése lehetőségek állnak rendelkezésre. A program már létező adószámot nem enged újra rögzíteni.</vt:lpstr>
      <vt:lpstr>A számlák iktatása és a még nem igazolt számlák kezelése történik itt. Törölni vagy módosítani csak még nem igazolt számlát lehet. A számlák egyedi azonosítója az „ikt” mezőben tárolódik. </vt:lpstr>
      <vt:lpstr>Egy megfelelő jogosultsággal rendelkező személy dönt az iktatott számlák sorsáról, azaz igazolja, ezzel kifizethetővé teszi, vagy pedig visszautasítja őket. Ehhez segítségképpen megnézheti a számla képét is, amit a pdf mezőben lévő linkre kattintva tehet meg.</vt:lpstr>
      <vt:lpstr>Ebben a menüpontban a már leigazolt számlák láthatók, itt további műveletet már nem tudunk végezni velük, egy másik programban kell gondoskodni a kifizetésükről.</vt:lpstr>
      <vt:lpstr>A visszautasított számlák további ügyintézést kívánnak - de azt sem már ebben a programban -, vissza kell őket küldeni a kiállító partnernek.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Számla iktatási rendszer</dc:title>
  <dc:creator>Juhász Attila</dc:creator>
  <cp:lastModifiedBy>Juhász Attila</cp:lastModifiedBy>
  <cp:revision>5</cp:revision>
  <dcterms:created xsi:type="dcterms:W3CDTF">2021-04-24T21:14:20Z</dcterms:created>
  <dcterms:modified xsi:type="dcterms:W3CDTF">2021-04-24T21:43:22Z</dcterms:modified>
</cp:coreProperties>
</file>