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99" r:id="rId2"/>
    <p:sldId id="300" r:id="rId3"/>
    <p:sldId id="282" r:id="rId4"/>
    <p:sldId id="325" r:id="rId5"/>
    <p:sldId id="329" r:id="rId6"/>
    <p:sldId id="326" r:id="rId7"/>
    <p:sldId id="331" r:id="rId8"/>
    <p:sldId id="332" r:id="rId9"/>
    <p:sldId id="333" r:id="rId10"/>
    <p:sldId id="334" r:id="rId11"/>
    <p:sldId id="341" r:id="rId12"/>
    <p:sldId id="342" r:id="rId13"/>
    <p:sldId id="343" r:id="rId14"/>
    <p:sldId id="311" r:id="rId15"/>
    <p:sldId id="310" r:id="rId16"/>
    <p:sldId id="318" r:id="rId17"/>
    <p:sldId id="319" r:id="rId18"/>
    <p:sldId id="324" r:id="rId19"/>
    <p:sldId id="321" r:id="rId20"/>
    <p:sldId id="336" r:id="rId21"/>
    <p:sldId id="337" r:id="rId22"/>
    <p:sldId id="338" r:id="rId23"/>
    <p:sldId id="339" r:id="rId24"/>
    <p:sldId id="340" r:id="rId25"/>
    <p:sldId id="33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8EA8F9-CF07-41D8-B4C1-E54B4249998F}" v="2024" dt="2022-10-09T12:13:28.251"/>
    <p1510:client id="{559A1312-7C54-4C64-A03D-49A720CFF118}" v="38" dt="2022-10-10T09:07:18.872"/>
    <p1510:client id="{E333BFAA-8BC5-4583-8B44-903EEA5DD7E1}" v="160" dt="2022-10-10T04:27:27.8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62" d="100"/>
          <a:sy n="162" d="100"/>
        </p:scale>
        <p:origin x="264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문찬" userId="d60fa215251c47cc" providerId="LiveId" clId="{488EA8F9-CF07-41D8-B4C1-E54B4249998F}"/>
    <pc:docChg chg="undo redo custSel addSld delSld modSld sldOrd modShowInfo">
      <pc:chgData name="김 문찬" userId="d60fa215251c47cc" providerId="LiveId" clId="{488EA8F9-CF07-41D8-B4C1-E54B4249998F}" dt="2022-10-09T12:13:45.442" v="8353" actId="1037"/>
      <pc:docMkLst>
        <pc:docMk/>
      </pc:docMkLst>
      <pc:sldChg chg="addSp delSp modSp mod modTransition delAnim modAnim">
        <pc:chgData name="김 문찬" userId="d60fa215251c47cc" providerId="LiveId" clId="{488EA8F9-CF07-41D8-B4C1-E54B4249998F}" dt="2022-10-09T11:50:33.339" v="8208" actId="478"/>
        <pc:sldMkLst>
          <pc:docMk/>
          <pc:sldMk cId="2689856561" sldId="282"/>
        </pc:sldMkLst>
        <pc:spChg chg="mod">
          <ac:chgData name="김 문찬" userId="d60fa215251c47cc" providerId="LiveId" clId="{488EA8F9-CF07-41D8-B4C1-E54B4249998F}" dt="2022-10-09T09:04:02.678" v="4958"/>
          <ac:spMkLst>
            <pc:docMk/>
            <pc:sldMk cId="2689856561" sldId="282"/>
            <ac:spMk id="18" creationId="{00000000-0000-0000-0000-000000000000}"/>
          </ac:spMkLst>
        </pc:spChg>
        <pc:spChg chg="mod">
          <ac:chgData name="김 문찬" userId="d60fa215251c47cc" providerId="LiveId" clId="{488EA8F9-CF07-41D8-B4C1-E54B4249998F}" dt="2022-10-09T09:03:58.282" v="4944"/>
          <ac:spMkLst>
            <pc:docMk/>
            <pc:sldMk cId="2689856561" sldId="282"/>
            <ac:spMk id="21" creationId="{00000000-0000-0000-0000-000000000000}"/>
          </ac:spMkLst>
        </pc:spChg>
        <pc:picChg chg="add del mod">
          <ac:chgData name="김 문찬" userId="d60fa215251c47cc" providerId="LiveId" clId="{488EA8F9-CF07-41D8-B4C1-E54B4249998F}" dt="2022-10-09T11:50:33.339" v="8208" actId="478"/>
          <ac:picMkLst>
            <pc:docMk/>
            <pc:sldMk cId="2689856561" sldId="282"/>
            <ac:picMk id="4" creationId="{400E7264-052A-805D-D5E6-BE5B01BB35F1}"/>
          </ac:picMkLst>
        </pc:picChg>
        <pc:picChg chg="add del mod">
          <ac:chgData name="김 문찬" userId="d60fa215251c47cc" providerId="LiveId" clId="{488EA8F9-CF07-41D8-B4C1-E54B4249998F}" dt="2022-09-20T15:23:28.329" v="4177"/>
          <ac:picMkLst>
            <pc:docMk/>
            <pc:sldMk cId="2689856561" sldId="282"/>
            <ac:picMk id="7" creationId="{7E3B45C0-5EDB-BC83-A416-C455A5B9D025}"/>
          </ac:picMkLst>
        </pc:picChg>
        <pc:picChg chg="add del mod">
          <ac:chgData name="김 문찬" userId="d60fa215251c47cc" providerId="LiveId" clId="{488EA8F9-CF07-41D8-B4C1-E54B4249998F}" dt="2022-09-20T15:24:12.125" v="4178"/>
          <ac:picMkLst>
            <pc:docMk/>
            <pc:sldMk cId="2689856561" sldId="282"/>
            <ac:picMk id="15" creationId="{572F26C4-9A75-80B4-6F59-01B25E85A99A}"/>
          </ac:picMkLst>
        </pc:picChg>
        <pc:picChg chg="add del mod">
          <ac:chgData name="김 문찬" userId="d60fa215251c47cc" providerId="LiveId" clId="{488EA8F9-CF07-41D8-B4C1-E54B4249998F}" dt="2022-09-20T15:29:23.550" v="4189"/>
          <ac:picMkLst>
            <pc:docMk/>
            <pc:sldMk cId="2689856561" sldId="282"/>
            <ac:picMk id="16" creationId="{3F40F426-C8ED-5777-0B09-A0815CE5B630}"/>
          </ac:picMkLst>
        </pc:picChg>
        <pc:picChg chg="add del mod ord">
          <ac:chgData name="김 문찬" userId="d60fa215251c47cc" providerId="LiveId" clId="{488EA8F9-CF07-41D8-B4C1-E54B4249998F}" dt="2022-09-20T15:38:23.788" v="4197"/>
          <ac:picMkLst>
            <pc:docMk/>
            <pc:sldMk cId="2689856561" sldId="282"/>
            <ac:picMk id="19" creationId="{6290A9B9-052D-C448-4E4E-1D1AE77641AF}"/>
          </ac:picMkLst>
        </pc:picChg>
        <pc:picChg chg="add del mod">
          <ac:chgData name="김 문찬" userId="d60fa215251c47cc" providerId="LiveId" clId="{488EA8F9-CF07-41D8-B4C1-E54B4249998F}" dt="2022-09-20T16:04:03.027" v="4300"/>
          <ac:picMkLst>
            <pc:docMk/>
            <pc:sldMk cId="2689856561" sldId="282"/>
            <ac:picMk id="20" creationId="{1DFDD49F-546A-BE48-50D3-3641BCE10382}"/>
          </ac:picMkLst>
        </pc:picChg>
        <pc:picChg chg="add del mod ord">
          <ac:chgData name="김 문찬" userId="d60fa215251c47cc" providerId="LiveId" clId="{488EA8F9-CF07-41D8-B4C1-E54B4249998F}" dt="2022-09-20T16:09:44.503" v="4305"/>
          <ac:picMkLst>
            <pc:docMk/>
            <pc:sldMk cId="2689856561" sldId="282"/>
            <ac:picMk id="22" creationId="{8FB573FC-14F1-E9DA-031A-D2E929DCB38D}"/>
          </ac:picMkLst>
        </pc:picChg>
        <pc:picChg chg="add del mod">
          <ac:chgData name="김 문찬" userId="d60fa215251c47cc" providerId="LiveId" clId="{488EA8F9-CF07-41D8-B4C1-E54B4249998F}" dt="2022-09-20T16:14:56.461" v="4318"/>
          <ac:picMkLst>
            <pc:docMk/>
            <pc:sldMk cId="2689856561" sldId="282"/>
            <ac:picMk id="23" creationId="{0C410283-0B24-FA05-B98E-4F35AFAECD5C}"/>
          </ac:picMkLst>
        </pc:picChg>
        <pc:picChg chg="add del mod ord">
          <ac:chgData name="김 문찬" userId="d60fa215251c47cc" providerId="LiveId" clId="{488EA8F9-CF07-41D8-B4C1-E54B4249998F}" dt="2022-09-20T16:18:46.482" v="4322"/>
          <ac:picMkLst>
            <pc:docMk/>
            <pc:sldMk cId="2689856561" sldId="282"/>
            <ac:picMk id="24" creationId="{CDB6A35E-FFAA-EEBD-7BA8-ECF40D3DAD92}"/>
          </ac:picMkLst>
        </pc:picChg>
        <pc:picChg chg="add del mod">
          <ac:chgData name="김 문찬" userId="d60fa215251c47cc" providerId="LiveId" clId="{488EA8F9-CF07-41D8-B4C1-E54B4249998F}" dt="2022-10-09T09:04:04.218" v="4959" actId="478"/>
          <ac:picMkLst>
            <pc:docMk/>
            <pc:sldMk cId="2689856561" sldId="282"/>
            <ac:picMk id="25" creationId="{297DD89C-F347-23C7-23BF-F87463B820DC}"/>
          </ac:picMkLst>
        </pc:picChg>
      </pc:sldChg>
      <pc:sldChg chg="addSp delSp modSp mod modTransition delAnim modAnim modNotesTx">
        <pc:chgData name="김 문찬" userId="d60fa215251c47cc" providerId="LiveId" clId="{488EA8F9-CF07-41D8-B4C1-E54B4249998F}" dt="2022-10-09T12:13:45.442" v="8353" actId="1037"/>
        <pc:sldMkLst>
          <pc:docMk/>
          <pc:sldMk cId="2239986084" sldId="299"/>
        </pc:sldMkLst>
        <pc:spChg chg="mod">
          <ac:chgData name="김 문찬" userId="d60fa215251c47cc" providerId="LiveId" clId="{488EA8F9-CF07-41D8-B4C1-E54B4249998F}" dt="2022-10-09T12:10:15.261" v="8271" actId="1076"/>
          <ac:spMkLst>
            <pc:docMk/>
            <pc:sldMk cId="2239986084" sldId="299"/>
            <ac:spMk id="2" creationId="{00000000-0000-0000-0000-000000000000}"/>
          </ac:spMkLst>
        </pc:spChg>
        <pc:spChg chg="mod">
          <ac:chgData name="김 문찬" userId="d60fa215251c47cc" providerId="LiveId" clId="{488EA8F9-CF07-41D8-B4C1-E54B4249998F}" dt="2022-10-09T08:50:40.944" v="4363"/>
          <ac:spMkLst>
            <pc:docMk/>
            <pc:sldMk cId="2239986084" sldId="299"/>
            <ac:spMk id="4" creationId="{00000000-0000-0000-0000-000000000000}"/>
          </ac:spMkLst>
        </pc:spChg>
        <pc:spChg chg="mod">
          <ac:chgData name="김 문찬" userId="d60fa215251c47cc" providerId="LiveId" clId="{488EA8F9-CF07-41D8-B4C1-E54B4249998F}" dt="2022-10-09T08:50:48.546" v="4381"/>
          <ac:spMkLst>
            <pc:docMk/>
            <pc:sldMk cId="2239986084" sldId="299"/>
            <ac:spMk id="5" creationId="{00000000-0000-0000-0000-000000000000}"/>
          </ac:spMkLst>
        </pc:spChg>
        <pc:spChg chg="add mod">
          <ac:chgData name="김 문찬" userId="d60fa215251c47cc" providerId="LiveId" clId="{488EA8F9-CF07-41D8-B4C1-E54B4249998F}" dt="2022-10-09T12:13:35.403" v="8348" actId="1038"/>
          <ac:spMkLst>
            <pc:docMk/>
            <pc:sldMk cId="2239986084" sldId="299"/>
            <ac:spMk id="9" creationId="{FE0B688D-000E-3148-CD13-92D177C143A0}"/>
          </ac:spMkLst>
        </pc:spChg>
        <pc:spChg chg="mod">
          <ac:chgData name="김 문찬" userId="d60fa215251c47cc" providerId="LiveId" clId="{488EA8F9-CF07-41D8-B4C1-E54B4249998F}" dt="2022-10-09T12:11:51.643" v="8277" actId="1076"/>
          <ac:spMkLst>
            <pc:docMk/>
            <pc:sldMk cId="2239986084" sldId="299"/>
            <ac:spMk id="10" creationId="{320318E9-404E-3494-B84E-5663BB9118E6}"/>
          </ac:spMkLst>
        </pc:spChg>
        <pc:spChg chg="mod">
          <ac:chgData name="김 문찬" userId="d60fa215251c47cc" providerId="LiveId" clId="{488EA8F9-CF07-41D8-B4C1-E54B4249998F}" dt="2022-10-09T12:13:41.662" v="8352" actId="1038"/>
          <ac:spMkLst>
            <pc:docMk/>
            <pc:sldMk cId="2239986084" sldId="299"/>
            <ac:spMk id="11" creationId="{0FE28884-00F5-B37C-1095-77DE00EFED89}"/>
          </ac:spMkLst>
        </pc:spChg>
        <pc:spChg chg="mod">
          <ac:chgData name="김 문찬" userId="d60fa215251c47cc" providerId="LiveId" clId="{488EA8F9-CF07-41D8-B4C1-E54B4249998F}" dt="2022-10-09T12:13:45.442" v="8353" actId="1037"/>
          <ac:spMkLst>
            <pc:docMk/>
            <pc:sldMk cId="2239986084" sldId="299"/>
            <ac:spMk id="14" creationId="{C641A9AC-D6DF-8593-BD36-50C8E4165D1F}"/>
          </ac:spMkLst>
        </pc:spChg>
        <pc:spChg chg="del">
          <ac:chgData name="김 문찬" userId="d60fa215251c47cc" providerId="LiveId" clId="{488EA8F9-CF07-41D8-B4C1-E54B4249998F}" dt="2022-10-09T08:51:31.720" v="4414" actId="478"/>
          <ac:spMkLst>
            <pc:docMk/>
            <pc:sldMk cId="2239986084" sldId="299"/>
            <ac:spMk id="15" creationId="{E9C3EEE7-D344-1818-6263-D80142380187}"/>
          </ac:spMkLst>
        </pc:spChg>
        <pc:picChg chg="add del mod">
          <ac:chgData name="김 문찬" userId="d60fa215251c47cc" providerId="LiveId" clId="{488EA8F9-CF07-41D8-B4C1-E54B4249998F}" dt="2022-10-09T11:05:21.833" v="6838"/>
          <ac:picMkLst>
            <pc:docMk/>
            <pc:sldMk cId="2239986084" sldId="299"/>
            <ac:picMk id="6" creationId="{10EE986D-F130-CE0E-A3B0-8FCCB78ADB72}"/>
          </ac:picMkLst>
        </pc:picChg>
        <pc:picChg chg="add del mod">
          <ac:chgData name="김 문찬" userId="d60fa215251c47cc" providerId="LiveId" clId="{488EA8F9-CF07-41D8-B4C1-E54B4249998F}" dt="2022-10-09T11:05:29.407" v="6839"/>
          <ac:picMkLst>
            <pc:docMk/>
            <pc:sldMk cId="2239986084" sldId="299"/>
            <ac:picMk id="8" creationId="{00558DF5-89DC-4856-A60E-FB65B0441F1C}"/>
          </ac:picMkLst>
        </pc:picChg>
        <pc:picChg chg="add del mod">
          <ac:chgData name="김 문찬" userId="d60fa215251c47cc" providerId="LiveId" clId="{488EA8F9-CF07-41D8-B4C1-E54B4249998F}" dt="2022-09-20T15:20:45.145" v="4167"/>
          <ac:picMkLst>
            <pc:docMk/>
            <pc:sldMk cId="2239986084" sldId="299"/>
            <ac:picMk id="16" creationId="{07CA8084-6894-AFDA-849C-DA33CD51E0B1}"/>
          </ac:picMkLst>
        </pc:picChg>
        <pc:picChg chg="add del mod">
          <ac:chgData name="김 문찬" userId="d60fa215251c47cc" providerId="LiveId" clId="{488EA8F9-CF07-41D8-B4C1-E54B4249998F}" dt="2022-09-20T15:21:55.171" v="4168"/>
          <ac:picMkLst>
            <pc:docMk/>
            <pc:sldMk cId="2239986084" sldId="299"/>
            <ac:picMk id="17" creationId="{56E77C20-A1A3-67D2-A774-B82B3381C12A}"/>
          </ac:picMkLst>
        </pc:picChg>
        <pc:picChg chg="add del mod">
          <ac:chgData name="김 문찬" userId="d60fa215251c47cc" providerId="LiveId" clId="{488EA8F9-CF07-41D8-B4C1-E54B4249998F}" dt="2022-09-20T15:23:28.329" v="4177"/>
          <ac:picMkLst>
            <pc:docMk/>
            <pc:sldMk cId="2239986084" sldId="299"/>
            <ac:picMk id="18" creationId="{DE0DE12B-C570-83C3-3122-BDF0BA34009D}"/>
          </ac:picMkLst>
        </pc:picChg>
        <pc:picChg chg="add del mod ord">
          <ac:chgData name="김 문찬" userId="d60fa215251c47cc" providerId="LiveId" clId="{488EA8F9-CF07-41D8-B4C1-E54B4249998F}" dt="2022-09-20T15:24:12.125" v="4178"/>
          <ac:picMkLst>
            <pc:docMk/>
            <pc:sldMk cId="2239986084" sldId="299"/>
            <ac:picMk id="21" creationId="{2E817016-74D5-78D0-1833-2A47F682B495}"/>
          </ac:picMkLst>
        </pc:picChg>
        <pc:picChg chg="add del mod">
          <ac:chgData name="김 문찬" userId="d60fa215251c47cc" providerId="LiveId" clId="{488EA8F9-CF07-41D8-B4C1-E54B4249998F}" dt="2022-09-20T15:29:23.550" v="4189"/>
          <ac:picMkLst>
            <pc:docMk/>
            <pc:sldMk cId="2239986084" sldId="299"/>
            <ac:picMk id="22" creationId="{C2F4DC63-584B-ED9C-A270-1871EA20627B}"/>
          </ac:picMkLst>
        </pc:picChg>
        <pc:picChg chg="add del mod">
          <ac:chgData name="김 문찬" userId="d60fa215251c47cc" providerId="LiveId" clId="{488EA8F9-CF07-41D8-B4C1-E54B4249998F}" dt="2022-09-20T15:06:05.606" v="4148"/>
          <ac:picMkLst>
            <pc:docMk/>
            <pc:sldMk cId="2239986084" sldId="299"/>
            <ac:picMk id="24" creationId="{31827FBA-4D95-22EF-5498-4C043FB3AD92}"/>
          </ac:picMkLst>
        </pc:picChg>
        <pc:picChg chg="add del mod ord">
          <ac:chgData name="김 문찬" userId="d60fa215251c47cc" providerId="LiveId" clId="{488EA8F9-CF07-41D8-B4C1-E54B4249998F}" dt="2022-09-20T15:29:32.694" v="4190"/>
          <ac:picMkLst>
            <pc:docMk/>
            <pc:sldMk cId="2239986084" sldId="299"/>
            <ac:picMk id="25" creationId="{EDEAEFFF-A6D4-D763-1139-D2077D4DCB20}"/>
          </ac:picMkLst>
        </pc:picChg>
        <pc:picChg chg="add del mod">
          <ac:chgData name="김 문찬" userId="d60fa215251c47cc" providerId="LiveId" clId="{488EA8F9-CF07-41D8-B4C1-E54B4249998F}" dt="2022-09-20T15:29:34.768" v="4192"/>
          <ac:picMkLst>
            <pc:docMk/>
            <pc:sldMk cId="2239986084" sldId="299"/>
            <ac:picMk id="26" creationId="{43DB151B-2A59-A773-F2B9-A02E11DB8F4C}"/>
          </ac:picMkLst>
        </pc:picChg>
        <pc:picChg chg="add del mod ord">
          <ac:chgData name="김 문찬" userId="d60fa215251c47cc" providerId="LiveId" clId="{488EA8F9-CF07-41D8-B4C1-E54B4249998F}" dt="2022-09-20T15:29:43.231" v="4193"/>
          <ac:picMkLst>
            <pc:docMk/>
            <pc:sldMk cId="2239986084" sldId="299"/>
            <ac:picMk id="28" creationId="{CBB06461-3742-052A-1274-6B576B21DFAC}"/>
          </ac:picMkLst>
        </pc:picChg>
        <pc:picChg chg="add del mod">
          <ac:chgData name="김 문찬" userId="d60fa215251c47cc" providerId="LiveId" clId="{488EA8F9-CF07-41D8-B4C1-E54B4249998F}" dt="2022-09-20T15:29:44.734" v="4195"/>
          <ac:picMkLst>
            <pc:docMk/>
            <pc:sldMk cId="2239986084" sldId="299"/>
            <ac:picMk id="29" creationId="{8F84DED5-D80E-0582-7B98-0959D40BA1B0}"/>
          </ac:picMkLst>
        </pc:picChg>
        <pc:picChg chg="add del mod">
          <ac:chgData name="김 문찬" userId="d60fa215251c47cc" providerId="LiveId" clId="{488EA8F9-CF07-41D8-B4C1-E54B4249998F}" dt="2022-09-20T15:06:09.118" v="4149"/>
          <ac:picMkLst>
            <pc:docMk/>
            <pc:sldMk cId="2239986084" sldId="299"/>
            <ac:picMk id="29" creationId="{B4A211E9-CD89-88DD-2D1C-1267ED33BAD8}"/>
          </ac:picMkLst>
        </pc:picChg>
        <pc:picChg chg="add del mod">
          <ac:chgData name="김 문찬" userId="d60fa215251c47cc" providerId="LiveId" clId="{488EA8F9-CF07-41D8-B4C1-E54B4249998F}" dt="2022-09-20T15:06:33.472" v="4150"/>
          <ac:picMkLst>
            <pc:docMk/>
            <pc:sldMk cId="2239986084" sldId="299"/>
            <ac:picMk id="30" creationId="{B49EB655-5945-5919-7EAA-0811D2C7A064}"/>
          </ac:picMkLst>
        </pc:picChg>
        <pc:picChg chg="add del mod ord">
          <ac:chgData name="김 문찬" userId="d60fa215251c47cc" providerId="LiveId" clId="{488EA8F9-CF07-41D8-B4C1-E54B4249998F}" dt="2022-09-20T15:30:02.074" v="4196"/>
          <ac:picMkLst>
            <pc:docMk/>
            <pc:sldMk cId="2239986084" sldId="299"/>
            <ac:picMk id="31" creationId="{9468377E-C2E1-F267-F656-F329FDC8AC36}"/>
          </ac:picMkLst>
        </pc:picChg>
        <pc:picChg chg="add del mod">
          <ac:chgData name="김 문찬" userId="d60fa215251c47cc" providerId="LiveId" clId="{488EA8F9-CF07-41D8-B4C1-E54B4249998F}" dt="2022-09-20T16:03:39.867" v="4282"/>
          <ac:picMkLst>
            <pc:docMk/>
            <pc:sldMk cId="2239986084" sldId="299"/>
            <ac:picMk id="32" creationId="{038A710E-7DBA-1514-DE63-0540E47E2444}"/>
          </ac:picMkLst>
        </pc:picChg>
        <pc:picChg chg="add del mod ord">
          <ac:chgData name="김 문찬" userId="d60fa215251c47cc" providerId="LiveId" clId="{488EA8F9-CF07-41D8-B4C1-E54B4249998F}" dt="2022-09-20T16:03:57.393" v="4283"/>
          <ac:picMkLst>
            <pc:docMk/>
            <pc:sldMk cId="2239986084" sldId="299"/>
            <ac:picMk id="36" creationId="{470C5920-2B46-1E0B-2EE3-FF35725C1FD3}"/>
          </ac:picMkLst>
        </pc:picChg>
        <pc:picChg chg="add del mod">
          <ac:chgData name="김 문찬" userId="d60fa215251c47cc" providerId="LiveId" clId="{488EA8F9-CF07-41D8-B4C1-E54B4249998F}" dt="2022-09-20T16:04:03.027" v="4300"/>
          <ac:picMkLst>
            <pc:docMk/>
            <pc:sldMk cId="2239986084" sldId="299"/>
            <ac:picMk id="37" creationId="{63C6A7AE-2A96-D1CD-2DB3-E2635BA44705}"/>
          </ac:picMkLst>
        </pc:picChg>
        <pc:picChg chg="add del mod ord">
          <ac:chgData name="김 문찬" userId="d60fa215251c47cc" providerId="LiveId" clId="{488EA8F9-CF07-41D8-B4C1-E54B4249998F}" dt="2022-09-20T16:04:06.832" v="4301"/>
          <ac:picMkLst>
            <pc:docMk/>
            <pc:sldMk cId="2239986084" sldId="299"/>
            <ac:picMk id="39" creationId="{2574C2ED-650D-05AA-3964-5F0831872116}"/>
          </ac:picMkLst>
        </pc:picChg>
        <pc:picChg chg="add del mod">
          <ac:chgData name="김 문찬" userId="d60fa215251c47cc" providerId="LiveId" clId="{488EA8F9-CF07-41D8-B4C1-E54B4249998F}" dt="2022-09-20T16:04:08.843" v="4303"/>
          <ac:picMkLst>
            <pc:docMk/>
            <pc:sldMk cId="2239986084" sldId="299"/>
            <ac:picMk id="40" creationId="{097D4F7C-15ED-5B67-2DE0-E179AEE02F5A}"/>
          </ac:picMkLst>
        </pc:picChg>
        <pc:picChg chg="add del mod ord">
          <ac:chgData name="김 문찬" userId="d60fa215251c47cc" providerId="LiveId" clId="{488EA8F9-CF07-41D8-B4C1-E54B4249998F}" dt="2022-09-20T16:04:23.610" v="4304"/>
          <ac:picMkLst>
            <pc:docMk/>
            <pc:sldMk cId="2239986084" sldId="299"/>
            <ac:picMk id="42" creationId="{5D4F06A0-6BC3-ED5A-A4B9-4C722A2537F8}"/>
          </ac:picMkLst>
        </pc:picChg>
        <pc:picChg chg="add del mod">
          <ac:chgData name="김 문찬" userId="d60fa215251c47cc" providerId="LiveId" clId="{488EA8F9-CF07-41D8-B4C1-E54B4249998F}" dt="2022-09-20T16:14:56.461" v="4318"/>
          <ac:picMkLst>
            <pc:docMk/>
            <pc:sldMk cId="2239986084" sldId="299"/>
            <ac:picMk id="43" creationId="{7FBF07D3-FF53-E1FA-2203-0E20D8BAEEA4}"/>
          </ac:picMkLst>
        </pc:picChg>
        <pc:picChg chg="add del mod ord">
          <ac:chgData name="김 문찬" userId="d60fa215251c47cc" providerId="LiveId" clId="{488EA8F9-CF07-41D8-B4C1-E54B4249998F}" dt="2022-09-20T16:15:00.357" v="4319"/>
          <ac:picMkLst>
            <pc:docMk/>
            <pc:sldMk cId="2239986084" sldId="299"/>
            <ac:picMk id="45" creationId="{7D3A6D26-6F5F-1149-2941-418CAB111945}"/>
          </ac:picMkLst>
        </pc:picChg>
        <pc:picChg chg="add del mod">
          <ac:chgData name="김 문찬" userId="d60fa215251c47cc" providerId="LiveId" clId="{488EA8F9-CF07-41D8-B4C1-E54B4249998F}" dt="2022-09-20T16:15:07.874" v="4321"/>
          <ac:picMkLst>
            <pc:docMk/>
            <pc:sldMk cId="2239986084" sldId="299"/>
            <ac:picMk id="46" creationId="{52B0FFCC-2BB7-2715-827D-0D5DD197A3B6}"/>
          </ac:picMkLst>
        </pc:picChg>
        <pc:picChg chg="add del mod ord">
          <ac:chgData name="김 문찬" userId="d60fa215251c47cc" providerId="LiveId" clId="{488EA8F9-CF07-41D8-B4C1-E54B4249998F}" dt="2022-09-20T16:18:46.482" v="4322"/>
          <ac:picMkLst>
            <pc:docMk/>
            <pc:sldMk cId="2239986084" sldId="299"/>
            <ac:picMk id="48" creationId="{133FA3F5-7622-2462-6B40-1F655A3C551C}"/>
          </ac:picMkLst>
        </pc:picChg>
        <pc:picChg chg="add del mod">
          <ac:chgData name="김 문찬" userId="d60fa215251c47cc" providerId="LiveId" clId="{488EA8F9-CF07-41D8-B4C1-E54B4249998F}" dt="2022-10-09T08:50:50.417" v="4382" actId="478"/>
          <ac:picMkLst>
            <pc:docMk/>
            <pc:sldMk cId="2239986084" sldId="299"/>
            <ac:picMk id="49" creationId="{81DC3A74-A81E-114A-27F1-B2C99BF49C10}"/>
          </ac:picMkLst>
        </pc:picChg>
      </pc:sldChg>
      <pc:sldChg chg="addSp delSp modSp mod modTransition delAnim modAnim">
        <pc:chgData name="김 문찬" userId="d60fa215251c47cc" providerId="LiveId" clId="{488EA8F9-CF07-41D8-B4C1-E54B4249998F}" dt="2022-10-09T11:50:31.559" v="8207" actId="478"/>
        <pc:sldMkLst>
          <pc:docMk/>
          <pc:sldMk cId="2240109207" sldId="300"/>
        </pc:sldMkLst>
        <pc:spChg chg="add mod">
          <ac:chgData name="김 문찬" userId="d60fa215251c47cc" providerId="LiveId" clId="{488EA8F9-CF07-41D8-B4C1-E54B4249998F}" dt="2022-09-20T13:49:47.871" v="3763" actId="1035"/>
          <ac:spMkLst>
            <pc:docMk/>
            <pc:sldMk cId="2240109207" sldId="300"/>
            <ac:spMk id="2" creationId="{E106ADFC-9B4A-22BC-6F3B-59AC3799198C}"/>
          </ac:spMkLst>
        </pc:spChg>
        <pc:spChg chg="add mod">
          <ac:chgData name="김 문찬" userId="d60fa215251c47cc" providerId="LiveId" clId="{488EA8F9-CF07-41D8-B4C1-E54B4249998F}" dt="2022-10-09T09:02:40.863" v="4879"/>
          <ac:spMkLst>
            <pc:docMk/>
            <pc:sldMk cId="2240109207" sldId="300"/>
            <ac:spMk id="4" creationId="{153C867E-D0AA-3052-2477-42087334C11A}"/>
          </ac:spMkLst>
        </pc:spChg>
        <pc:spChg chg="add mod">
          <ac:chgData name="김 문찬" userId="d60fa215251c47cc" providerId="LiveId" clId="{488EA8F9-CF07-41D8-B4C1-E54B4249998F}" dt="2022-10-09T09:03:37.880" v="4925" actId="1035"/>
          <ac:spMkLst>
            <pc:docMk/>
            <pc:sldMk cId="2240109207" sldId="300"/>
            <ac:spMk id="5" creationId="{422EE676-5C39-01C7-E53A-6D6BA789B8E4}"/>
          </ac:spMkLst>
        </pc:spChg>
        <pc:spChg chg="add del mod">
          <ac:chgData name="김 문찬" userId="d60fa215251c47cc" providerId="LiveId" clId="{488EA8F9-CF07-41D8-B4C1-E54B4249998F}" dt="2022-09-20T13:49:42.670" v="3759" actId="478"/>
          <ac:spMkLst>
            <pc:docMk/>
            <pc:sldMk cId="2240109207" sldId="300"/>
            <ac:spMk id="5" creationId="{65BD4E33-5322-FF93-D0F4-F432AC962E39}"/>
          </ac:spMkLst>
        </pc:spChg>
        <pc:spChg chg="add mod">
          <ac:chgData name="김 문찬" userId="d60fa215251c47cc" providerId="LiveId" clId="{488EA8F9-CF07-41D8-B4C1-E54B4249998F}" dt="2022-09-20T13:49:47.871" v="3763" actId="1035"/>
          <ac:spMkLst>
            <pc:docMk/>
            <pc:sldMk cId="2240109207" sldId="300"/>
            <ac:spMk id="6" creationId="{4A714DF2-14C9-E78A-8E16-0E5BF144C0A4}"/>
          </ac:spMkLst>
        </pc:spChg>
        <pc:spChg chg="add mod">
          <ac:chgData name="김 문찬" userId="d60fa215251c47cc" providerId="LiveId" clId="{488EA8F9-CF07-41D8-B4C1-E54B4249998F}" dt="2022-10-09T09:03:37.880" v="4925" actId="1035"/>
          <ac:spMkLst>
            <pc:docMk/>
            <pc:sldMk cId="2240109207" sldId="300"/>
            <ac:spMk id="7" creationId="{EB155204-EF15-6A7D-7AED-79895A1E0473}"/>
          </ac:spMkLst>
        </pc:spChg>
        <pc:spChg chg="mod">
          <ac:chgData name="김 문찬" userId="d60fa215251c47cc" providerId="LiveId" clId="{488EA8F9-CF07-41D8-B4C1-E54B4249998F}" dt="2022-10-09T09:01:20.824" v="4785" actId="1035"/>
          <ac:spMkLst>
            <pc:docMk/>
            <pc:sldMk cId="2240109207" sldId="300"/>
            <ac:spMk id="10" creationId="{00000000-0000-0000-0000-000000000000}"/>
          </ac:spMkLst>
        </pc:spChg>
        <pc:spChg chg="add mod">
          <ac:chgData name="김 문찬" userId="d60fa215251c47cc" providerId="LiveId" clId="{488EA8F9-CF07-41D8-B4C1-E54B4249998F}" dt="2022-10-09T09:03:37.880" v="4925" actId="1035"/>
          <ac:spMkLst>
            <pc:docMk/>
            <pc:sldMk cId="2240109207" sldId="300"/>
            <ac:spMk id="12" creationId="{FD08D615-19EA-D8E9-CE50-C5821109658C}"/>
          </ac:spMkLst>
        </pc:spChg>
        <pc:spChg chg="mod">
          <ac:chgData name="김 문찬" userId="d60fa215251c47cc" providerId="LiveId" clId="{488EA8F9-CF07-41D8-B4C1-E54B4249998F}" dt="2022-10-09T08:58:56.629" v="4566"/>
          <ac:spMkLst>
            <pc:docMk/>
            <pc:sldMk cId="2240109207" sldId="300"/>
            <ac:spMk id="13" creationId="{00000000-0000-0000-0000-000000000000}"/>
          </ac:spMkLst>
        </pc:spChg>
        <pc:spChg chg="mod">
          <ac:chgData name="김 문찬" userId="d60fa215251c47cc" providerId="LiveId" clId="{488EA8F9-CF07-41D8-B4C1-E54B4249998F}" dt="2022-10-09T09:02:28.497" v="4850" actId="1037"/>
          <ac:spMkLst>
            <pc:docMk/>
            <pc:sldMk cId="2240109207" sldId="300"/>
            <ac:spMk id="14" creationId="{00000000-0000-0000-0000-000000000000}"/>
          </ac:spMkLst>
        </pc:spChg>
        <pc:spChg chg="mod">
          <ac:chgData name="김 문찬" userId="d60fa215251c47cc" providerId="LiveId" clId="{488EA8F9-CF07-41D8-B4C1-E54B4249998F}" dt="2022-10-09T09:02:16.552" v="4848" actId="20577"/>
          <ac:spMkLst>
            <pc:docMk/>
            <pc:sldMk cId="2240109207" sldId="300"/>
            <ac:spMk id="15" creationId="{00000000-0000-0000-0000-000000000000}"/>
          </ac:spMkLst>
        </pc:spChg>
        <pc:spChg chg="mod">
          <ac:chgData name="김 문찬" userId="d60fa215251c47cc" providerId="LiveId" clId="{488EA8F9-CF07-41D8-B4C1-E54B4249998F}" dt="2022-10-09T09:01:07.992" v="4762" actId="1076"/>
          <ac:spMkLst>
            <pc:docMk/>
            <pc:sldMk cId="2240109207" sldId="300"/>
            <ac:spMk id="17" creationId="{00000000-0000-0000-0000-000000000000}"/>
          </ac:spMkLst>
        </pc:spChg>
        <pc:spChg chg="del mod">
          <ac:chgData name="김 문찬" userId="d60fa215251c47cc" providerId="LiveId" clId="{488EA8F9-CF07-41D8-B4C1-E54B4249998F}" dt="2022-10-09T09:01:48.779" v="4812" actId="478"/>
          <ac:spMkLst>
            <pc:docMk/>
            <pc:sldMk cId="2240109207" sldId="300"/>
            <ac:spMk id="18" creationId="{00000000-0000-0000-0000-000000000000}"/>
          </ac:spMkLst>
        </pc:spChg>
        <pc:spChg chg="del mod">
          <ac:chgData name="김 문찬" userId="d60fa215251c47cc" providerId="LiveId" clId="{488EA8F9-CF07-41D8-B4C1-E54B4249998F}" dt="2022-10-09T09:03:05.864" v="4890" actId="478"/>
          <ac:spMkLst>
            <pc:docMk/>
            <pc:sldMk cId="2240109207" sldId="300"/>
            <ac:spMk id="19" creationId="{00000000-0000-0000-0000-000000000000}"/>
          </ac:spMkLst>
        </pc:spChg>
        <pc:spChg chg="mod">
          <ac:chgData name="김 문찬" userId="d60fa215251c47cc" providerId="LiveId" clId="{488EA8F9-CF07-41D8-B4C1-E54B4249998F}" dt="2022-10-09T09:00:35.539" v="4699" actId="1076"/>
          <ac:spMkLst>
            <pc:docMk/>
            <pc:sldMk cId="2240109207" sldId="300"/>
            <ac:spMk id="22" creationId="{00000000-0000-0000-0000-000000000000}"/>
          </ac:spMkLst>
        </pc:spChg>
        <pc:spChg chg="mod">
          <ac:chgData name="김 문찬" userId="d60fa215251c47cc" providerId="LiveId" clId="{488EA8F9-CF07-41D8-B4C1-E54B4249998F}" dt="2022-10-09T09:01:12.240" v="4766" actId="1036"/>
          <ac:spMkLst>
            <pc:docMk/>
            <pc:sldMk cId="2240109207" sldId="300"/>
            <ac:spMk id="24" creationId="{00000000-0000-0000-0000-000000000000}"/>
          </ac:spMkLst>
        </pc:spChg>
        <pc:picChg chg="add del mod">
          <ac:chgData name="김 문찬" userId="d60fa215251c47cc" providerId="LiveId" clId="{488EA8F9-CF07-41D8-B4C1-E54B4249998F}" dt="2022-09-20T15:20:45.145" v="4167"/>
          <ac:picMkLst>
            <pc:docMk/>
            <pc:sldMk cId="2240109207" sldId="300"/>
            <ac:picMk id="16" creationId="{C75F2B52-2566-AA15-597C-0DBBE23A38B1}"/>
          </ac:picMkLst>
        </pc:picChg>
        <pc:picChg chg="add del mod">
          <ac:chgData name="김 문찬" userId="d60fa215251c47cc" providerId="LiveId" clId="{488EA8F9-CF07-41D8-B4C1-E54B4249998F}" dt="2022-10-09T11:50:31.559" v="8207" actId="478"/>
          <ac:picMkLst>
            <pc:docMk/>
            <pc:sldMk cId="2240109207" sldId="300"/>
            <ac:picMk id="16" creationId="{DEA5FAE6-37CB-4330-83AC-9FE2D9BCBD67}"/>
          </ac:picMkLst>
        </pc:picChg>
        <pc:picChg chg="add del mod">
          <ac:chgData name="김 문찬" userId="d60fa215251c47cc" providerId="LiveId" clId="{488EA8F9-CF07-41D8-B4C1-E54B4249998F}" dt="2022-09-20T15:21:55.171" v="4168"/>
          <ac:picMkLst>
            <pc:docMk/>
            <pc:sldMk cId="2240109207" sldId="300"/>
            <ac:picMk id="21" creationId="{BC9C1B87-729E-8139-17BA-5AC74E2CDB56}"/>
          </ac:picMkLst>
        </pc:picChg>
        <pc:picChg chg="add del mod">
          <ac:chgData name="김 문찬" userId="d60fa215251c47cc" providerId="LiveId" clId="{488EA8F9-CF07-41D8-B4C1-E54B4249998F}" dt="2022-09-20T15:23:28.329" v="4177"/>
          <ac:picMkLst>
            <pc:docMk/>
            <pc:sldMk cId="2240109207" sldId="300"/>
            <ac:picMk id="26" creationId="{11628801-BE2D-9110-9B13-DF2C901062E0}"/>
          </ac:picMkLst>
        </pc:picChg>
        <pc:picChg chg="add del mod ord">
          <ac:chgData name="김 문찬" userId="d60fa215251c47cc" providerId="LiveId" clId="{488EA8F9-CF07-41D8-B4C1-E54B4249998F}" dt="2022-09-20T15:24:12.125" v="4178"/>
          <ac:picMkLst>
            <pc:docMk/>
            <pc:sldMk cId="2240109207" sldId="300"/>
            <ac:picMk id="30" creationId="{0D755CBB-D763-4AEF-AF88-0BE8A1054B28}"/>
          </ac:picMkLst>
        </pc:picChg>
        <pc:picChg chg="add del mod">
          <ac:chgData name="김 문찬" userId="d60fa215251c47cc" providerId="LiveId" clId="{488EA8F9-CF07-41D8-B4C1-E54B4249998F}" dt="2022-09-20T15:29:23.550" v="4189"/>
          <ac:picMkLst>
            <pc:docMk/>
            <pc:sldMk cId="2240109207" sldId="300"/>
            <ac:picMk id="31" creationId="{11E9512B-181C-E477-2B40-EAE3C4CE8778}"/>
          </ac:picMkLst>
        </pc:picChg>
        <pc:picChg chg="add del mod ord">
          <ac:chgData name="김 문찬" userId="d60fa215251c47cc" providerId="LiveId" clId="{488EA8F9-CF07-41D8-B4C1-E54B4249998F}" dt="2022-09-20T15:38:23.788" v="4197"/>
          <ac:picMkLst>
            <pc:docMk/>
            <pc:sldMk cId="2240109207" sldId="300"/>
            <ac:picMk id="33" creationId="{D529DF55-3116-71C6-F10C-C9025536292C}"/>
          </ac:picMkLst>
        </pc:picChg>
        <pc:picChg chg="add del mod">
          <ac:chgData name="김 문찬" userId="d60fa215251c47cc" providerId="LiveId" clId="{488EA8F9-CF07-41D8-B4C1-E54B4249998F}" dt="2022-09-20T16:04:03.027" v="4300"/>
          <ac:picMkLst>
            <pc:docMk/>
            <pc:sldMk cId="2240109207" sldId="300"/>
            <ac:picMk id="34" creationId="{C45AE08C-2FB1-4CDB-3C20-0B6CE020386B}"/>
          </ac:picMkLst>
        </pc:picChg>
        <pc:picChg chg="add del mod ord">
          <ac:chgData name="김 문찬" userId="d60fa215251c47cc" providerId="LiveId" clId="{488EA8F9-CF07-41D8-B4C1-E54B4249998F}" dt="2022-09-20T16:09:44.503" v="4305"/>
          <ac:picMkLst>
            <pc:docMk/>
            <pc:sldMk cId="2240109207" sldId="300"/>
            <ac:picMk id="36" creationId="{6B09C9FD-47CE-9761-755F-7D8B900119EB}"/>
          </ac:picMkLst>
        </pc:picChg>
        <pc:picChg chg="add del mod">
          <ac:chgData name="김 문찬" userId="d60fa215251c47cc" providerId="LiveId" clId="{488EA8F9-CF07-41D8-B4C1-E54B4249998F}" dt="2022-09-20T16:14:56.461" v="4318"/>
          <ac:picMkLst>
            <pc:docMk/>
            <pc:sldMk cId="2240109207" sldId="300"/>
            <ac:picMk id="37" creationId="{28B19FCA-E909-5C62-62B3-550703104993}"/>
          </ac:picMkLst>
        </pc:picChg>
        <pc:picChg chg="add del mod ord">
          <ac:chgData name="김 문찬" userId="d60fa215251c47cc" providerId="LiveId" clId="{488EA8F9-CF07-41D8-B4C1-E54B4249998F}" dt="2022-09-20T16:18:46.482" v="4322"/>
          <ac:picMkLst>
            <pc:docMk/>
            <pc:sldMk cId="2240109207" sldId="300"/>
            <ac:picMk id="38" creationId="{6C360C47-F29E-460F-44F5-D196A471185F}"/>
          </ac:picMkLst>
        </pc:picChg>
        <pc:picChg chg="add del mod">
          <ac:chgData name="김 문찬" userId="d60fa215251c47cc" providerId="LiveId" clId="{488EA8F9-CF07-41D8-B4C1-E54B4249998F}" dt="2022-10-09T09:03:45.705" v="4926" actId="478"/>
          <ac:picMkLst>
            <pc:docMk/>
            <pc:sldMk cId="2240109207" sldId="300"/>
            <ac:picMk id="39" creationId="{840303C3-2700-B637-F965-D8F9DAFF85E4}"/>
          </ac:picMkLst>
        </pc:picChg>
        <pc:inkChg chg="add del">
          <ac:chgData name="김 문찬" userId="d60fa215251c47cc" providerId="LiveId" clId="{488EA8F9-CF07-41D8-B4C1-E54B4249998F}" dt="2022-09-20T14:57:45.485" v="4145"/>
          <ac:inkMkLst>
            <pc:docMk/>
            <pc:sldMk cId="2240109207" sldId="300"/>
            <ac:inkMk id="30" creationId="{EF5EE6C2-3E9B-6E14-EDD7-6A2DC1497448}"/>
          </ac:inkMkLst>
        </pc:inkChg>
        <pc:inkChg chg="add del">
          <ac:chgData name="김 문찬" userId="d60fa215251c47cc" providerId="LiveId" clId="{488EA8F9-CF07-41D8-B4C1-E54B4249998F}" dt="2022-09-20T14:57:45.485" v="4145"/>
          <ac:inkMkLst>
            <pc:docMk/>
            <pc:sldMk cId="2240109207" sldId="300"/>
            <ac:inkMk id="31" creationId="{3D32F0CC-337F-64C4-8ED0-9F0E7B5A2CE5}"/>
          </ac:inkMkLst>
        </pc:inkChg>
        <pc:inkChg chg="add del">
          <ac:chgData name="김 문찬" userId="d60fa215251c47cc" providerId="LiveId" clId="{488EA8F9-CF07-41D8-B4C1-E54B4249998F}" dt="2022-09-20T14:57:45.485" v="4145"/>
          <ac:inkMkLst>
            <pc:docMk/>
            <pc:sldMk cId="2240109207" sldId="300"/>
            <ac:inkMk id="32" creationId="{781C9BD9-3E54-1538-D3EC-ACED6C970FD7}"/>
          </ac:inkMkLst>
        </pc:inkChg>
        <pc:inkChg chg="add del">
          <ac:chgData name="김 문찬" userId="d60fa215251c47cc" providerId="LiveId" clId="{488EA8F9-CF07-41D8-B4C1-E54B4249998F}" dt="2022-09-20T14:57:45.485" v="4145"/>
          <ac:inkMkLst>
            <pc:docMk/>
            <pc:sldMk cId="2240109207" sldId="300"/>
            <ac:inkMk id="33" creationId="{C73C8A49-9B4F-5E19-1673-E041AB176327}"/>
          </ac:inkMkLst>
        </pc:inkChg>
      </pc:sldChg>
      <pc:sldChg chg="del">
        <pc:chgData name="김 문찬" userId="d60fa215251c47cc" providerId="LiveId" clId="{488EA8F9-CF07-41D8-B4C1-E54B4249998F}" dt="2022-09-20T12:25:39.989" v="86" actId="47"/>
        <pc:sldMkLst>
          <pc:docMk/>
          <pc:sldMk cId="321225577" sldId="302"/>
        </pc:sldMkLst>
      </pc:sldChg>
      <pc:sldChg chg="addSp delSp modSp del mod modTransition delAnim modAnim">
        <pc:chgData name="김 문찬" userId="d60fa215251c47cc" providerId="LiveId" clId="{488EA8F9-CF07-41D8-B4C1-E54B4249998F}" dt="2022-10-09T10:54:10.473" v="6631" actId="47"/>
        <pc:sldMkLst>
          <pc:docMk/>
          <pc:sldMk cId="245932683" sldId="308"/>
        </pc:sldMkLst>
        <pc:spChg chg="del">
          <ac:chgData name="김 문찬" userId="d60fa215251c47cc" providerId="LiveId" clId="{488EA8F9-CF07-41D8-B4C1-E54B4249998F}" dt="2022-09-20T13:52:46.399" v="3810" actId="478"/>
          <ac:spMkLst>
            <pc:docMk/>
            <pc:sldMk cId="245932683" sldId="308"/>
            <ac:spMk id="3" creationId="{00000000-0000-0000-0000-000000000000}"/>
          </ac:spMkLst>
        </pc:spChg>
        <pc:spChg chg="mod">
          <ac:chgData name="김 문찬" userId="d60fa215251c47cc" providerId="LiveId" clId="{488EA8F9-CF07-41D8-B4C1-E54B4249998F}" dt="2022-09-20T12:59:47.160" v="898" actId="20577"/>
          <ac:spMkLst>
            <pc:docMk/>
            <pc:sldMk cId="245932683" sldId="308"/>
            <ac:spMk id="4" creationId="{00000000-0000-0000-0000-000000000000}"/>
          </ac:spMkLst>
        </pc:spChg>
        <pc:spChg chg="add del mod">
          <ac:chgData name="김 문찬" userId="d60fa215251c47cc" providerId="LiveId" clId="{488EA8F9-CF07-41D8-B4C1-E54B4249998F}" dt="2022-09-20T13:01:34" v="927"/>
          <ac:spMkLst>
            <pc:docMk/>
            <pc:sldMk cId="245932683" sldId="308"/>
            <ac:spMk id="5" creationId="{E5B44446-FC0A-6F30-5DF5-6189F505AC41}"/>
          </ac:spMkLst>
        </pc:spChg>
        <pc:spChg chg="mod">
          <ac:chgData name="김 문찬" userId="d60fa215251c47cc" providerId="LiveId" clId="{488EA8F9-CF07-41D8-B4C1-E54B4249998F}" dt="2022-09-20T13:00:33.360" v="912" actId="20577"/>
          <ac:spMkLst>
            <pc:docMk/>
            <pc:sldMk cId="245932683" sldId="308"/>
            <ac:spMk id="6" creationId="{00000000-0000-0000-0000-000000000000}"/>
          </ac:spMkLst>
        </pc:spChg>
        <pc:spChg chg="del">
          <ac:chgData name="김 문찬" userId="d60fa215251c47cc" providerId="LiveId" clId="{488EA8F9-CF07-41D8-B4C1-E54B4249998F}" dt="2022-09-20T13:00:36.427" v="913" actId="478"/>
          <ac:spMkLst>
            <pc:docMk/>
            <pc:sldMk cId="245932683" sldId="308"/>
            <ac:spMk id="7" creationId="{00000000-0000-0000-0000-000000000000}"/>
          </ac:spMkLst>
        </pc:spChg>
        <pc:spChg chg="add del mod">
          <ac:chgData name="김 문찬" userId="d60fa215251c47cc" providerId="LiveId" clId="{488EA8F9-CF07-41D8-B4C1-E54B4249998F}" dt="2022-10-09T10:51:56.299" v="6630" actId="478"/>
          <ac:spMkLst>
            <pc:docMk/>
            <pc:sldMk cId="245932683" sldId="308"/>
            <ac:spMk id="8" creationId="{8851AC60-1BDD-BD42-A0B8-19652746AC16}"/>
          </ac:spMkLst>
        </pc:spChg>
        <pc:spChg chg="del">
          <ac:chgData name="김 문찬" userId="d60fa215251c47cc" providerId="LiveId" clId="{488EA8F9-CF07-41D8-B4C1-E54B4249998F}" dt="2022-09-20T13:00:51.904" v="915" actId="478"/>
          <ac:spMkLst>
            <pc:docMk/>
            <pc:sldMk cId="245932683" sldId="308"/>
            <ac:spMk id="21" creationId="{00000000-0000-0000-0000-000000000000}"/>
          </ac:spMkLst>
        </pc:spChg>
        <pc:spChg chg="del">
          <ac:chgData name="김 문찬" userId="d60fa215251c47cc" providerId="LiveId" clId="{488EA8F9-CF07-41D8-B4C1-E54B4249998F}" dt="2022-09-20T13:00:52.256" v="916" actId="478"/>
          <ac:spMkLst>
            <pc:docMk/>
            <pc:sldMk cId="245932683" sldId="308"/>
            <ac:spMk id="22" creationId="{00000000-0000-0000-0000-000000000000}"/>
          </ac:spMkLst>
        </pc:spChg>
        <pc:spChg chg="del">
          <ac:chgData name="김 문찬" userId="d60fa215251c47cc" providerId="LiveId" clId="{488EA8F9-CF07-41D8-B4C1-E54B4249998F}" dt="2022-09-20T13:00:53.258" v="919" actId="478"/>
          <ac:spMkLst>
            <pc:docMk/>
            <pc:sldMk cId="245932683" sldId="308"/>
            <ac:spMk id="23" creationId="{00000000-0000-0000-0000-000000000000}"/>
          </ac:spMkLst>
        </pc:spChg>
        <pc:spChg chg="del">
          <ac:chgData name="김 문찬" userId="d60fa215251c47cc" providerId="LiveId" clId="{488EA8F9-CF07-41D8-B4C1-E54B4249998F}" dt="2022-09-20T13:00:53.688" v="920" actId="478"/>
          <ac:spMkLst>
            <pc:docMk/>
            <pc:sldMk cId="245932683" sldId="308"/>
            <ac:spMk id="24" creationId="{00000000-0000-0000-0000-000000000000}"/>
          </ac:spMkLst>
        </pc:spChg>
        <pc:spChg chg="del">
          <ac:chgData name="김 문찬" userId="d60fa215251c47cc" providerId="LiveId" clId="{488EA8F9-CF07-41D8-B4C1-E54B4249998F}" dt="2022-09-20T13:00:52.569" v="917" actId="478"/>
          <ac:spMkLst>
            <pc:docMk/>
            <pc:sldMk cId="245932683" sldId="308"/>
            <ac:spMk id="25" creationId="{00000000-0000-0000-0000-000000000000}"/>
          </ac:spMkLst>
        </pc:spChg>
        <pc:spChg chg="del">
          <ac:chgData name="김 문찬" userId="d60fa215251c47cc" providerId="LiveId" clId="{488EA8F9-CF07-41D8-B4C1-E54B4249998F}" dt="2022-09-20T13:00:52.887" v="918" actId="478"/>
          <ac:spMkLst>
            <pc:docMk/>
            <pc:sldMk cId="245932683" sldId="308"/>
            <ac:spMk id="26" creationId="{00000000-0000-0000-0000-000000000000}"/>
          </ac:spMkLst>
        </pc:spChg>
        <pc:spChg chg="del">
          <ac:chgData name="김 문찬" userId="d60fa215251c47cc" providerId="LiveId" clId="{488EA8F9-CF07-41D8-B4C1-E54B4249998F}" dt="2022-09-20T13:00:43.379" v="914" actId="478"/>
          <ac:spMkLst>
            <pc:docMk/>
            <pc:sldMk cId="245932683" sldId="308"/>
            <ac:spMk id="37" creationId="{00000000-0000-0000-0000-000000000000}"/>
          </ac:spMkLst>
        </pc:spChg>
        <pc:spChg chg="del">
          <ac:chgData name="김 문찬" userId="d60fa215251c47cc" providerId="LiveId" clId="{488EA8F9-CF07-41D8-B4C1-E54B4249998F}" dt="2022-09-20T13:00:43.379" v="914" actId="478"/>
          <ac:spMkLst>
            <pc:docMk/>
            <pc:sldMk cId="245932683" sldId="308"/>
            <ac:spMk id="38" creationId="{00000000-0000-0000-0000-000000000000}"/>
          </ac:spMkLst>
        </pc:spChg>
        <pc:grpChg chg="del">
          <ac:chgData name="김 문찬" userId="d60fa215251c47cc" providerId="LiveId" clId="{488EA8F9-CF07-41D8-B4C1-E54B4249998F}" dt="2022-09-20T13:00:43.379" v="914" actId="478"/>
          <ac:grpSpMkLst>
            <pc:docMk/>
            <pc:sldMk cId="245932683" sldId="308"/>
            <ac:grpSpMk id="10" creationId="{00000000-0000-0000-0000-000000000000}"/>
          </ac:grpSpMkLst>
        </pc:grpChg>
        <pc:grpChg chg="del">
          <ac:chgData name="김 문찬" userId="d60fa215251c47cc" providerId="LiveId" clId="{488EA8F9-CF07-41D8-B4C1-E54B4249998F}" dt="2022-09-20T13:00:43.379" v="914" actId="478"/>
          <ac:grpSpMkLst>
            <pc:docMk/>
            <pc:sldMk cId="245932683" sldId="308"/>
            <ac:grpSpMk id="27" creationId="{00000000-0000-0000-0000-000000000000}"/>
          </ac:grpSpMkLst>
        </pc:grpChg>
        <pc:picChg chg="add del mod">
          <ac:chgData name="김 문찬" userId="d60fa215251c47cc" providerId="LiveId" clId="{488EA8F9-CF07-41D8-B4C1-E54B4249998F}" dt="2022-09-20T16:04:03.027" v="4300"/>
          <ac:picMkLst>
            <pc:docMk/>
            <pc:sldMk cId="245932683" sldId="308"/>
            <ac:picMk id="5" creationId="{A1F2538A-0D55-525A-8562-5EDB136477CB}"/>
          </ac:picMkLst>
        </pc:picChg>
        <pc:picChg chg="add del mod">
          <ac:chgData name="김 문찬" userId="d60fa215251c47cc" providerId="LiveId" clId="{488EA8F9-CF07-41D8-B4C1-E54B4249998F}" dt="2022-09-20T16:31:05.876" v="4334"/>
          <ac:picMkLst>
            <pc:docMk/>
            <pc:sldMk cId="245932683" sldId="308"/>
            <ac:picMk id="7" creationId="{09077CCD-5F90-623D-E29E-643C4840D9D8}"/>
          </ac:picMkLst>
        </pc:picChg>
        <pc:picChg chg="add del mod">
          <ac:chgData name="김 문찬" userId="d60fa215251c47cc" providerId="LiveId" clId="{488EA8F9-CF07-41D8-B4C1-E54B4249998F}" dt="2022-09-20T16:31:07.774" v="4336"/>
          <ac:picMkLst>
            <pc:docMk/>
            <pc:sldMk cId="245932683" sldId="308"/>
            <ac:picMk id="10" creationId="{87A196F6-76C4-EC99-DFD5-9175C2EE08F9}"/>
          </ac:picMkLst>
        </pc:picChg>
        <pc:picChg chg="add del mod ord">
          <ac:chgData name="김 문찬" userId="d60fa215251c47cc" providerId="LiveId" clId="{488EA8F9-CF07-41D8-B4C1-E54B4249998F}" dt="2022-09-20T16:32:31.604" v="4337"/>
          <ac:picMkLst>
            <pc:docMk/>
            <pc:sldMk cId="245932683" sldId="308"/>
            <ac:picMk id="12" creationId="{71DF486C-2B84-31E5-E929-460BA10352A8}"/>
          </ac:picMkLst>
        </pc:picChg>
        <pc:picChg chg="add del mod">
          <ac:chgData name="김 문찬" userId="d60fa215251c47cc" providerId="LiveId" clId="{488EA8F9-CF07-41D8-B4C1-E54B4249998F}" dt="2022-10-09T10:51:56.299" v="6630" actId="478"/>
          <ac:picMkLst>
            <pc:docMk/>
            <pc:sldMk cId="245932683" sldId="308"/>
            <ac:picMk id="13" creationId="{80767F6E-B4E1-5704-E328-3B1F6C955F7D}"/>
          </ac:picMkLst>
        </pc:picChg>
        <pc:cxnChg chg="del">
          <ac:chgData name="김 문찬" userId="d60fa215251c47cc" providerId="LiveId" clId="{488EA8F9-CF07-41D8-B4C1-E54B4249998F}" dt="2022-09-20T13:00:43.379" v="914" actId="478"/>
          <ac:cxnSpMkLst>
            <pc:docMk/>
            <pc:sldMk cId="245932683" sldId="308"/>
            <ac:cxnSpMk id="36" creationId="{00000000-0000-0000-0000-000000000000}"/>
          </ac:cxnSpMkLst>
        </pc:cxnChg>
      </pc:sldChg>
      <pc:sldChg chg="addSp delSp modSp add del mod ord modTransition delAnim modAnim">
        <pc:chgData name="김 문찬" userId="d60fa215251c47cc" providerId="LiveId" clId="{488EA8F9-CF07-41D8-B4C1-E54B4249998F}" dt="2022-10-09T11:50:51.211" v="8217" actId="478"/>
        <pc:sldMkLst>
          <pc:docMk/>
          <pc:sldMk cId="889485936" sldId="310"/>
        </pc:sldMkLst>
        <pc:spChg chg="del">
          <ac:chgData name="김 문찬" userId="d60fa215251c47cc" providerId="LiveId" clId="{488EA8F9-CF07-41D8-B4C1-E54B4249998F}" dt="2022-09-20T13:52:43.382" v="3809" actId="478"/>
          <ac:spMkLst>
            <pc:docMk/>
            <pc:sldMk cId="889485936" sldId="310"/>
            <ac:spMk id="3" creationId="{00000000-0000-0000-0000-000000000000}"/>
          </ac:spMkLst>
        </pc:spChg>
        <pc:spChg chg="mod">
          <ac:chgData name="김 문찬" userId="d60fa215251c47cc" providerId="LiveId" clId="{488EA8F9-CF07-41D8-B4C1-E54B4249998F}" dt="2022-10-09T10:54:14.064" v="6632" actId="20577"/>
          <ac:spMkLst>
            <pc:docMk/>
            <pc:sldMk cId="889485936" sldId="310"/>
            <ac:spMk id="4" creationId="{00000000-0000-0000-0000-000000000000}"/>
          </ac:spMkLst>
        </pc:spChg>
        <pc:spChg chg="add del mod">
          <ac:chgData name="김 문찬" userId="d60fa215251c47cc" providerId="LiveId" clId="{488EA8F9-CF07-41D8-B4C1-E54B4249998F}" dt="2022-10-09T10:43:12.633" v="6558" actId="478"/>
          <ac:spMkLst>
            <pc:docMk/>
            <pc:sldMk cId="889485936" sldId="310"/>
            <ac:spMk id="5" creationId="{5E17BDB1-2466-53E9-B645-0278E3F780BA}"/>
          </ac:spMkLst>
        </pc:spChg>
        <pc:spChg chg="mod">
          <ac:chgData name="김 문찬" userId="d60fa215251c47cc" providerId="LiveId" clId="{488EA8F9-CF07-41D8-B4C1-E54B4249998F}" dt="2022-10-09T10:46:41.024" v="6582" actId="20577"/>
          <ac:spMkLst>
            <pc:docMk/>
            <pc:sldMk cId="889485936" sldId="310"/>
            <ac:spMk id="6" creationId="{00000000-0000-0000-0000-000000000000}"/>
          </ac:spMkLst>
        </pc:spChg>
        <pc:spChg chg="del">
          <ac:chgData name="김 문찬" userId="d60fa215251c47cc" providerId="LiveId" clId="{488EA8F9-CF07-41D8-B4C1-E54B4249998F}" dt="2022-09-20T12:49:36.468" v="317" actId="478"/>
          <ac:spMkLst>
            <pc:docMk/>
            <pc:sldMk cId="889485936" sldId="310"/>
            <ac:spMk id="7" creationId="{00000000-0000-0000-0000-000000000000}"/>
          </ac:spMkLst>
        </pc:spChg>
        <pc:spChg chg="add del mod">
          <ac:chgData name="김 문찬" userId="d60fa215251c47cc" providerId="LiveId" clId="{488EA8F9-CF07-41D8-B4C1-E54B4249998F}" dt="2022-10-09T10:43:12.633" v="6558" actId="478"/>
          <ac:spMkLst>
            <pc:docMk/>
            <pc:sldMk cId="889485936" sldId="310"/>
            <ac:spMk id="8" creationId="{3D130C8D-6544-BD58-8CB6-680D24841C69}"/>
          </ac:spMkLst>
        </pc:spChg>
        <pc:spChg chg="add del mod">
          <ac:chgData name="김 문찬" userId="d60fa215251c47cc" providerId="LiveId" clId="{488EA8F9-CF07-41D8-B4C1-E54B4249998F}" dt="2022-10-09T10:43:12.633" v="6558" actId="478"/>
          <ac:spMkLst>
            <pc:docMk/>
            <pc:sldMk cId="889485936" sldId="310"/>
            <ac:spMk id="10" creationId="{1B5540FA-0A85-18D2-98E8-EC0C5F19EFDB}"/>
          </ac:spMkLst>
        </pc:spChg>
        <pc:spChg chg="add del mod">
          <ac:chgData name="김 문찬" userId="d60fa215251c47cc" providerId="LiveId" clId="{488EA8F9-CF07-41D8-B4C1-E54B4249998F}" dt="2022-10-09T10:43:16.098" v="6559" actId="478"/>
          <ac:spMkLst>
            <pc:docMk/>
            <pc:sldMk cId="889485936" sldId="310"/>
            <ac:spMk id="11" creationId="{E9B543B2-0F33-73D6-3684-50C6E0A8F6F5}"/>
          </ac:spMkLst>
        </pc:spChg>
        <pc:spChg chg="del mod">
          <ac:chgData name="김 문찬" userId="d60fa215251c47cc" providerId="LiveId" clId="{488EA8F9-CF07-41D8-B4C1-E54B4249998F}" dt="2022-10-09T10:43:12.633" v="6558" actId="478"/>
          <ac:spMkLst>
            <pc:docMk/>
            <pc:sldMk cId="889485936" sldId="310"/>
            <ac:spMk id="14" creationId="{00000000-0000-0000-0000-000000000000}"/>
          </ac:spMkLst>
        </pc:spChg>
        <pc:spChg chg="del mod">
          <ac:chgData name="김 문찬" userId="d60fa215251c47cc" providerId="LiveId" clId="{488EA8F9-CF07-41D8-B4C1-E54B4249998F}" dt="2022-10-09T10:43:12.633" v="6558" actId="478"/>
          <ac:spMkLst>
            <pc:docMk/>
            <pc:sldMk cId="889485936" sldId="310"/>
            <ac:spMk id="20" creationId="{00000000-0000-0000-0000-000000000000}"/>
          </ac:spMkLst>
        </pc:spChg>
        <pc:spChg chg="del mod">
          <ac:chgData name="김 문찬" userId="d60fa215251c47cc" providerId="LiveId" clId="{488EA8F9-CF07-41D8-B4C1-E54B4249998F}" dt="2022-10-09T10:43:12.633" v="6558" actId="478"/>
          <ac:spMkLst>
            <pc:docMk/>
            <pc:sldMk cId="889485936" sldId="310"/>
            <ac:spMk id="23" creationId="{00000000-0000-0000-0000-000000000000}"/>
          </ac:spMkLst>
        </pc:spChg>
        <pc:spChg chg="del mod">
          <ac:chgData name="김 문찬" userId="d60fa215251c47cc" providerId="LiveId" clId="{488EA8F9-CF07-41D8-B4C1-E54B4249998F}" dt="2022-10-09T10:43:12.633" v="6558" actId="478"/>
          <ac:spMkLst>
            <pc:docMk/>
            <pc:sldMk cId="889485936" sldId="310"/>
            <ac:spMk id="25" creationId="{00000000-0000-0000-0000-000000000000}"/>
          </ac:spMkLst>
        </pc:spChg>
        <pc:spChg chg="del mod">
          <ac:chgData name="김 문찬" userId="d60fa215251c47cc" providerId="LiveId" clId="{488EA8F9-CF07-41D8-B4C1-E54B4249998F}" dt="2022-10-09T10:43:12.633" v="6558" actId="478"/>
          <ac:spMkLst>
            <pc:docMk/>
            <pc:sldMk cId="889485936" sldId="310"/>
            <ac:spMk id="27" creationId="{00000000-0000-0000-0000-000000000000}"/>
          </ac:spMkLst>
        </pc:spChg>
        <pc:spChg chg="del mod">
          <ac:chgData name="김 문찬" userId="d60fa215251c47cc" providerId="LiveId" clId="{488EA8F9-CF07-41D8-B4C1-E54B4249998F}" dt="2022-10-09T10:43:12.633" v="6558" actId="478"/>
          <ac:spMkLst>
            <pc:docMk/>
            <pc:sldMk cId="889485936" sldId="310"/>
            <ac:spMk id="28" creationId="{00000000-0000-0000-0000-000000000000}"/>
          </ac:spMkLst>
        </pc:spChg>
        <pc:spChg chg="del mod">
          <ac:chgData name="김 문찬" userId="d60fa215251c47cc" providerId="LiveId" clId="{488EA8F9-CF07-41D8-B4C1-E54B4249998F}" dt="2022-10-09T10:43:12.633" v="6558" actId="478"/>
          <ac:spMkLst>
            <pc:docMk/>
            <pc:sldMk cId="889485936" sldId="310"/>
            <ac:spMk id="29" creationId="{00000000-0000-0000-0000-000000000000}"/>
          </ac:spMkLst>
        </pc:spChg>
        <pc:spChg chg="del mod">
          <ac:chgData name="김 문찬" userId="d60fa215251c47cc" providerId="LiveId" clId="{488EA8F9-CF07-41D8-B4C1-E54B4249998F}" dt="2022-10-09T10:43:12.633" v="6558" actId="478"/>
          <ac:spMkLst>
            <pc:docMk/>
            <pc:sldMk cId="889485936" sldId="310"/>
            <ac:spMk id="30" creationId="{00000000-0000-0000-0000-000000000000}"/>
          </ac:spMkLst>
        </pc:spChg>
        <pc:spChg chg="del mod">
          <ac:chgData name="김 문찬" userId="d60fa215251c47cc" providerId="LiveId" clId="{488EA8F9-CF07-41D8-B4C1-E54B4249998F}" dt="2022-10-09T10:43:12.633" v="6558" actId="478"/>
          <ac:spMkLst>
            <pc:docMk/>
            <pc:sldMk cId="889485936" sldId="310"/>
            <ac:spMk id="31" creationId="{00000000-0000-0000-0000-000000000000}"/>
          </ac:spMkLst>
        </pc:spChg>
        <pc:spChg chg="del mod">
          <ac:chgData name="김 문찬" userId="d60fa215251c47cc" providerId="LiveId" clId="{488EA8F9-CF07-41D8-B4C1-E54B4249998F}" dt="2022-10-09T10:43:12.633" v="6558" actId="478"/>
          <ac:spMkLst>
            <pc:docMk/>
            <pc:sldMk cId="889485936" sldId="310"/>
            <ac:spMk id="32" creationId="{00000000-0000-0000-0000-000000000000}"/>
          </ac:spMkLst>
        </pc:spChg>
        <pc:spChg chg="del mod">
          <ac:chgData name="김 문찬" userId="d60fa215251c47cc" providerId="LiveId" clId="{488EA8F9-CF07-41D8-B4C1-E54B4249998F}" dt="2022-10-09T10:43:12.633" v="6558" actId="478"/>
          <ac:spMkLst>
            <pc:docMk/>
            <pc:sldMk cId="889485936" sldId="310"/>
            <ac:spMk id="33" creationId="{00000000-0000-0000-0000-000000000000}"/>
          </ac:spMkLst>
        </pc:spChg>
        <pc:spChg chg="del mod">
          <ac:chgData name="김 문찬" userId="d60fa215251c47cc" providerId="LiveId" clId="{488EA8F9-CF07-41D8-B4C1-E54B4249998F}" dt="2022-10-09T10:43:12.633" v="6558" actId="478"/>
          <ac:spMkLst>
            <pc:docMk/>
            <pc:sldMk cId="889485936" sldId="310"/>
            <ac:spMk id="35" creationId="{00000000-0000-0000-0000-000000000000}"/>
          </ac:spMkLst>
        </pc:spChg>
        <pc:spChg chg="del mod">
          <ac:chgData name="김 문찬" userId="d60fa215251c47cc" providerId="LiveId" clId="{488EA8F9-CF07-41D8-B4C1-E54B4249998F}" dt="2022-10-09T10:43:12.633" v="6558" actId="478"/>
          <ac:spMkLst>
            <pc:docMk/>
            <pc:sldMk cId="889485936" sldId="310"/>
            <ac:spMk id="36" creationId="{00000000-0000-0000-0000-000000000000}"/>
          </ac:spMkLst>
        </pc:spChg>
        <pc:spChg chg="del mod">
          <ac:chgData name="김 문찬" userId="d60fa215251c47cc" providerId="LiveId" clId="{488EA8F9-CF07-41D8-B4C1-E54B4249998F}" dt="2022-10-09T10:43:12.633" v="6558" actId="478"/>
          <ac:spMkLst>
            <pc:docMk/>
            <pc:sldMk cId="889485936" sldId="310"/>
            <ac:spMk id="37" creationId="{00000000-0000-0000-0000-000000000000}"/>
          </ac:spMkLst>
        </pc:spChg>
        <pc:spChg chg="del mod">
          <ac:chgData name="김 문찬" userId="d60fa215251c47cc" providerId="LiveId" clId="{488EA8F9-CF07-41D8-B4C1-E54B4249998F}" dt="2022-10-09T10:43:12.633" v="6558" actId="478"/>
          <ac:spMkLst>
            <pc:docMk/>
            <pc:sldMk cId="889485936" sldId="310"/>
            <ac:spMk id="38" creationId="{00000000-0000-0000-0000-000000000000}"/>
          </ac:spMkLst>
        </pc:spChg>
        <pc:spChg chg="del mod">
          <ac:chgData name="김 문찬" userId="d60fa215251c47cc" providerId="LiveId" clId="{488EA8F9-CF07-41D8-B4C1-E54B4249998F}" dt="2022-10-09T10:43:12.633" v="6558" actId="478"/>
          <ac:spMkLst>
            <pc:docMk/>
            <pc:sldMk cId="889485936" sldId="310"/>
            <ac:spMk id="39" creationId="{00000000-0000-0000-0000-000000000000}"/>
          </ac:spMkLst>
        </pc:spChg>
        <pc:spChg chg="del mod">
          <ac:chgData name="김 문찬" userId="d60fa215251c47cc" providerId="LiveId" clId="{488EA8F9-CF07-41D8-B4C1-E54B4249998F}" dt="2022-10-09T10:43:12.633" v="6558" actId="478"/>
          <ac:spMkLst>
            <pc:docMk/>
            <pc:sldMk cId="889485936" sldId="310"/>
            <ac:spMk id="40" creationId="{00000000-0000-0000-0000-000000000000}"/>
          </ac:spMkLst>
        </pc:spChg>
        <pc:spChg chg="del mod">
          <ac:chgData name="김 문찬" userId="d60fa215251c47cc" providerId="LiveId" clId="{488EA8F9-CF07-41D8-B4C1-E54B4249998F}" dt="2022-10-09T10:43:12.633" v="6558" actId="478"/>
          <ac:spMkLst>
            <pc:docMk/>
            <pc:sldMk cId="889485936" sldId="310"/>
            <ac:spMk id="41" creationId="{00000000-0000-0000-0000-000000000000}"/>
          </ac:spMkLst>
        </pc:spChg>
        <pc:spChg chg="del mod">
          <ac:chgData name="김 문찬" userId="d60fa215251c47cc" providerId="LiveId" clId="{488EA8F9-CF07-41D8-B4C1-E54B4249998F}" dt="2022-10-09T10:43:12.633" v="6558" actId="478"/>
          <ac:spMkLst>
            <pc:docMk/>
            <pc:sldMk cId="889485936" sldId="310"/>
            <ac:spMk id="42" creationId="{00000000-0000-0000-0000-000000000000}"/>
          </ac:spMkLst>
        </pc:spChg>
        <pc:spChg chg="del mod">
          <ac:chgData name="김 문찬" userId="d60fa215251c47cc" providerId="LiveId" clId="{488EA8F9-CF07-41D8-B4C1-E54B4249998F}" dt="2022-09-20T12:50:15.041" v="386" actId="478"/>
          <ac:spMkLst>
            <pc:docMk/>
            <pc:sldMk cId="889485936" sldId="310"/>
            <ac:spMk id="43" creationId="{00000000-0000-0000-0000-000000000000}"/>
          </ac:spMkLst>
        </pc:spChg>
        <pc:spChg chg="del mod">
          <ac:chgData name="김 문찬" userId="d60fa215251c47cc" providerId="LiveId" clId="{488EA8F9-CF07-41D8-B4C1-E54B4249998F}" dt="2022-10-09T10:43:12.633" v="6558" actId="478"/>
          <ac:spMkLst>
            <pc:docMk/>
            <pc:sldMk cId="889485936" sldId="310"/>
            <ac:spMk id="44" creationId="{00000000-0000-0000-0000-000000000000}"/>
          </ac:spMkLst>
        </pc:spChg>
        <pc:spChg chg="del mod">
          <ac:chgData name="김 문찬" userId="d60fa215251c47cc" providerId="LiveId" clId="{488EA8F9-CF07-41D8-B4C1-E54B4249998F}" dt="2022-10-09T10:43:12.633" v="6558" actId="478"/>
          <ac:spMkLst>
            <pc:docMk/>
            <pc:sldMk cId="889485936" sldId="310"/>
            <ac:spMk id="46" creationId="{00000000-0000-0000-0000-000000000000}"/>
          </ac:spMkLst>
        </pc:spChg>
        <pc:spChg chg="del mod">
          <ac:chgData name="김 문찬" userId="d60fa215251c47cc" providerId="LiveId" clId="{488EA8F9-CF07-41D8-B4C1-E54B4249998F}" dt="2022-10-09T10:43:12.633" v="6558" actId="478"/>
          <ac:spMkLst>
            <pc:docMk/>
            <pc:sldMk cId="889485936" sldId="310"/>
            <ac:spMk id="47" creationId="{00000000-0000-0000-0000-000000000000}"/>
          </ac:spMkLst>
        </pc:spChg>
        <pc:spChg chg="del mod">
          <ac:chgData name="김 문찬" userId="d60fa215251c47cc" providerId="LiveId" clId="{488EA8F9-CF07-41D8-B4C1-E54B4249998F}" dt="2022-10-09T10:43:12.633" v="6558" actId="478"/>
          <ac:spMkLst>
            <pc:docMk/>
            <pc:sldMk cId="889485936" sldId="310"/>
            <ac:spMk id="48" creationId="{00000000-0000-0000-0000-000000000000}"/>
          </ac:spMkLst>
        </pc:spChg>
        <pc:spChg chg="del mod">
          <ac:chgData name="김 문찬" userId="d60fa215251c47cc" providerId="LiveId" clId="{488EA8F9-CF07-41D8-B4C1-E54B4249998F}" dt="2022-10-09T10:43:12.633" v="6558" actId="478"/>
          <ac:spMkLst>
            <pc:docMk/>
            <pc:sldMk cId="889485936" sldId="310"/>
            <ac:spMk id="49" creationId="{00000000-0000-0000-0000-000000000000}"/>
          </ac:spMkLst>
        </pc:spChg>
        <pc:spChg chg="del mod">
          <ac:chgData name="김 문찬" userId="d60fa215251c47cc" providerId="LiveId" clId="{488EA8F9-CF07-41D8-B4C1-E54B4249998F}" dt="2022-10-09T10:43:12.633" v="6558" actId="478"/>
          <ac:spMkLst>
            <pc:docMk/>
            <pc:sldMk cId="889485936" sldId="310"/>
            <ac:spMk id="50" creationId="{00000000-0000-0000-0000-000000000000}"/>
          </ac:spMkLst>
        </pc:spChg>
        <pc:spChg chg="del mod">
          <ac:chgData name="김 문찬" userId="d60fa215251c47cc" providerId="LiveId" clId="{488EA8F9-CF07-41D8-B4C1-E54B4249998F}" dt="2022-10-09T10:43:12.633" v="6558" actId="478"/>
          <ac:spMkLst>
            <pc:docMk/>
            <pc:sldMk cId="889485936" sldId="310"/>
            <ac:spMk id="51" creationId="{00000000-0000-0000-0000-000000000000}"/>
          </ac:spMkLst>
        </pc:spChg>
        <pc:spChg chg="del mod">
          <ac:chgData name="김 문찬" userId="d60fa215251c47cc" providerId="LiveId" clId="{488EA8F9-CF07-41D8-B4C1-E54B4249998F}" dt="2022-10-09T10:43:12.633" v="6558" actId="478"/>
          <ac:spMkLst>
            <pc:docMk/>
            <pc:sldMk cId="889485936" sldId="310"/>
            <ac:spMk id="52" creationId="{00000000-0000-0000-0000-000000000000}"/>
          </ac:spMkLst>
        </pc:spChg>
        <pc:spChg chg="del mod">
          <ac:chgData name="김 문찬" userId="d60fa215251c47cc" providerId="LiveId" clId="{488EA8F9-CF07-41D8-B4C1-E54B4249998F}" dt="2022-09-20T12:50:15.873" v="387" actId="478"/>
          <ac:spMkLst>
            <pc:docMk/>
            <pc:sldMk cId="889485936" sldId="310"/>
            <ac:spMk id="53" creationId="{00000000-0000-0000-0000-000000000000}"/>
          </ac:spMkLst>
        </pc:spChg>
        <pc:spChg chg="del mod">
          <ac:chgData name="김 문찬" userId="d60fa215251c47cc" providerId="LiveId" clId="{488EA8F9-CF07-41D8-B4C1-E54B4249998F}" dt="2022-10-09T10:43:12.633" v="6558" actId="478"/>
          <ac:spMkLst>
            <pc:docMk/>
            <pc:sldMk cId="889485936" sldId="310"/>
            <ac:spMk id="54" creationId="{00000000-0000-0000-0000-000000000000}"/>
          </ac:spMkLst>
        </pc:spChg>
        <pc:spChg chg="del mod">
          <ac:chgData name="김 문찬" userId="d60fa215251c47cc" providerId="LiveId" clId="{488EA8F9-CF07-41D8-B4C1-E54B4249998F}" dt="2022-10-09T10:43:12.633" v="6558" actId="478"/>
          <ac:spMkLst>
            <pc:docMk/>
            <pc:sldMk cId="889485936" sldId="310"/>
            <ac:spMk id="55" creationId="{00000000-0000-0000-0000-000000000000}"/>
          </ac:spMkLst>
        </pc:spChg>
        <pc:spChg chg="del">
          <ac:chgData name="김 문찬" userId="d60fa215251c47cc" providerId="LiveId" clId="{488EA8F9-CF07-41D8-B4C1-E54B4249998F}" dt="2022-09-20T12:50:11.585" v="385" actId="478"/>
          <ac:spMkLst>
            <pc:docMk/>
            <pc:sldMk cId="889485936" sldId="310"/>
            <ac:spMk id="57" creationId="{00000000-0000-0000-0000-000000000000}"/>
          </ac:spMkLst>
        </pc:spChg>
        <pc:spChg chg="del">
          <ac:chgData name="김 문찬" userId="d60fa215251c47cc" providerId="LiveId" clId="{488EA8F9-CF07-41D8-B4C1-E54B4249998F}" dt="2022-09-20T12:50:11.585" v="385" actId="478"/>
          <ac:spMkLst>
            <pc:docMk/>
            <pc:sldMk cId="889485936" sldId="310"/>
            <ac:spMk id="58" creationId="{00000000-0000-0000-0000-000000000000}"/>
          </ac:spMkLst>
        </pc:spChg>
        <pc:spChg chg="del">
          <ac:chgData name="김 문찬" userId="d60fa215251c47cc" providerId="LiveId" clId="{488EA8F9-CF07-41D8-B4C1-E54B4249998F}" dt="2022-09-20T12:50:11.585" v="385" actId="478"/>
          <ac:spMkLst>
            <pc:docMk/>
            <pc:sldMk cId="889485936" sldId="310"/>
            <ac:spMk id="59" creationId="{00000000-0000-0000-0000-000000000000}"/>
          </ac:spMkLst>
        </pc:spChg>
        <pc:spChg chg="del">
          <ac:chgData name="김 문찬" userId="d60fa215251c47cc" providerId="LiveId" clId="{488EA8F9-CF07-41D8-B4C1-E54B4249998F}" dt="2022-09-20T12:50:11.585" v="385" actId="478"/>
          <ac:spMkLst>
            <pc:docMk/>
            <pc:sldMk cId="889485936" sldId="310"/>
            <ac:spMk id="60" creationId="{00000000-0000-0000-0000-000000000000}"/>
          </ac:spMkLst>
        </pc:spChg>
        <pc:spChg chg="del">
          <ac:chgData name="김 문찬" userId="d60fa215251c47cc" providerId="LiveId" clId="{488EA8F9-CF07-41D8-B4C1-E54B4249998F}" dt="2022-09-20T12:50:11.585" v="385" actId="478"/>
          <ac:spMkLst>
            <pc:docMk/>
            <pc:sldMk cId="889485936" sldId="310"/>
            <ac:spMk id="61" creationId="{00000000-0000-0000-0000-000000000000}"/>
          </ac:spMkLst>
        </pc:spChg>
        <pc:spChg chg="del">
          <ac:chgData name="김 문찬" userId="d60fa215251c47cc" providerId="LiveId" clId="{488EA8F9-CF07-41D8-B4C1-E54B4249998F}" dt="2022-09-20T12:50:11.585" v="385" actId="478"/>
          <ac:spMkLst>
            <pc:docMk/>
            <pc:sldMk cId="889485936" sldId="310"/>
            <ac:spMk id="62" creationId="{00000000-0000-0000-0000-000000000000}"/>
          </ac:spMkLst>
        </pc:spChg>
        <pc:spChg chg="del">
          <ac:chgData name="김 문찬" userId="d60fa215251c47cc" providerId="LiveId" clId="{488EA8F9-CF07-41D8-B4C1-E54B4249998F}" dt="2022-09-20T12:50:11.585" v="385" actId="478"/>
          <ac:spMkLst>
            <pc:docMk/>
            <pc:sldMk cId="889485936" sldId="310"/>
            <ac:spMk id="63" creationId="{00000000-0000-0000-0000-000000000000}"/>
          </ac:spMkLst>
        </pc:spChg>
        <pc:spChg chg="del">
          <ac:chgData name="김 문찬" userId="d60fa215251c47cc" providerId="LiveId" clId="{488EA8F9-CF07-41D8-B4C1-E54B4249998F}" dt="2022-09-20T12:50:11.585" v="385" actId="478"/>
          <ac:spMkLst>
            <pc:docMk/>
            <pc:sldMk cId="889485936" sldId="310"/>
            <ac:spMk id="64" creationId="{00000000-0000-0000-0000-000000000000}"/>
          </ac:spMkLst>
        </pc:spChg>
        <pc:spChg chg="del">
          <ac:chgData name="김 문찬" userId="d60fa215251c47cc" providerId="LiveId" clId="{488EA8F9-CF07-41D8-B4C1-E54B4249998F}" dt="2022-09-20T12:50:11.585" v="385" actId="478"/>
          <ac:spMkLst>
            <pc:docMk/>
            <pc:sldMk cId="889485936" sldId="310"/>
            <ac:spMk id="65" creationId="{00000000-0000-0000-0000-000000000000}"/>
          </ac:spMkLst>
        </pc:spChg>
        <pc:spChg chg="del">
          <ac:chgData name="김 문찬" userId="d60fa215251c47cc" providerId="LiveId" clId="{488EA8F9-CF07-41D8-B4C1-E54B4249998F}" dt="2022-09-20T12:50:11.585" v="385" actId="478"/>
          <ac:spMkLst>
            <pc:docMk/>
            <pc:sldMk cId="889485936" sldId="310"/>
            <ac:spMk id="66" creationId="{00000000-0000-0000-0000-000000000000}"/>
          </ac:spMkLst>
        </pc:spChg>
        <pc:spChg chg="del">
          <ac:chgData name="김 문찬" userId="d60fa215251c47cc" providerId="LiveId" clId="{488EA8F9-CF07-41D8-B4C1-E54B4249998F}" dt="2022-09-20T12:50:11.585" v="385" actId="478"/>
          <ac:spMkLst>
            <pc:docMk/>
            <pc:sldMk cId="889485936" sldId="310"/>
            <ac:spMk id="68" creationId="{00000000-0000-0000-0000-000000000000}"/>
          </ac:spMkLst>
        </pc:spChg>
        <pc:spChg chg="del">
          <ac:chgData name="김 문찬" userId="d60fa215251c47cc" providerId="LiveId" clId="{488EA8F9-CF07-41D8-B4C1-E54B4249998F}" dt="2022-09-20T12:50:11.585" v="385" actId="478"/>
          <ac:spMkLst>
            <pc:docMk/>
            <pc:sldMk cId="889485936" sldId="310"/>
            <ac:spMk id="69" creationId="{00000000-0000-0000-0000-000000000000}"/>
          </ac:spMkLst>
        </pc:spChg>
        <pc:spChg chg="del">
          <ac:chgData name="김 문찬" userId="d60fa215251c47cc" providerId="LiveId" clId="{488EA8F9-CF07-41D8-B4C1-E54B4249998F}" dt="2022-09-20T12:50:11.585" v="385" actId="478"/>
          <ac:spMkLst>
            <pc:docMk/>
            <pc:sldMk cId="889485936" sldId="310"/>
            <ac:spMk id="70" creationId="{00000000-0000-0000-0000-000000000000}"/>
          </ac:spMkLst>
        </pc:spChg>
        <pc:spChg chg="del">
          <ac:chgData name="김 문찬" userId="d60fa215251c47cc" providerId="LiveId" clId="{488EA8F9-CF07-41D8-B4C1-E54B4249998F}" dt="2022-09-20T12:50:11.585" v="385" actId="478"/>
          <ac:spMkLst>
            <pc:docMk/>
            <pc:sldMk cId="889485936" sldId="310"/>
            <ac:spMk id="71" creationId="{00000000-0000-0000-0000-000000000000}"/>
          </ac:spMkLst>
        </pc:spChg>
        <pc:spChg chg="del">
          <ac:chgData name="김 문찬" userId="d60fa215251c47cc" providerId="LiveId" clId="{488EA8F9-CF07-41D8-B4C1-E54B4249998F}" dt="2022-09-20T12:50:11.585" v="385" actId="478"/>
          <ac:spMkLst>
            <pc:docMk/>
            <pc:sldMk cId="889485936" sldId="310"/>
            <ac:spMk id="72" creationId="{00000000-0000-0000-0000-000000000000}"/>
          </ac:spMkLst>
        </pc:spChg>
        <pc:spChg chg="del">
          <ac:chgData name="김 문찬" userId="d60fa215251c47cc" providerId="LiveId" clId="{488EA8F9-CF07-41D8-B4C1-E54B4249998F}" dt="2022-09-20T12:50:11.585" v="385" actId="478"/>
          <ac:spMkLst>
            <pc:docMk/>
            <pc:sldMk cId="889485936" sldId="310"/>
            <ac:spMk id="73" creationId="{00000000-0000-0000-0000-000000000000}"/>
          </ac:spMkLst>
        </pc:spChg>
        <pc:spChg chg="del">
          <ac:chgData name="김 문찬" userId="d60fa215251c47cc" providerId="LiveId" clId="{488EA8F9-CF07-41D8-B4C1-E54B4249998F}" dt="2022-09-20T12:50:11.585" v="385" actId="478"/>
          <ac:spMkLst>
            <pc:docMk/>
            <pc:sldMk cId="889485936" sldId="310"/>
            <ac:spMk id="74" creationId="{00000000-0000-0000-0000-000000000000}"/>
          </ac:spMkLst>
        </pc:spChg>
        <pc:spChg chg="del">
          <ac:chgData name="김 문찬" userId="d60fa215251c47cc" providerId="LiveId" clId="{488EA8F9-CF07-41D8-B4C1-E54B4249998F}" dt="2022-09-20T12:50:11.585" v="385" actId="478"/>
          <ac:spMkLst>
            <pc:docMk/>
            <pc:sldMk cId="889485936" sldId="310"/>
            <ac:spMk id="75" creationId="{00000000-0000-0000-0000-000000000000}"/>
          </ac:spMkLst>
        </pc:spChg>
        <pc:spChg chg="del">
          <ac:chgData name="김 문찬" userId="d60fa215251c47cc" providerId="LiveId" clId="{488EA8F9-CF07-41D8-B4C1-E54B4249998F}" dt="2022-09-20T12:50:11.585" v="385" actId="478"/>
          <ac:spMkLst>
            <pc:docMk/>
            <pc:sldMk cId="889485936" sldId="310"/>
            <ac:spMk id="76" creationId="{00000000-0000-0000-0000-000000000000}"/>
          </ac:spMkLst>
        </pc:spChg>
        <pc:spChg chg="del">
          <ac:chgData name="김 문찬" userId="d60fa215251c47cc" providerId="LiveId" clId="{488EA8F9-CF07-41D8-B4C1-E54B4249998F}" dt="2022-09-20T12:50:11.585" v="385" actId="478"/>
          <ac:spMkLst>
            <pc:docMk/>
            <pc:sldMk cId="889485936" sldId="310"/>
            <ac:spMk id="77" creationId="{00000000-0000-0000-0000-000000000000}"/>
          </ac:spMkLst>
        </pc:spChg>
        <pc:picChg chg="add del mod">
          <ac:chgData name="김 문찬" userId="d60fa215251c47cc" providerId="LiveId" clId="{488EA8F9-CF07-41D8-B4C1-E54B4249998F}" dt="2022-09-20T16:04:03.027" v="4300"/>
          <ac:picMkLst>
            <pc:docMk/>
            <pc:sldMk cId="889485936" sldId="310"/>
            <ac:picMk id="7" creationId="{33456297-1EE8-40EE-A5C4-0AE9562A5674}"/>
          </ac:picMkLst>
        </pc:picChg>
        <pc:picChg chg="add del mod">
          <ac:chgData name="김 문찬" userId="d60fa215251c47cc" providerId="LiveId" clId="{488EA8F9-CF07-41D8-B4C1-E54B4249998F}" dt="2022-10-09T10:49:58.288" v="6584" actId="478"/>
          <ac:picMkLst>
            <pc:docMk/>
            <pc:sldMk cId="889485936" sldId="310"/>
            <ac:picMk id="7" creationId="{71DB8FB1-2C4A-B39F-CC3A-A5C623F96B4F}"/>
          </ac:picMkLst>
        </pc:picChg>
        <pc:picChg chg="add del mod">
          <ac:chgData name="김 문찬" userId="d60fa215251c47cc" providerId="LiveId" clId="{488EA8F9-CF07-41D8-B4C1-E54B4249998F}" dt="2022-09-20T16:28:29.448" v="4330"/>
          <ac:picMkLst>
            <pc:docMk/>
            <pc:sldMk cId="889485936" sldId="310"/>
            <ac:picMk id="12" creationId="{537C93E8-4514-CD15-0398-BF43B2D7F6E1}"/>
          </ac:picMkLst>
        </pc:picChg>
        <pc:picChg chg="add mod">
          <ac:chgData name="김 문찬" userId="d60fa215251c47cc" providerId="LiveId" clId="{488EA8F9-CF07-41D8-B4C1-E54B4249998F}" dt="2022-10-09T10:51:18.587" v="6628" actId="1076"/>
          <ac:picMkLst>
            <pc:docMk/>
            <pc:sldMk cId="889485936" sldId="310"/>
            <ac:picMk id="13" creationId="{67C55242-9232-2C3E-6845-C5CD730F39CC}"/>
          </ac:picMkLst>
        </pc:picChg>
        <pc:picChg chg="add del mod">
          <ac:chgData name="김 문찬" userId="d60fa215251c47cc" providerId="LiveId" clId="{488EA8F9-CF07-41D8-B4C1-E54B4249998F}" dt="2022-09-20T16:29:26.528" v="4333"/>
          <ac:picMkLst>
            <pc:docMk/>
            <pc:sldMk cId="889485936" sldId="310"/>
            <ac:picMk id="15" creationId="{EE285563-5D82-EDB0-2A7D-607A05754EED}"/>
          </ac:picMkLst>
        </pc:picChg>
        <pc:picChg chg="add del mod">
          <ac:chgData name="김 문찬" userId="d60fa215251c47cc" providerId="LiveId" clId="{488EA8F9-CF07-41D8-B4C1-E54B4249998F}" dt="2022-10-09T10:43:16.098" v="6559" actId="478"/>
          <ac:picMkLst>
            <pc:docMk/>
            <pc:sldMk cId="889485936" sldId="310"/>
            <ac:picMk id="16" creationId="{A51D2C9C-7326-C224-5AD4-078C4C15BEAF}"/>
          </ac:picMkLst>
        </pc:picChg>
        <pc:picChg chg="add mod">
          <ac:chgData name="김 문찬" userId="d60fa215251c47cc" providerId="LiveId" clId="{488EA8F9-CF07-41D8-B4C1-E54B4249998F}" dt="2022-10-09T10:51:10.765" v="6625" actId="1076"/>
          <ac:picMkLst>
            <pc:docMk/>
            <pc:sldMk cId="889485936" sldId="310"/>
            <ac:picMk id="17" creationId="{4AF05662-BDEE-1C70-5700-276254BE333E}"/>
          </ac:picMkLst>
        </pc:picChg>
        <pc:picChg chg="add mod">
          <ac:chgData name="김 문찬" userId="d60fa215251c47cc" providerId="LiveId" clId="{488EA8F9-CF07-41D8-B4C1-E54B4249998F}" dt="2022-10-09T10:51:22.231" v="6629" actId="1076"/>
          <ac:picMkLst>
            <pc:docMk/>
            <pc:sldMk cId="889485936" sldId="310"/>
            <ac:picMk id="19" creationId="{39A2DEA9-C1DA-5AB1-E523-73A6C31BD415}"/>
          </ac:picMkLst>
        </pc:picChg>
        <pc:picChg chg="add mod">
          <ac:chgData name="김 문찬" userId="d60fa215251c47cc" providerId="LiveId" clId="{488EA8F9-CF07-41D8-B4C1-E54B4249998F}" dt="2022-10-09T10:50:36.330" v="6607" actId="1076"/>
          <ac:picMkLst>
            <pc:docMk/>
            <pc:sldMk cId="889485936" sldId="310"/>
            <ac:picMk id="22" creationId="{41AC7E3D-F03E-C81C-4406-7E6D17A01487}"/>
          </ac:picMkLst>
        </pc:picChg>
        <pc:picChg chg="add del mod">
          <ac:chgData name="김 문찬" userId="d60fa215251c47cc" providerId="LiveId" clId="{488EA8F9-CF07-41D8-B4C1-E54B4249998F}" dt="2022-10-09T11:50:51.211" v="8217" actId="478"/>
          <ac:picMkLst>
            <pc:docMk/>
            <pc:sldMk cId="889485936" sldId="310"/>
            <ac:picMk id="24" creationId="{96A4CF67-8EA6-6C7D-5A73-D931F842D8E2}"/>
          </ac:picMkLst>
        </pc:picChg>
      </pc:sldChg>
      <pc:sldChg chg="addSp delSp modSp mod modTransition modAnim">
        <pc:chgData name="김 문찬" userId="d60fa215251c47cc" providerId="LiveId" clId="{488EA8F9-CF07-41D8-B4C1-E54B4249998F}" dt="2022-10-09T11:50:49.661" v="8216" actId="478"/>
        <pc:sldMkLst>
          <pc:docMk/>
          <pc:sldMk cId="3915212493" sldId="311"/>
        </pc:sldMkLst>
        <pc:spChg chg="mod">
          <ac:chgData name="김 문찬" userId="d60fa215251c47cc" providerId="LiveId" clId="{488EA8F9-CF07-41D8-B4C1-E54B4249998F}" dt="2022-10-09T10:37:36.624" v="6536"/>
          <ac:spMkLst>
            <pc:docMk/>
            <pc:sldMk cId="3915212493" sldId="311"/>
            <ac:spMk id="18" creationId="{00000000-0000-0000-0000-000000000000}"/>
          </ac:spMkLst>
        </pc:spChg>
        <pc:spChg chg="mod">
          <ac:chgData name="김 문찬" userId="d60fa215251c47cc" providerId="LiveId" clId="{488EA8F9-CF07-41D8-B4C1-E54B4249998F}" dt="2022-10-09T10:37:32.820" v="6533"/>
          <ac:spMkLst>
            <pc:docMk/>
            <pc:sldMk cId="3915212493" sldId="311"/>
            <ac:spMk id="21" creationId="{00000000-0000-0000-0000-000000000000}"/>
          </ac:spMkLst>
        </pc:spChg>
        <pc:grpChg chg="mod">
          <ac:chgData name="김 문찬" userId="d60fa215251c47cc" providerId="LiveId" clId="{488EA8F9-CF07-41D8-B4C1-E54B4249998F}" dt="2022-10-09T10:37:32.820" v="6533"/>
          <ac:grpSpMkLst>
            <pc:docMk/>
            <pc:sldMk cId="3915212493" sldId="311"/>
            <ac:grpSpMk id="2" creationId="{00000000-0000-0000-0000-000000000000}"/>
          </ac:grpSpMkLst>
        </pc:grpChg>
        <pc:picChg chg="add del mod">
          <ac:chgData name="김 문찬" userId="d60fa215251c47cc" providerId="LiveId" clId="{488EA8F9-CF07-41D8-B4C1-E54B4249998F}" dt="2022-10-09T11:50:49.661" v="8216" actId="478"/>
          <ac:picMkLst>
            <pc:docMk/>
            <pc:sldMk cId="3915212493" sldId="311"/>
            <ac:picMk id="4" creationId="{2A4729DB-258F-7C71-DEF2-4E9BEA9BE038}"/>
          </ac:picMkLst>
        </pc:picChg>
        <pc:picChg chg="add del mod">
          <ac:chgData name="김 문찬" userId="d60fa215251c47cc" providerId="LiveId" clId="{488EA8F9-CF07-41D8-B4C1-E54B4249998F}" dt="2022-09-20T16:04:03.027" v="4300"/>
          <ac:picMkLst>
            <pc:docMk/>
            <pc:sldMk cId="3915212493" sldId="311"/>
            <ac:picMk id="6" creationId="{EB91D0BA-37A3-4486-7175-BF1EC0306267}"/>
          </ac:picMkLst>
        </pc:picChg>
        <pc:picChg chg="add del mod">
          <ac:chgData name="김 문찬" userId="d60fa215251c47cc" providerId="LiveId" clId="{488EA8F9-CF07-41D8-B4C1-E54B4249998F}" dt="2022-09-20T16:14:48.453" v="4309"/>
          <ac:picMkLst>
            <pc:docMk/>
            <pc:sldMk cId="3915212493" sldId="311"/>
            <ac:picMk id="7" creationId="{B8C8671C-AC03-ED76-0497-1A42D6D4BA3E}"/>
          </ac:picMkLst>
        </pc:picChg>
        <pc:picChg chg="add del mod">
          <ac:chgData name="김 문찬" userId="d60fa215251c47cc" providerId="LiveId" clId="{488EA8F9-CF07-41D8-B4C1-E54B4249998F}" dt="2022-09-20T16:28:29.448" v="4330"/>
          <ac:picMkLst>
            <pc:docMk/>
            <pc:sldMk cId="3915212493" sldId="311"/>
            <ac:picMk id="17" creationId="{E737D0BE-D215-33E7-22E1-D4FEE3178B01}"/>
          </ac:picMkLst>
        </pc:picChg>
      </pc:sldChg>
      <pc:sldChg chg="addSp delSp modSp mod modTransition modAnim">
        <pc:chgData name="김 문찬" userId="d60fa215251c47cc" providerId="LiveId" clId="{488EA8F9-CF07-41D8-B4C1-E54B4249998F}" dt="2022-10-09T11:06:57.502" v="6842" actId="478"/>
        <pc:sldMkLst>
          <pc:docMk/>
          <pc:sldMk cId="3938524715" sldId="318"/>
        </pc:sldMkLst>
        <pc:spChg chg="mod">
          <ac:chgData name="김 문찬" userId="d60fa215251c47cc" providerId="LiveId" clId="{488EA8F9-CF07-41D8-B4C1-E54B4249998F}" dt="2022-10-09T10:55:10.752" v="6695"/>
          <ac:spMkLst>
            <pc:docMk/>
            <pc:sldMk cId="3938524715" sldId="318"/>
            <ac:spMk id="18" creationId="{00000000-0000-0000-0000-000000000000}"/>
          </ac:spMkLst>
        </pc:spChg>
        <pc:spChg chg="mod">
          <ac:chgData name="김 문찬" userId="d60fa215251c47cc" providerId="LiveId" clId="{488EA8F9-CF07-41D8-B4C1-E54B4249998F}" dt="2022-10-09T10:54:59.395" v="6666"/>
          <ac:spMkLst>
            <pc:docMk/>
            <pc:sldMk cId="3938524715" sldId="318"/>
            <ac:spMk id="21" creationId="{00000000-0000-0000-0000-000000000000}"/>
          </ac:spMkLst>
        </pc:spChg>
        <pc:picChg chg="add del mod ord">
          <ac:chgData name="김 문찬" userId="d60fa215251c47cc" providerId="LiveId" clId="{488EA8F9-CF07-41D8-B4C1-E54B4249998F}" dt="2022-10-09T11:06:57.502" v="6842" actId="478"/>
          <ac:picMkLst>
            <pc:docMk/>
            <pc:sldMk cId="3938524715" sldId="318"/>
            <ac:picMk id="4" creationId="{B10D0C09-F717-0CCF-547D-FE4895EA891E}"/>
          </ac:picMkLst>
        </pc:picChg>
        <pc:picChg chg="add del mod">
          <ac:chgData name="김 문찬" userId="d60fa215251c47cc" providerId="LiveId" clId="{488EA8F9-CF07-41D8-B4C1-E54B4249998F}" dt="2022-09-20T16:04:03.027" v="4300"/>
          <ac:picMkLst>
            <pc:docMk/>
            <pc:sldMk cId="3938524715" sldId="318"/>
            <ac:picMk id="6" creationId="{4A1FB6C3-4F11-CEED-FB1D-41E7855C6F3C}"/>
          </ac:picMkLst>
        </pc:picChg>
        <pc:picChg chg="add del mod">
          <ac:chgData name="김 문찬" userId="d60fa215251c47cc" providerId="LiveId" clId="{488EA8F9-CF07-41D8-B4C1-E54B4249998F}" dt="2022-09-20T16:37:02.870" v="4338"/>
          <ac:picMkLst>
            <pc:docMk/>
            <pc:sldMk cId="3938524715" sldId="318"/>
            <ac:picMk id="7" creationId="{9B8911CE-D5A3-FAF9-B96C-673416D81785}"/>
          </ac:picMkLst>
        </pc:picChg>
        <pc:picChg chg="add del mod">
          <ac:chgData name="김 문찬" userId="d60fa215251c47cc" providerId="LiveId" clId="{488EA8F9-CF07-41D8-B4C1-E54B4249998F}" dt="2022-10-09T11:05:17.107" v="6837"/>
          <ac:picMkLst>
            <pc:docMk/>
            <pc:sldMk cId="3938524715" sldId="318"/>
            <ac:picMk id="16" creationId="{F541DCE2-42DA-5EDE-C1C5-DD4A01CA4850}"/>
          </ac:picMkLst>
        </pc:picChg>
      </pc:sldChg>
      <pc:sldChg chg="addSp delSp modSp mod modTransition delAnim modAnim">
        <pc:chgData name="김 문찬" userId="d60fa215251c47cc" providerId="LiveId" clId="{488EA8F9-CF07-41D8-B4C1-E54B4249998F}" dt="2022-10-09T11:11:37.667" v="6946" actId="1036"/>
        <pc:sldMkLst>
          <pc:docMk/>
          <pc:sldMk cId="3452833550" sldId="319"/>
        </pc:sldMkLst>
        <pc:spChg chg="del">
          <ac:chgData name="김 문찬" userId="d60fa215251c47cc" providerId="LiveId" clId="{488EA8F9-CF07-41D8-B4C1-E54B4249998F}" dt="2022-09-20T13:52:49.743" v="3811" actId="478"/>
          <ac:spMkLst>
            <pc:docMk/>
            <pc:sldMk cId="3452833550" sldId="319"/>
            <ac:spMk id="3" creationId="{00000000-0000-0000-0000-000000000000}"/>
          </ac:spMkLst>
        </pc:spChg>
        <pc:spChg chg="mod">
          <ac:chgData name="김 문찬" userId="d60fa215251c47cc" providerId="LiveId" clId="{488EA8F9-CF07-41D8-B4C1-E54B4249998F}" dt="2022-10-09T11:11:34.494" v="6943" actId="20577"/>
          <ac:spMkLst>
            <pc:docMk/>
            <pc:sldMk cId="3452833550" sldId="319"/>
            <ac:spMk id="4" creationId="{00000000-0000-0000-0000-000000000000}"/>
          </ac:spMkLst>
        </pc:spChg>
        <pc:spChg chg="del">
          <ac:chgData name="김 문찬" userId="d60fa215251c47cc" providerId="LiveId" clId="{488EA8F9-CF07-41D8-B4C1-E54B4249998F}" dt="2022-09-20T13:21:49.697" v="1523" actId="478"/>
          <ac:spMkLst>
            <pc:docMk/>
            <pc:sldMk cId="3452833550" sldId="319"/>
            <ac:spMk id="5" creationId="{00000000-0000-0000-0000-000000000000}"/>
          </ac:spMkLst>
        </pc:spChg>
        <pc:spChg chg="add del mod">
          <ac:chgData name="김 문찬" userId="d60fa215251c47cc" providerId="LiveId" clId="{488EA8F9-CF07-41D8-B4C1-E54B4249998F}" dt="2022-10-09T11:00:09.985" v="6730" actId="478"/>
          <ac:spMkLst>
            <pc:docMk/>
            <pc:sldMk cId="3452833550" sldId="319"/>
            <ac:spMk id="5" creationId="{49073145-EF89-98C2-96B5-9BE95D026AD6}"/>
          </ac:spMkLst>
        </pc:spChg>
        <pc:spChg chg="mod">
          <ac:chgData name="김 문찬" userId="d60fa215251c47cc" providerId="LiveId" clId="{488EA8F9-CF07-41D8-B4C1-E54B4249998F}" dt="2022-10-09T11:11:37.667" v="6946" actId="1036"/>
          <ac:spMkLst>
            <pc:docMk/>
            <pc:sldMk cId="3452833550" sldId="319"/>
            <ac:spMk id="6" creationId="{00000000-0000-0000-0000-000000000000}"/>
          </ac:spMkLst>
        </pc:spChg>
        <pc:spChg chg="del">
          <ac:chgData name="김 문찬" userId="d60fa215251c47cc" providerId="LiveId" clId="{488EA8F9-CF07-41D8-B4C1-E54B4249998F}" dt="2022-09-20T13:21:48.210" v="1522" actId="478"/>
          <ac:spMkLst>
            <pc:docMk/>
            <pc:sldMk cId="3452833550" sldId="319"/>
            <ac:spMk id="7" creationId="{00000000-0000-0000-0000-000000000000}"/>
          </ac:spMkLst>
        </pc:spChg>
        <pc:spChg chg="add mod">
          <ac:chgData name="김 문찬" userId="d60fa215251c47cc" providerId="LiveId" clId="{488EA8F9-CF07-41D8-B4C1-E54B4249998F}" dt="2022-10-09T11:07:22.575" v="6871" actId="1037"/>
          <ac:spMkLst>
            <pc:docMk/>
            <pc:sldMk cId="3452833550" sldId="319"/>
            <ac:spMk id="7" creationId="{378E915F-84FE-6BEF-1C08-DAA787B81FD6}"/>
          </ac:spMkLst>
        </pc:spChg>
        <pc:spChg chg="add mod">
          <ac:chgData name="김 문찬" userId="d60fa215251c47cc" providerId="LiveId" clId="{488EA8F9-CF07-41D8-B4C1-E54B4249998F}" dt="2022-10-09T11:10:48.273" v="6891" actId="1038"/>
          <ac:spMkLst>
            <pc:docMk/>
            <pc:sldMk cId="3452833550" sldId="319"/>
            <ac:spMk id="13" creationId="{C2DA5324-418B-F0D3-2D68-34315EF43C24}"/>
          </ac:spMkLst>
        </pc:spChg>
        <pc:spChg chg="add del mod">
          <ac:chgData name="김 문찬" userId="d60fa215251c47cc" providerId="LiveId" clId="{488EA8F9-CF07-41D8-B4C1-E54B4249998F}" dt="2022-10-09T10:55:19.354" v="6696" actId="478"/>
          <ac:spMkLst>
            <pc:docMk/>
            <pc:sldMk cId="3452833550" sldId="319"/>
            <ac:spMk id="15" creationId="{8E2136CE-19BB-4BBA-640D-6A6AD4360B25}"/>
          </ac:spMkLst>
        </pc:spChg>
        <pc:spChg chg="add mod">
          <ac:chgData name="김 문찬" userId="d60fa215251c47cc" providerId="LiveId" clId="{488EA8F9-CF07-41D8-B4C1-E54B4249998F}" dt="2022-10-09T11:10:48.273" v="6891" actId="1038"/>
          <ac:spMkLst>
            <pc:docMk/>
            <pc:sldMk cId="3452833550" sldId="319"/>
            <ac:spMk id="16" creationId="{A49F69EB-019A-F7C6-47C9-439F4695BEE7}"/>
          </ac:spMkLst>
        </pc:spChg>
        <pc:spChg chg="del">
          <ac:chgData name="김 문찬" userId="d60fa215251c47cc" providerId="LiveId" clId="{488EA8F9-CF07-41D8-B4C1-E54B4249998F}" dt="2022-09-20T13:21:51.195" v="1525" actId="478"/>
          <ac:spMkLst>
            <pc:docMk/>
            <pc:sldMk cId="3452833550" sldId="319"/>
            <ac:spMk id="39" creationId="{00000000-0000-0000-0000-000000000000}"/>
          </ac:spMkLst>
        </pc:spChg>
        <pc:spChg chg="del">
          <ac:chgData name="김 문찬" userId="d60fa215251c47cc" providerId="LiveId" clId="{488EA8F9-CF07-41D8-B4C1-E54B4249998F}" dt="2022-09-20T13:21:50.129" v="1524" actId="478"/>
          <ac:spMkLst>
            <pc:docMk/>
            <pc:sldMk cId="3452833550" sldId="319"/>
            <ac:spMk id="41" creationId="{00000000-0000-0000-0000-000000000000}"/>
          </ac:spMkLst>
        </pc:spChg>
        <pc:picChg chg="add del mod">
          <ac:chgData name="김 문찬" userId="d60fa215251c47cc" providerId="LiveId" clId="{488EA8F9-CF07-41D8-B4C1-E54B4249998F}" dt="2022-09-20T15:38:36.926" v="4199"/>
          <ac:picMkLst>
            <pc:docMk/>
            <pc:sldMk cId="3452833550" sldId="319"/>
            <ac:picMk id="5" creationId="{F993E743-BB91-ACDE-104A-ED335D7996D5}"/>
          </ac:picMkLst>
        </pc:picChg>
        <pc:picChg chg="add del mod">
          <ac:chgData name="김 문찬" userId="d60fa215251c47cc" providerId="LiveId" clId="{488EA8F9-CF07-41D8-B4C1-E54B4249998F}" dt="2022-09-20T15:39:37.673" v="4200"/>
          <ac:picMkLst>
            <pc:docMk/>
            <pc:sldMk cId="3452833550" sldId="319"/>
            <ac:picMk id="8" creationId="{1A517096-6170-DC7A-6546-861D19FDB9E1}"/>
          </ac:picMkLst>
        </pc:picChg>
        <pc:picChg chg="add del mod">
          <ac:chgData name="김 문찬" userId="d60fa215251c47cc" providerId="LiveId" clId="{488EA8F9-CF07-41D8-B4C1-E54B4249998F}" dt="2022-10-09T11:10:05.871" v="6874" actId="478"/>
          <ac:picMkLst>
            <pc:docMk/>
            <pc:sldMk cId="3452833550" sldId="319"/>
            <ac:picMk id="8" creationId="{3E040D07-21F0-F11F-DF1A-90A2A914EA8E}"/>
          </ac:picMkLst>
        </pc:picChg>
        <pc:picChg chg="add del mod">
          <ac:chgData name="김 문찬" userId="d60fa215251c47cc" providerId="LiveId" clId="{488EA8F9-CF07-41D8-B4C1-E54B4249998F}" dt="2022-10-09T10:55:22.323" v="6697" actId="478"/>
          <ac:picMkLst>
            <pc:docMk/>
            <pc:sldMk cId="3452833550" sldId="319"/>
            <ac:picMk id="10" creationId="{F4931E2E-CD84-754B-BE3E-E27FFB19FDA1}"/>
          </ac:picMkLst>
        </pc:picChg>
        <pc:picChg chg="add del mod">
          <ac:chgData name="김 문찬" userId="d60fa215251c47cc" providerId="LiveId" clId="{488EA8F9-CF07-41D8-B4C1-E54B4249998F}" dt="2022-09-20T16:04:03.027" v="4300"/>
          <ac:picMkLst>
            <pc:docMk/>
            <pc:sldMk cId="3452833550" sldId="319"/>
            <ac:picMk id="11" creationId="{33543D94-C9D7-035D-B8C6-B16615F9938A}"/>
          </ac:picMkLst>
        </pc:picChg>
        <pc:picChg chg="add mod">
          <ac:chgData name="김 문찬" userId="d60fa215251c47cc" providerId="LiveId" clId="{488EA8F9-CF07-41D8-B4C1-E54B4249998F}" dt="2022-10-09T11:10:50.366" v="6896" actId="1038"/>
          <ac:picMkLst>
            <pc:docMk/>
            <pc:sldMk cId="3452833550" sldId="319"/>
            <ac:picMk id="11" creationId="{B11BC837-1867-31FD-6D4D-AE34D4A09514}"/>
          </ac:picMkLst>
        </pc:picChg>
        <pc:picChg chg="add del mod">
          <ac:chgData name="김 문찬" userId="d60fa215251c47cc" providerId="LiveId" clId="{488EA8F9-CF07-41D8-B4C1-E54B4249998F}" dt="2022-10-09T10:55:22.323" v="6697" actId="478"/>
          <ac:picMkLst>
            <pc:docMk/>
            <pc:sldMk cId="3452833550" sldId="319"/>
            <ac:picMk id="12" creationId="{4651C651-4401-49B5-6C88-991D58CC4E5E}"/>
          </ac:picMkLst>
        </pc:picChg>
        <pc:picChg chg="add del mod">
          <ac:chgData name="김 문찬" userId="d60fa215251c47cc" providerId="LiveId" clId="{488EA8F9-CF07-41D8-B4C1-E54B4249998F}" dt="2022-10-09T10:55:19.354" v="6696" actId="478"/>
          <ac:picMkLst>
            <pc:docMk/>
            <pc:sldMk cId="3452833550" sldId="319"/>
            <ac:picMk id="14" creationId="{4C5522F7-EA11-1107-B602-8267FB0891DB}"/>
          </ac:picMkLst>
        </pc:picChg>
        <pc:picChg chg="add del mod ord">
          <ac:chgData name="김 문찬" userId="d60fa215251c47cc" providerId="LiveId" clId="{488EA8F9-CF07-41D8-B4C1-E54B4249998F}" dt="2022-09-20T16:37:02.870" v="4338"/>
          <ac:picMkLst>
            <pc:docMk/>
            <pc:sldMk cId="3452833550" sldId="319"/>
            <ac:picMk id="16" creationId="{01B5BEB9-C3D8-834D-9A12-20269B232BE6}"/>
          </ac:picMkLst>
        </pc:picChg>
        <pc:picChg chg="add del mod">
          <ac:chgData name="김 문찬" userId="d60fa215251c47cc" providerId="LiveId" clId="{488EA8F9-CF07-41D8-B4C1-E54B4249998F}" dt="2022-10-09T10:55:19.354" v="6696" actId="478"/>
          <ac:picMkLst>
            <pc:docMk/>
            <pc:sldMk cId="3452833550" sldId="319"/>
            <ac:picMk id="17" creationId="{D5CA33A3-8D77-5DD8-6548-2BF3C77B784C}"/>
          </ac:picMkLst>
        </pc:picChg>
        <pc:picChg chg="add del mod">
          <ac:chgData name="김 문찬" userId="d60fa215251c47cc" providerId="LiveId" clId="{488EA8F9-CF07-41D8-B4C1-E54B4249998F}" dt="2022-10-09T11:06:28.386" v="6841" actId="478"/>
          <ac:picMkLst>
            <pc:docMk/>
            <pc:sldMk cId="3452833550" sldId="319"/>
            <ac:picMk id="18" creationId="{DD6C1973-CFB8-1FDC-C1AB-55080324885C}"/>
          </ac:picMkLst>
        </pc:picChg>
        <pc:picChg chg="add mod">
          <ac:chgData name="김 문찬" userId="d60fa215251c47cc" providerId="LiveId" clId="{488EA8F9-CF07-41D8-B4C1-E54B4249998F}" dt="2022-10-09T11:10:17.554" v="6878" actId="1076"/>
          <ac:picMkLst>
            <pc:docMk/>
            <pc:sldMk cId="3452833550" sldId="319"/>
            <ac:picMk id="19" creationId="{72503FB4-322F-C585-804A-42966019202D}"/>
          </ac:picMkLst>
        </pc:picChg>
        <pc:picChg chg="add mod">
          <ac:chgData name="김 문찬" userId="d60fa215251c47cc" providerId="LiveId" clId="{488EA8F9-CF07-41D8-B4C1-E54B4249998F}" dt="2022-10-09T11:10:39.719" v="6882" actId="1037"/>
          <ac:picMkLst>
            <pc:docMk/>
            <pc:sldMk cId="3452833550" sldId="319"/>
            <ac:picMk id="20" creationId="{F3D5D1FE-78AC-3AE8-B461-B7172CBDBF18}"/>
          </ac:picMkLst>
        </pc:picChg>
        <pc:cxnChg chg="del">
          <ac:chgData name="김 문찬" userId="d60fa215251c47cc" providerId="LiveId" clId="{488EA8F9-CF07-41D8-B4C1-E54B4249998F}" dt="2022-09-20T13:21:51.744" v="1526" actId="478"/>
          <ac:cxnSpMkLst>
            <pc:docMk/>
            <pc:sldMk cId="3452833550" sldId="319"/>
            <ac:cxnSpMk id="40" creationId="{00000000-0000-0000-0000-000000000000}"/>
          </ac:cxnSpMkLst>
        </pc:cxnChg>
      </pc:sldChg>
      <pc:sldChg chg="addSp delSp modSp mod modTransition modAnim">
        <pc:chgData name="김 문찬" userId="d60fa215251c47cc" providerId="LiveId" clId="{488EA8F9-CF07-41D8-B4C1-E54B4249998F}" dt="2022-10-09T11:50:54.635" v="8218" actId="478"/>
        <pc:sldMkLst>
          <pc:docMk/>
          <pc:sldMk cId="2678247693" sldId="321"/>
        </pc:sldMkLst>
        <pc:spChg chg="mod">
          <ac:chgData name="김 문찬" userId="d60fa215251c47cc" providerId="LiveId" clId="{488EA8F9-CF07-41D8-B4C1-E54B4249998F}" dt="2022-10-09T11:16:06.416" v="7017"/>
          <ac:spMkLst>
            <pc:docMk/>
            <pc:sldMk cId="2678247693" sldId="321"/>
            <ac:spMk id="18" creationId="{00000000-0000-0000-0000-000000000000}"/>
          </ac:spMkLst>
        </pc:spChg>
        <pc:spChg chg="mod">
          <ac:chgData name="김 문찬" userId="d60fa215251c47cc" providerId="LiveId" clId="{488EA8F9-CF07-41D8-B4C1-E54B4249998F}" dt="2022-10-09T11:16:35.030" v="7096" actId="1038"/>
          <ac:spMkLst>
            <pc:docMk/>
            <pc:sldMk cId="2678247693" sldId="321"/>
            <ac:spMk id="21" creationId="{00000000-0000-0000-0000-000000000000}"/>
          </ac:spMkLst>
        </pc:spChg>
        <pc:picChg chg="add del mod ord">
          <ac:chgData name="김 문찬" userId="d60fa215251c47cc" providerId="LiveId" clId="{488EA8F9-CF07-41D8-B4C1-E54B4249998F}" dt="2022-10-09T11:50:54.635" v="8218" actId="478"/>
          <ac:picMkLst>
            <pc:docMk/>
            <pc:sldMk cId="2678247693" sldId="321"/>
            <ac:picMk id="4" creationId="{D1E23CAC-2F5E-FB4F-9873-A0AE4F209F31}"/>
          </ac:picMkLst>
        </pc:picChg>
        <pc:picChg chg="add del mod">
          <ac:chgData name="김 문찬" userId="d60fa215251c47cc" providerId="LiveId" clId="{488EA8F9-CF07-41D8-B4C1-E54B4249998F}" dt="2022-09-20T15:41:50.337" v="4203"/>
          <ac:picMkLst>
            <pc:docMk/>
            <pc:sldMk cId="2678247693" sldId="321"/>
            <ac:picMk id="7" creationId="{E3779B77-0D93-E2B6-837A-9F55D0E76EF4}"/>
          </ac:picMkLst>
        </pc:picChg>
        <pc:picChg chg="add del mod">
          <ac:chgData name="김 문찬" userId="d60fa215251c47cc" providerId="LiveId" clId="{488EA8F9-CF07-41D8-B4C1-E54B4249998F}" dt="2022-09-20T16:04:03.027" v="4300"/>
          <ac:picMkLst>
            <pc:docMk/>
            <pc:sldMk cId="2678247693" sldId="321"/>
            <ac:picMk id="16" creationId="{2B37AB4B-ADED-7A1B-9E55-00B0DC48CBEF}"/>
          </ac:picMkLst>
        </pc:picChg>
        <pc:picChg chg="add del mod ord">
          <ac:chgData name="김 문찬" userId="d60fa215251c47cc" providerId="LiveId" clId="{488EA8F9-CF07-41D8-B4C1-E54B4249998F}" dt="2022-09-20T16:37:02.870" v="4338"/>
          <ac:picMkLst>
            <pc:docMk/>
            <pc:sldMk cId="2678247693" sldId="321"/>
            <ac:picMk id="19" creationId="{8FBED167-2B8A-D3C8-8497-2E3F1FF12EED}"/>
          </ac:picMkLst>
        </pc:picChg>
        <pc:picChg chg="add del mod">
          <ac:chgData name="김 문찬" userId="d60fa215251c47cc" providerId="LiveId" clId="{488EA8F9-CF07-41D8-B4C1-E54B4249998F}" dt="2022-10-09T11:05:17.107" v="6837"/>
          <ac:picMkLst>
            <pc:docMk/>
            <pc:sldMk cId="2678247693" sldId="321"/>
            <ac:picMk id="20" creationId="{949B25A1-8133-415B-A438-6B43A69D7444}"/>
          </ac:picMkLst>
        </pc:picChg>
      </pc:sldChg>
      <pc:sldChg chg="add del">
        <pc:chgData name="김 문찬" userId="d60fa215251c47cc" providerId="LiveId" clId="{488EA8F9-CF07-41D8-B4C1-E54B4249998F}" dt="2022-09-20T12:27:30.466" v="145" actId="47"/>
        <pc:sldMkLst>
          <pc:docMk/>
          <pc:sldMk cId="3752822667" sldId="322"/>
        </pc:sldMkLst>
      </pc:sldChg>
      <pc:sldChg chg="addSp delSp modSp del mod modTransition delAnim modAnim">
        <pc:chgData name="김 문찬" userId="d60fa215251c47cc" providerId="LiveId" clId="{488EA8F9-CF07-41D8-B4C1-E54B4249998F}" dt="2022-10-09T11:21:54.629" v="7270" actId="47"/>
        <pc:sldMkLst>
          <pc:docMk/>
          <pc:sldMk cId="57329519" sldId="323"/>
        </pc:sldMkLst>
        <pc:spChg chg="del">
          <ac:chgData name="김 문찬" userId="d60fa215251c47cc" providerId="LiveId" clId="{488EA8F9-CF07-41D8-B4C1-E54B4249998F}" dt="2022-09-20T13:52:55.062" v="3813" actId="478"/>
          <ac:spMkLst>
            <pc:docMk/>
            <pc:sldMk cId="57329519" sldId="323"/>
            <ac:spMk id="3" creationId="{00000000-0000-0000-0000-000000000000}"/>
          </ac:spMkLst>
        </pc:spChg>
        <pc:spChg chg="mod">
          <ac:chgData name="김 문찬" userId="d60fa215251c47cc" providerId="LiveId" clId="{488EA8F9-CF07-41D8-B4C1-E54B4249998F}" dt="2022-09-20T13:40:23.599" v="2640" actId="20577"/>
          <ac:spMkLst>
            <pc:docMk/>
            <pc:sldMk cId="57329519" sldId="323"/>
            <ac:spMk id="4" creationId="{00000000-0000-0000-0000-000000000000}"/>
          </ac:spMkLst>
        </pc:spChg>
        <pc:spChg chg="del">
          <ac:chgData name="김 문찬" userId="d60fa215251c47cc" providerId="LiveId" clId="{488EA8F9-CF07-41D8-B4C1-E54B4249998F}" dt="2022-09-20T13:41:02.519" v="2741" actId="478"/>
          <ac:spMkLst>
            <pc:docMk/>
            <pc:sldMk cId="57329519" sldId="323"/>
            <ac:spMk id="5" creationId="{00000000-0000-0000-0000-000000000000}"/>
          </ac:spMkLst>
        </pc:spChg>
        <pc:spChg chg="add mod">
          <ac:chgData name="김 문찬" userId="d60fa215251c47cc" providerId="LiveId" clId="{488EA8F9-CF07-41D8-B4C1-E54B4249998F}" dt="2022-10-09T11:18:04.854" v="7163" actId="14100"/>
          <ac:spMkLst>
            <pc:docMk/>
            <pc:sldMk cId="57329519" sldId="323"/>
            <ac:spMk id="5" creationId="{F3B522E2-A160-DB51-8C63-02D03B057DC9}"/>
          </ac:spMkLst>
        </pc:spChg>
        <pc:spChg chg="mod">
          <ac:chgData name="김 문찬" userId="d60fa215251c47cc" providerId="LiveId" clId="{488EA8F9-CF07-41D8-B4C1-E54B4249998F}" dt="2022-10-09T11:16:59.983" v="7128" actId="20577"/>
          <ac:spMkLst>
            <pc:docMk/>
            <pc:sldMk cId="57329519" sldId="323"/>
            <ac:spMk id="6" creationId="{00000000-0000-0000-0000-000000000000}"/>
          </ac:spMkLst>
        </pc:spChg>
        <pc:spChg chg="mod">
          <ac:chgData name="김 문찬" userId="d60fa215251c47cc" providerId="LiveId" clId="{488EA8F9-CF07-41D8-B4C1-E54B4249998F}" dt="2022-10-09T11:17:08.280" v="7154"/>
          <ac:spMkLst>
            <pc:docMk/>
            <pc:sldMk cId="57329519" sldId="323"/>
            <ac:spMk id="7" creationId="{00000000-0000-0000-0000-000000000000}"/>
          </ac:spMkLst>
        </pc:spChg>
        <pc:spChg chg="add del mod">
          <ac:chgData name="김 문찬" userId="d60fa215251c47cc" providerId="LiveId" clId="{488EA8F9-CF07-41D8-B4C1-E54B4249998F}" dt="2022-10-09T11:17:33.186" v="7155" actId="478"/>
          <ac:spMkLst>
            <pc:docMk/>
            <pc:sldMk cId="57329519" sldId="323"/>
            <ac:spMk id="8" creationId="{274A575B-5BD2-9844-47BD-8894EB7D7D69}"/>
          </ac:spMkLst>
        </pc:spChg>
        <pc:spChg chg="add del mod">
          <ac:chgData name="김 문찬" userId="d60fa215251c47cc" providerId="LiveId" clId="{488EA8F9-CF07-41D8-B4C1-E54B4249998F}" dt="2022-10-09T11:17:33.186" v="7155" actId="478"/>
          <ac:spMkLst>
            <pc:docMk/>
            <pc:sldMk cId="57329519" sldId="323"/>
            <ac:spMk id="12" creationId="{B39868AA-226C-5516-023A-3085CD1EF66F}"/>
          </ac:spMkLst>
        </pc:spChg>
        <pc:spChg chg="del">
          <ac:chgData name="김 문찬" userId="d60fa215251c47cc" providerId="LiveId" clId="{488EA8F9-CF07-41D8-B4C1-E54B4249998F}" dt="2022-09-20T13:41:03.010" v="2742" actId="478"/>
          <ac:spMkLst>
            <pc:docMk/>
            <pc:sldMk cId="57329519" sldId="323"/>
            <ac:spMk id="13" creationId="{00000000-0000-0000-0000-000000000000}"/>
          </ac:spMkLst>
        </pc:spChg>
        <pc:spChg chg="del">
          <ac:chgData name="김 문찬" userId="d60fa215251c47cc" providerId="LiveId" clId="{488EA8F9-CF07-41D8-B4C1-E54B4249998F}" dt="2022-09-20T13:41:03.497" v="2743" actId="478"/>
          <ac:spMkLst>
            <pc:docMk/>
            <pc:sldMk cId="57329519" sldId="323"/>
            <ac:spMk id="14" creationId="{00000000-0000-0000-0000-000000000000}"/>
          </ac:spMkLst>
        </pc:spChg>
        <pc:spChg chg="del">
          <ac:chgData name="김 문찬" userId="d60fa215251c47cc" providerId="LiveId" clId="{488EA8F9-CF07-41D8-B4C1-E54B4249998F}" dt="2022-09-20T13:41:04.817" v="2744" actId="478"/>
          <ac:spMkLst>
            <pc:docMk/>
            <pc:sldMk cId="57329519" sldId="323"/>
            <ac:spMk id="15" creationId="{00000000-0000-0000-0000-000000000000}"/>
          </ac:spMkLst>
        </pc:spChg>
        <pc:spChg chg="add del mod">
          <ac:chgData name="김 문찬" userId="d60fa215251c47cc" providerId="LiveId" clId="{488EA8F9-CF07-41D8-B4C1-E54B4249998F}" dt="2022-10-09T11:17:33.186" v="7155" actId="478"/>
          <ac:spMkLst>
            <pc:docMk/>
            <pc:sldMk cId="57329519" sldId="323"/>
            <ac:spMk id="16" creationId="{589B833C-57AA-11DD-8F91-F112055CF106}"/>
          </ac:spMkLst>
        </pc:spChg>
        <pc:spChg chg="del mod">
          <ac:chgData name="김 문찬" userId="d60fa215251c47cc" providerId="LiveId" clId="{488EA8F9-CF07-41D8-B4C1-E54B4249998F}" dt="2022-10-09T11:17:33.186" v="7155" actId="478"/>
          <ac:spMkLst>
            <pc:docMk/>
            <pc:sldMk cId="57329519" sldId="323"/>
            <ac:spMk id="17" creationId="{00000000-0000-0000-0000-000000000000}"/>
          </ac:spMkLst>
        </pc:spChg>
        <pc:picChg chg="add del mod ord">
          <ac:chgData name="김 문찬" userId="d60fa215251c47cc" providerId="LiveId" clId="{488EA8F9-CF07-41D8-B4C1-E54B4249998F}" dt="2022-10-09T11:17:33.186" v="7155" actId="478"/>
          <ac:picMkLst>
            <pc:docMk/>
            <pc:sldMk cId="57329519" sldId="323"/>
            <ac:picMk id="3" creationId="{D75EAA1D-144B-D398-55A2-2B2D21AEDD64}"/>
          </ac:picMkLst>
        </pc:picChg>
        <pc:picChg chg="add del mod">
          <ac:chgData name="김 문찬" userId="d60fa215251c47cc" providerId="LiveId" clId="{488EA8F9-CF07-41D8-B4C1-E54B4249998F}" dt="2022-09-20T16:37:02.870" v="4338"/>
          <ac:picMkLst>
            <pc:docMk/>
            <pc:sldMk cId="57329519" sldId="323"/>
            <ac:picMk id="13" creationId="{50CCE9DE-1EA6-6885-F421-C19E02F6C763}"/>
          </ac:picMkLst>
        </pc:picChg>
        <pc:picChg chg="add del mod">
          <ac:chgData name="김 문찬" userId="d60fa215251c47cc" providerId="LiveId" clId="{488EA8F9-CF07-41D8-B4C1-E54B4249998F}" dt="2022-10-09T11:05:17.107" v="6837"/>
          <ac:picMkLst>
            <pc:docMk/>
            <pc:sldMk cId="57329519" sldId="323"/>
            <ac:picMk id="14" creationId="{62422B45-ADB2-36AA-AEFA-84A4141A8FDE}"/>
          </ac:picMkLst>
        </pc:picChg>
        <pc:picChg chg="add mod">
          <ac:chgData name="김 문찬" userId="d60fa215251c47cc" providerId="LiveId" clId="{488EA8F9-CF07-41D8-B4C1-E54B4249998F}" dt="2022-10-09T11:18:38.524" v="7171" actId="1076"/>
          <ac:picMkLst>
            <pc:docMk/>
            <pc:sldMk cId="57329519" sldId="323"/>
            <ac:picMk id="15" creationId="{889E2DA5-8C2D-1F25-2579-32E6DA6B9193}"/>
          </ac:picMkLst>
        </pc:picChg>
        <pc:cxnChg chg="add mod">
          <ac:chgData name="김 문찬" userId="d60fa215251c47cc" providerId="LiveId" clId="{488EA8F9-CF07-41D8-B4C1-E54B4249998F}" dt="2022-10-09T11:18:26.804" v="7167" actId="1076"/>
          <ac:cxnSpMkLst>
            <pc:docMk/>
            <pc:sldMk cId="57329519" sldId="323"/>
            <ac:cxnSpMk id="10" creationId="{2E0BE46D-0934-665B-F459-9FA0800683C1}"/>
          </ac:cxnSpMkLst>
        </pc:cxnChg>
        <pc:cxnChg chg="add del mod">
          <ac:chgData name="김 문찬" userId="d60fa215251c47cc" providerId="LiveId" clId="{488EA8F9-CF07-41D8-B4C1-E54B4249998F}" dt="2022-10-09T11:17:33.186" v="7155" actId="478"/>
          <ac:cxnSpMkLst>
            <pc:docMk/>
            <pc:sldMk cId="57329519" sldId="323"/>
            <ac:cxnSpMk id="11" creationId="{DC736E6C-A561-2692-BC58-FFC34EE698DC}"/>
          </ac:cxnSpMkLst>
        </pc:cxnChg>
        <pc:cxnChg chg="del mod">
          <ac:chgData name="김 문찬" userId="d60fa215251c47cc" providerId="LiveId" clId="{488EA8F9-CF07-41D8-B4C1-E54B4249998F}" dt="2022-10-09T11:17:33.186" v="7155" actId="478"/>
          <ac:cxnSpMkLst>
            <pc:docMk/>
            <pc:sldMk cId="57329519" sldId="323"/>
            <ac:cxnSpMk id="18" creationId="{00000000-0000-0000-0000-000000000000}"/>
          </ac:cxnSpMkLst>
        </pc:cxnChg>
      </pc:sldChg>
      <pc:sldChg chg="addSp delSp modSp mod modTransition delAnim modAnim">
        <pc:chgData name="김 문찬" userId="d60fa215251c47cc" providerId="LiveId" clId="{488EA8F9-CF07-41D8-B4C1-E54B4249998F}" dt="2022-10-09T11:14:55.280" v="6994" actId="478"/>
        <pc:sldMkLst>
          <pc:docMk/>
          <pc:sldMk cId="3785555135" sldId="324"/>
        </pc:sldMkLst>
        <pc:spChg chg="del">
          <ac:chgData name="김 문찬" userId="d60fa215251c47cc" providerId="LiveId" clId="{488EA8F9-CF07-41D8-B4C1-E54B4249998F}" dt="2022-09-20T13:52:52.160" v="3812" actId="478"/>
          <ac:spMkLst>
            <pc:docMk/>
            <pc:sldMk cId="3785555135" sldId="324"/>
            <ac:spMk id="3" creationId="{00000000-0000-0000-0000-000000000000}"/>
          </ac:spMkLst>
        </pc:spChg>
        <pc:spChg chg="mod">
          <ac:chgData name="김 문찬" userId="d60fa215251c47cc" providerId="LiveId" clId="{488EA8F9-CF07-41D8-B4C1-E54B4249998F}" dt="2022-10-09T11:11:28.271" v="6939" actId="20577"/>
          <ac:spMkLst>
            <pc:docMk/>
            <pc:sldMk cId="3785555135" sldId="324"/>
            <ac:spMk id="4" creationId="{00000000-0000-0000-0000-000000000000}"/>
          </ac:spMkLst>
        </pc:spChg>
        <pc:spChg chg="add mod">
          <ac:chgData name="김 문찬" userId="d60fa215251c47cc" providerId="LiveId" clId="{488EA8F9-CF07-41D8-B4C1-E54B4249998F}" dt="2022-10-09T11:14:51.899" v="6993" actId="20577"/>
          <ac:spMkLst>
            <pc:docMk/>
            <pc:sldMk cId="3785555135" sldId="324"/>
            <ac:spMk id="5" creationId="{12C61176-8622-2EC9-C9EC-69D98840F7AD}"/>
          </ac:spMkLst>
        </pc:spChg>
        <pc:spChg chg="mod">
          <ac:chgData name="김 문찬" userId="d60fa215251c47cc" providerId="LiveId" clId="{488EA8F9-CF07-41D8-B4C1-E54B4249998F}" dt="2022-10-09T11:11:30.966" v="6942" actId="1036"/>
          <ac:spMkLst>
            <pc:docMk/>
            <pc:sldMk cId="3785555135" sldId="324"/>
            <ac:spMk id="6" creationId="{00000000-0000-0000-0000-000000000000}"/>
          </ac:spMkLst>
        </pc:spChg>
        <pc:spChg chg="del">
          <ac:chgData name="김 문찬" userId="d60fa215251c47cc" providerId="LiveId" clId="{488EA8F9-CF07-41D8-B4C1-E54B4249998F}" dt="2022-09-20T13:25:13.296" v="1564" actId="478"/>
          <ac:spMkLst>
            <pc:docMk/>
            <pc:sldMk cId="3785555135" sldId="324"/>
            <ac:spMk id="7" creationId="{00000000-0000-0000-0000-000000000000}"/>
          </ac:spMkLst>
        </pc:spChg>
        <pc:spChg chg="add del mod">
          <ac:chgData name="김 문찬" userId="d60fa215251c47cc" providerId="LiveId" clId="{488EA8F9-CF07-41D8-B4C1-E54B4249998F}" dt="2022-10-09T11:11:47.480" v="6947" actId="478"/>
          <ac:spMkLst>
            <pc:docMk/>
            <pc:sldMk cId="3785555135" sldId="324"/>
            <ac:spMk id="8" creationId="{FE54DDD6-DFC2-806D-E5AC-860B2285C867}"/>
          </ac:spMkLst>
        </pc:spChg>
        <pc:spChg chg="add mod">
          <ac:chgData name="김 문찬" userId="d60fa215251c47cc" providerId="LiveId" clId="{488EA8F9-CF07-41D8-B4C1-E54B4249998F}" dt="2022-10-09T11:14:45.535" v="6992" actId="1076"/>
          <ac:spMkLst>
            <pc:docMk/>
            <pc:sldMk cId="3785555135" sldId="324"/>
            <ac:spMk id="14" creationId="{2DF0E691-C379-754C-72EB-80F373AD84C8}"/>
          </ac:spMkLst>
        </pc:spChg>
        <pc:graphicFrameChg chg="del">
          <ac:chgData name="김 문찬" userId="d60fa215251c47cc" providerId="LiveId" clId="{488EA8F9-CF07-41D8-B4C1-E54B4249998F}" dt="2022-09-20T13:25:41.923" v="1565" actId="478"/>
          <ac:graphicFrameMkLst>
            <pc:docMk/>
            <pc:sldMk cId="3785555135" sldId="324"/>
            <ac:graphicFrameMk id="13" creationId="{00000000-0000-0000-0000-000000000000}"/>
          </ac:graphicFrameMkLst>
        </pc:graphicFrameChg>
        <pc:picChg chg="add del mod ord">
          <ac:chgData name="김 문찬" userId="d60fa215251c47cc" providerId="LiveId" clId="{488EA8F9-CF07-41D8-B4C1-E54B4249998F}" dt="2022-10-09T11:14:55.280" v="6994" actId="478"/>
          <ac:picMkLst>
            <pc:docMk/>
            <pc:sldMk cId="3785555135" sldId="324"/>
            <ac:picMk id="7" creationId="{4CC2D6F6-9D46-009C-B196-84B1A76643CA}"/>
          </ac:picMkLst>
        </pc:picChg>
        <pc:picChg chg="add mod">
          <ac:chgData name="김 문찬" userId="d60fa215251c47cc" providerId="LiveId" clId="{488EA8F9-CF07-41D8-B4C1-E54B4249998F}" dt="2022-10-09T11:12:53.440" v="6955" actId="1076"/>
          <ac:picMkLst>
            <pc:docMk/>
            <pc:sldMk cId="3785555135" sldId="324"/>
            <ac:picMk id="10" creationId="{2C75DD06-3E86-6619-04FB-176DB79F59F8}"/>
          </ac:picMkLst>
        </pc:picChg>
        <pc:picChg chg="add del mod">
          <ac:chgData name="김 문찬" userId="d60fa215251c47cc" providerId="LiveId" clId="{488EA8F9-CF07-41D8-B4C1-E54B4249998F}" dt="2022-09-20T16:37:02.870" v="4338"/>
          <ac:picMkLst>
            <pc:docMk/>
            <pc:sldMk cId="3785555135" sldId="324"/>
            <ac:picMk id="10" creationId="{76038058-6666-4CA8-E567-79568176FA36}"/>
          </ac:picMkLst>
        </pc:picChg>
        <pc:picChg chg="add del mod">
          <ac:chgData name="김 문찬" userId="d60fa215251c47cc" providerId="LiveId" clId="{488EA8F9-CF07-41D8-B4C1-E54B4249998F}" dt="2022-10-09T11:05:17.107" v="6837"/>
          <ac:picMkLst>
            <pc:docMk/>
            <pc:sldMk cId="3785555135" sldId="324"/>
            <ac:picMk id="11" creationId="{C528F2D7-3179-0D3A-45B0-6526046B4346}"/>
          </ac:picMkLst>
        </pc:picChg>
        <pc:cxnChg chg="add mod">
          <ac:chgData name="김 문찬" userId="d60fa215251c47cc" providerId="LiveId" clId="{488EA8F9-CF07-41D8-B4C1-E54B4249998F}" dt="2022-10-09T11:14:11.858" v="6981" actId="1076"/>
          <ac:cxnSpMkLst>
            <pc:docMk/>
            <pc:sldMk cId="3785555135" sldId="324"/>
            <ac:cxnSpMk id="12" creationId="{D1EBA641-9DF4-5961-8383-B55673319062}"/>
          </ac:cxnSpMkLst>
        </pc:cxnChg>
      </pc:sldChg>
      <pc:sldChg chg="addSp delSp modSp mod modTransition delAnim modAnim">
        <pc:chgData name="김 문찬" userId="d60fa215251c47cc" providerId="LiveId" clId="{488EA8F9-CF07-41D8-B4C1-E54B4249998F}" dt="2022-10-09T11:50:35.124" v="8209" actId="478"/>
        <pc:sldMkLst>
          <pc:docMk/>
          <pc:sldMk cId="3168494829" sldId="325"/>
        </pc:sldMkLst>
        <pc:spChg chg="add mod ord">
          <ac:chgData name="김 문찬" userId="d60fa215251c47cc" providerId="LiveId" clId="{488EA8F9-CF07-41D8-B4C1-E54B4249998F}" dt="2022-10-09T09:06:48.759" v="5057" actId="1076"/>
          <ac:spMkLst>
            <pc:docMk/>
            <pc:sldMk cId="3168494829" sldId="325"/>
            <ac:spMk id="3" creationId="{C87B4230-5C9F-0508-8829-2C094DD451D8}"/>
          </ac:spMkLst>
        </pc:spChg>
        <pc:spChg chg="add mod ord">
          <ac:chgData name="김 문찬" userId="d60fa215251c47cc" providerId="LiveId" clId="{488EA8F9-CF07-41D8-B4C1-E54B4249998F}" dt="2022-10-09T09:06:46.913" v="5056" actId="1076"/>
          <ac:spMkLst>
            <pc:docMk/>
            <pc:sldMk cId="3168494829" sldId="325"/>
            <ac:spMk id="5" creationId="{D04D7CF3-A138-AA1F-9AB1-1B39E4A5D3DD}"/>
          </ac:spMkLst>
        </pc:spChg>
        <pc:spChg chg="mod">
          <ac:chgData name="김 문찬" userId="d60fa215251c47cc" providerId="LiveId" clId="{488EA8F9-CF07-41D8-B4C1-E54B4249998F}" dt="2022-10-09T09:18:05.951" v="5304" actId="20577"/>
          <ac:spMkLst>
            <pc:docMk/>
            <pc:sldMk cId="3168494829" sldId="325"/>
            <ac:spMk id="6" creationId="{00000000-0000-0000-0000-000000000000}"/>
          </ac:spMkLst>
        </pc:spChg>
        <pc:spChg chg="mod">
          <ac:chgData name="김 문찬" userId="d60fa215251c47cc" providerId="LiveId" clId="{488EA8F9-CF07-41D8-B4C1-E54B4249998F}" dt="2022-10-09T09:04:32.464" v="5039" actId="20577"/>
          <ac:spMkLst>
            <pc:docMk/>
            <pc:sldMk cId="3168494829" sldId="325"/>
            <ac:spMk id="7" creationId="{00000000-0000-0000-0000-000000000000}"/>
          </ac:spMkLst>
        </pc:spChg>
        <pc:spChg chg="add mod">
          <ac:chgData name="김 문찬" userId="d60fa215251c47cc" providerId="LiveId" clId="{488EA8F9-CF07-41D8-B4C1-E54B4249998F}" dt="2022-10-09T09:17:25.950" v="5281" actId="1076"/>
          <ac:spMkLst>
            <pc:docMk/>
            <pc:sldMk cId="3168494829" sldId="325"/>
            <ac:spMk id="8" creationId="{08437DDE-54E8-BDF3-A410-49D2FCF51B4D}"/>
          </ac:spMkLst>
        </pc:spChg>
        <pc:spChg chg="add mod">
          <ac:chgData name="김 문찬" userId="d60fa215251c47cc" providerId="LiveId" clId="{488EA8F9-CF07-41D8-B4C1-E54B4249998F}" dt="2022-10-09T09:17:41.472" v="5284" actId="1076"/>
          <ac:spMkLst>
            <pc:docMk/>
            <pc:sldMk cId="3168494829" sldId="325"/>
            <ac:spMk id="10" creationId="{038CDAC0-2BD5-EC0C-011F-F4521E5AD05C}"/>
          </ac:spMkLst>
        </pc:spChg>
        <pc:spChg chg="add mod">
          <ac:chgData name="김 문찬" userId="d60fa215251c47cc" providerId="LiveId" clId="{488EA8F9-CF07-41D8-B4C1-E54B4249998F}" dt="2022-10-09T09:17:53.164" v="5302" actId="1036"/>
          <ac:spMkLst>
            <pc:docMk/>
            <pc:sldMk cId="3168494829" sldId="325"/>
            <ac:spMk id="12" creationId="{346800D1-B6EF-BD47-3FCE-DA1D863D9715}"/>
          </ac:spMkLst>
        </pc:spChg>
        <pc:spChg chg="del">
          <ac:chgData name="김 문찬" userId="d60fa215251c47cc" providerId="LiveId" clId="{488EA8F9-CF07-41D8-B4C1-E54B4249998F}" dt="2022-10-09T09:06:06.369" v="5043" actId="478"/>
          <ac:spMkLst>
            <pc:docMk/>
            <pc:sldMk cId="3168494829" sldId="325"/>
            <ac:spMk id="15" creationId="{C93688A9-2005-E5A6-395D-07D104B96567}"/>
          </ac:spMkLst>
        </pc:spChg>
        <pc:spChg chg="del">
          <ac:chgData name="김 문찬" userId="d60fa215251c47cc" providerId="LiveId" clId="{488EA8F9-CF07-41D8-B4C1-E54B4249998F}" dt="2022-10-09T09:06:07.119" v="5044" actId="478"/>
          <ac:spMkLst>
            <pc:docMk/>
            <pc:sldMk cId="3168494829" sldId="325"/>
            <ac:spMk id="16" creationId="{77A1B72B-3266-6F34-983C-CAB2A134B48A}"/>
          </ac:spMkLst>
        </pc:spChg>
        <pc:spChg chg="add del mod">
          <ac:chgData name="김 문찬" userId="d60fa215251c47cc" providerId="LiveId" clId="{488EA8F9-CF07-41D8-B4C1-E54B4249998F}" dt="2022-10-09T09:11:08.513" v="5161" actId="22"/>
          <ac:spMkLst>
            <pc:docMk/>
            <pc:sldMk cId="3168494829" sldId="325"/>
            <ac:spMk id="19" creationId="{FF76616C-0965-8FEA-0C53-2D8937D58BE8}"/>
          </ac:spMkLst>
        </pc:spChg>
        <pc:spChg chg="add del">
          <ac:chgData name="김 문찬" userId="d60fa215251c47cc" providerId="LiveId" clId="{488EA8F9-CF07-41D8-B4C1-E54B4249998F}" dt="2022-10-09T09:11:10.537" v="5165" actId="22"/>
          <ac:spMkLst>
            <pc:docMk/>
            <pc:sldMk cId="3168494829" sldId="325"/>
            <ac:spMk id="21" creationId="{DB03C642-4BC7-F38D-4F2D-4B5C7A9F8F96}"/>
          </ac:spMkLst>
        </pc:spChg>
        <pc:spChg chg="add del mod">
          <ac:chgData name="김 문찬" userId="d60fa215251c47cc" providerId="LiveId" clId="{488EA8F9-CF07-41D8-B4C1-E54B4249998F}" dt="2022-10-09T09:12:24.199" v="5182" actId="478"/>
          <ac:spMkLst>
            <pc:docMk/>
            <pc:sldMk cId="3168494829" sldId="325"/>
            <ac:spMk id="24" creationId="{B8F4180B-782F-D327-0D1D-010DFA5F67C0}"/>
          </ac:spMkLst>
        </pc:spChg>
        <pc:spChg chg="add mod">
          <ac:chgData name="김 문찬" userId="d60fa215251c47cc" providerId="LiveId" clId="{488EA8F9-CF07-41D8-B4C1-E54B4249998F}" dt="2022-10-09T09:17:53.164" v="5302" actId="1036"/>
          <ac:spMkLst>
            <pc:docMk/>
            <pc:sldMk cId="3168494829" sldId="325"/>
            <ac:spMk id="25" creationId="{1726DF6E-640F-FC9C-A1C2-D71886A01DF9}"/>
          </ac:spMkLst>
        </pc:spChg>
        <pc:spChg chg="add mod">
          <ac:chgData name="김 문찬" userId="d60fa215251c47cc" providerId="LiveId" clId="{488EA8F9-CF07-41D8-B4C1-E54B4249998F}" dt="2022-10-09T09:18:01.406" v="5303" actId="20577"/>
          <ac:spMkLst>
            <pc:docMk/>
            <pc:sldMk cId="3168494829" sldId="325"/>
            <ac:spMk id="28" creationId="{D6245EE1-A3AA-3AE9-5A45-8B6622949279}"/>
          </ac:spMkLst>
        </pc:spChg>
        <pc:spChg chg="add mod">
          <ac:chgData name="김 문찬" userId="d60fa215251c47cc" providerId="LiveId" clId="{488EA8F9-CF07-41D8-B4C1-E54B4249998F}" dt="2022-10-09T09:17:53.164" v="5302" actId="1036"/>
          <ac:spMkLst>
            <pc:docMk/>
            <pc:sldMk cId="3168494829" sldId="325"/>
            <ac:spMk id="29" creationId="{96CF4272-9BC7-3501-7E54-C25B5E9D1513}"/>
          </ac:spMkLst>
        </pc:spChg>
        <pc:picChg chg="add del mod">
          <ac:chgData name="김 문찬" userId="d60fa215251c47cc" providerId="LiveId" clId="{488EA8F9-CF07-41D8-B4C1-E54B4249998F}" dt="2022-09-20T15:23:28.329" v="4177"/>
          <ac:picMkLst>
            <pc:docMk/>
            <pc:sldMk cId="3168494829" sldId="325"/>
            <ac:picMk id="5" creationId="{8434A967-5723-9645-E717-B3DC9318DBA9}"/>
          </ac:picMkLst>
        </pc:picChg>
        <pc:picChg chg="add del mod">
          <ac:chgData name="김 문찬" userId="d60fa215251c47cc" providerId="LiveId" clId="{488EA8F9-CF07-41D8-B4C1-E54B4249998F}" dt="2022-09-20T15:24:12.125" v="4178"/>
          <ac:picMkLst>
            <pc:docMk/>
            <pc:sldMk cId="3168494829" sldId="325"/>
            <ac:picMk id="8" creationId="{F5BC9BBB-4CEA-56B1-E812-A809EC3811A3}"/>
          </ac:picMkLst>
        </pc:picChg>
        <pc:picChg chg="add del mod">
          <ac:chgData name="김 문찬" userId="d60fa215251c47cc" providerId="LiveId" clId="{488EA8F9-CF07-41D8-B4C1-E54B4249998F}" dt="2022-09-20T15:24:15.562" v="4180"/>
          <ac:picMkLst>
            <pc:docMk/>
            <pc:sldMk cId="3168494829" sldId="325"/>
            <ac:picMk id="10" creationId="{76ACD6D9-2CDC-78D8-6BDB-4EBCBD71D4C5}"/>
          </ac:picMkLst>
        </pc:picChg>
        <pc:picChg chg="add mod">
          <ac:chgData name="김 문찬" userId="d60fa215251c47cc" providerId="LiveId" clId="{488EA8F9-CF07-41D8-B4C1-E54B4249998F}" dt="2022-10-09T09:17:45.345" v="5285" actId="1076"/>
          <ac:picMkLst>
            <pc:docMk/>
            <pc:sldMk cId="3168494829" sldId="325"/>
            <ac:picMk id="11" creationId="{12936ED6-36D9-C2B6-A690-D1F1FA38B374}"/>
          </ac:picMkLst>
        </pc:picChg>
        <pc:picChg chg="add del mod ord">
          <ac:chgData name="김 문찬" userId="d60fa215251c47cc" providerId="LiveId" clId="{488EA8F9-CF07-41D8-B4C1-E54B4249998F}" dt="2022-09-20T15:24:49.351" v="4181"/>
          <ac:picMkLst>
            <pc:docMk/>
            <pc:sldMk cId="3168494829" sldId="325"/>
            <ac:picMk id="12" creationId="{721EA6B4-9946-8A43-414D-92B8C4382813}"/>
          </ac:picMkLst>
        </pc:picChg>
        <pc:picChg chg="add del mod">
          <ac:chgData name="김 문찬" userId="d60fa215251c47cc" providerId="LiveId" clId="{488EA8F9-CF07-41D8-B4C1-E54B4249998F}" dt="2022-09-20T15:29:23.550" v="4189"/>
          <ac:picMkLst>
            <pc:docMk/>
            <pc:sldMk cId="3168494829" sldId="325"/>
            <ac:picMk id="13" creationId="{5AB8DB42-00CF-A831-6D0E-FCC982EE6437}"/>
          </ac:picMkLst>
        </pc:picChg>
        <pc:picChg chg="add del mod">
          <ac:chgData name="김 문찬" userId="d60fa215251c47cc" providerId="LiveId" clId="{488EA8F9-CF07-41D8-B4C1-E54B4249998F}" dt="2022-10-09T11:09:59.615" v="6873" actId="21"/>
          <ac:picMkLst>
            <pc:docMk/>
            <pc:sldMk cId="3168494829" sldId="325"/>
            <ac:picMk id="13" creationId="{A516E3A6-DCEC-9327-DF9E-6416C482ED8A}"/>
          </ac:picMkLst>
        </pc:picChg>
        <pc:picChg chg="add del">
          <ac:chgData name="김 문찬" userId="d60fa215251c47cc" providerId="LiveId" clId="{488EA8F9-CF07-41D8-B4C1-E54B4249998F}" dt="2022-10-09T09:06:03.855" v="5042" actId="478"/>
          <ac:picMkLst>
            <pc:docMk/>
            <pc:sldMk cId="3168494829" sldId="325"/>
            <ac:picMk id="14" creationId="{FA4A3FEF-B47F-8648-8ACE-894672883336}"/>
          </ac:picMkLst>
        </pc:picChg>
        <pc:picChg chg="add mod">
          <ac:chgData name="김 문찬" userId="d60fa215251c47cc" providerId="LiveId" clId="{488EA8F9-CF07-41D8-B4C1-E54B4249998F}" dt="2022-10-09T09:17:53.164" v="5302" actId="1036"/>
          <ac:picMkLst>
            <pc:docMk/>
            <pc:sldMk cId="3168494829" sldId="325"/>
            <ac:picMk id="17" creationId="{984D6C49-56B6-8BE5-8440-CD1CAAF798D7}"/>
          </ac:picMkLst>
        </pc:picChg>
        <pc:picChg chg="add del mod ord">
          <ac:chgData name="김 문찬" userId="d60fa215251c47cc" providerId="LiveId" clId="{488EA8F9-CF07-41D8-B4C1-E54B4249998F}" dt="2022-09-20T15:38:23.788" v="4197"/>
          <ac:picMkLst>
            <pc:docMk/>
            <pc:sldMk cId="3168494829" sldId="325"/>
            <ac:picMk id="18" creationId="{0A8AF697-4495-AEE3-FBFD-B449AA57EA36}"/>
          </ac:picMkLst>
        </pc:picChg>
        <pc:picChg chg="add del mod">
          <ac:chgData name="김 문찬" userId="d60fa215251c47cc" providerId="LiveId" clId="{488EA8F9-CF07-41D8-B4C1-E54B4249998F}" dt="2022-09-20T16:04:03.027" v="4300"/>
          <ac:picMkLst>
            <pc:docMk/>
            <pc:sldMk cId="3168494829" sldId="325"/>
            <ac:picMk id="19" creationId="{B2CE1F9B-E115-28DF-9C6F-2517F50D3718}"/>
          </ac:picMkLst>
        </pc:picChg>
        <pc:picChg chg="add del mod ord">
          <ac:chgData name="김 문찬" userId="d60fa215251c47cc" providerId="LiveId" clId="{488EA8F9-CF07-41D8-B4C1-E54B4249998F}" dt="2022-09-20T16:09:44.503" v="4305"/>
          <ac:picMkLst>
            <pc:docMk/>
            <pc:sldMk cId="3168494829" sldId="325"/>
            <ac:picMk id="20" creationId="{AAA510F7-0473-4A3D-638B-93007374531B}"/>
          </ac:picMkLst>
        </pc:picChg>
        <pc:picChg chg="add del mod">
          <ac:chgData name="김 문찬" userId="d60fa215251c47cc" providerId="LiveId" clId="{488EA8F9-CF07-41D8-B4C1-E54B4249998F}" dt="2022-09-20T16:14:56.461" v="4318"/>
          <ac:picMkLst>
            <pc:docMk/>
            <pc:sldMk cId="3168494829" sldId="325"/>
            <ac:picMk id="21" creationId="{6D18A3B1-7013-31D5-2605-0F1C516CB415}"/>
          </ac:picMkLst>
        </pc:picChg>
        <pc:picChg chg="add del mod ord">
          <ac:chgData name="김 문찬" userId="d60fa215251c47cc" providerId="LiveId" clId="{488EA8F9-CF07-41D8-B4C1-E54B4249998F}" dt="2022-09-20T16:18:46.482" v="4322"/>
          <ac:picMkLst>
            <pc:docMk/>
            <pc:sldMk cId="3168494829" sldId="325"/>
            <ac:picMk id="22" creationId="{249BAD27-60AC-6604-AF08-6D0A2EF013BF}"/>
          </ac:picMkLst>
        </pc:picChg>
        <pc:picChg chg="add del mod">
          <ac:chgData name="김 문찬" userId="d60fa215251c47cc" providerId="LiveId" clId="{488EA8F9-CF07-41D8-B4C1-E54B4249998F}" dt="2022-10-09T09:06:07.849" v="5045" actId="478"/>
          <ac:picMkLst>
            <pc:docMk/>
            <pc:sldMk cId="3168494829" sldId="325"/>
            <ac:picMk id="23" creationId="{8715149F-B987-675E-F168-F245E6D33239}"/>
          </ac:picMkLst>
        </pc:picChg>
        <pc:picChg chg="add mod">
          <ac:chgData name="김 문찬" userId="d60fa215251c47cc" providerId="LiveId" clId="{488EA8F9-CF07-41D8-B4C1-E54B4249998F}" dt="2022-10-09T09:17:53.164" v="5302" actId="1036"/>
          <ac:picMkLst>
            <pc:docMk/>
            <pc:sldMk cId="3168494829" sldId="325"/>
            <ac:picMk id="26" creationId="{15083104-73AF-93F0-CD63-1341C9C70A27}"/>
          </ac:picMkLst>
        </pc:picChg>
        <pc:picChg chg="add mod">
          <ac:chgData name="김 문찬" userId="d60fa215251c47cc" providerId="LiveId" clId="{488EA8F9-CF07-41D8-B4C1-E54B4249998F}" dt="2022-10-09T09:17:53.164" v="5302" actId="1036"/>
          <ac:picMkLst>
            <pc:docMk/>
            <pc:sldMk cId="3168494829" sldId="325"/>
            <ac:picMk id="27" creationId="{00551540-1723-F5E9-5DF5-C109566B5E63}"/>
          </ac:picMkLst>
        </pc:picChg>
        <pc:picChg chg="add del mod">
          <ac:chgData name="김 문찬" userId="d60fa215251c47cc" providerId="LiveId" clId="{488EA8F9-CF07-41D8-B4C1-E54B4249998F}" dt="2022-10-09T11:50:35.124" v="8209" actId="478"/>
          <ac:picMkLst>
            <pc:docMk/>
            <pc:sldMk cId="3168494829" sldId="325"/>
            <ac:picMk id="30" creationId="{5912B040-D1DC-760D-0E5C-2F0F2A6E7A34}"/>
          </ac:picMkLst>
        </pc:picChg>
      </pc:sldChg>
      <pc:sldChg chg="addSp delSp modSp mod modTransition delAnim modAnim">
        <pc:chgData name="김 문찬" userId="d60fa215251c47cc" providerId="LiveId" clId="{488EA8F9-CF07-41D8-B4C1-E54B4249998F}" dt="2022-10-09T11:50:39.676" v="8211" actId="478"/>
        <pc:sldMkLst>
          <pc:docMk/>
          <pc:sldMk cId="4209522879" sldId="326"/>
        </pc:sldMkLst>
        <pc:spChg chg="del">
          <ac:chgData name="김 문찬" userId="d60fa215251c47cc" providerId="LiveId" clId="{488EA8F9-CF07-41D8-B4C1-E54B4249998F}" dt="2022-09-20T13:52:30.487" v="3807" actId="478"/>
          <ac:spMkLst>
            <pc:docMk/>
            <pc:sldMk cId="4209522879" sldId="326"/>
            <ac:spMk id="3" creationId="{00000000-0000-0000-0000-000000000000}"/>
          </ac:spMkLst>
        </pc:spChg>
        <pc:spChg chg="mod">
          <ac:chgData name="김 문찬" userId="d60fa215251c47cc" providerId="LiveId" clId="{488EA8F9-CF07-41D8-B4C1-E54B4249998F}" dt="2022-10-09T09:30:53.502" v="5683" actId="20577"/>
          <ac:spMkLst>
            <pc:docMk/>
            <pc:sldMk cId="4209522879" sldId="326"/>
            <ac:spMk id="5" creationId="{5FE6ABB7-9AB5-2ED0-D47D-5C3D81AD325F}"/>
          </ac:spMkLst>
        </pc:spChg>
        <pc:spChg chg="mod">
          <ac:chgData name="김 문찬" userId="d60fa215251c47cc" providerId="LiveId" clId="{488EA8F9-CF07-41D8-B4C1-E54B4249998F}" dt="2022-10-09T09:25:47.848" v="5548"/>
          <ac:spMkLst>
            <pc:docMk/>
            <pc:sldMk cId="4209522879" sldId="326"/>
            <ac:spMk id="6" creationId="{00000000-0000-0000-0000-000000000000}"/>
          </ac:spMkLst>
        </pc:spChg>
        <pc:spChg chg="mod">
          <ac:chgData name="김 문찬" userId="d60fa215251c47cc" providerId="LiveId" clId="{488EA8F9-CF07-41D8-B4C1-E54B4249998F}" dt="2022-10-09T09:26:06.548" v="5580"/>
          <ac:spMkLst>
            <pc:docMk/>
            <pc:sldMk cId="4209522879" sldId="326"/>
            <ac:spMk id="7" creationId="{00000000-0000-0000-0000-000000000000}"/>
          </ac:spMkLst>
        </pc:spChg>
        <pc:spChg chg="del">
          <ac:chgData name="김 문찬" userId="d60fa215251c47cc" providerId="LiveId" clId="{488EA8F9-CF07-41D8-B4C1-E54B4249998F}" dt="2022-10-09T09:28:13.674" v="5584" actId="478"/>
          <ac:spMkLst>
            <pc:docMk/>
            <pc:sldMk cId="4209522879" sldId="326"/>
            <ac:spMk id="8" creationId="{3C6E2AE1-8BD7-FFAF-9728-7C93009DE03D}"/>
          </ac:spMkLst>
        </pc:spChg>
        <pc:spChg chg="add mod">
          <ac:chgData name="김 문찬" userId="d60fa215251c47cc" providerId="LiveId" clId="{488EA8F9-CF07-41D8-B4C1-E54B4249998F}" dt="2022-10-09T09:33:02.723" v="5715" actId="113"/>
          <ac:spMkLst>
            <pc:docMk/>
            <pc:sldMk cId="4209522879" sldId="326"/>
            <ac:spMk id="12" creationId="{702A0E2F-6436-499B-2E68-BF279D90D83B}"/>
          </ac:spMkLst>
        </pc:spChg>
        <pc:spChg chg="del">
          <ac:chgData name="김 문찬" userId="d60fa215251c47cc" providerId="LiveId" clId="{488EA8F9-CF07-41D8-B4C1-E54B4249998F}" dt="2022-10-09T09:28:13.674" v="5584" actId="478"/>
          <ac:spMkLst>
            <pc:docMk/>
            <pc:sldMk cId="4209522879" sldId="326"/>
            <ac:spMk id="13" creationId="{F64BBEC8-327A-4F2D-C45E-8356279AC40E}"/>
          </ac:spMkLst>
        </pc:spChg>
        <pc:spChg chg="del">
          <ac:chgData name="김 문찬" userId="d60fa215251c47cc" providerId="LiveId" clId="{488EA8F9-CF07-41D8-B4C1-E54B4249998F}" dt="2022-10-09T09:28:15.525" v="5586" actId="478"/>
          <ac:spMkLst>
            <pc:docMk/>
            <pc:sldMk cId="4209522879" sldId="326"/>
            <ac:spMk id="16" creationId="{2502D731-7781-F2A2-9EE7-B8ED6463A2F1}"/>
          </ac:spMkLst>
        </pc:spChg>
        <pc:spChg chg="del">
          <ac:chgData name="김 문찬" userId="d60fa215251c47cc" providerId="LiveId" clId="{488EA8F9-CF07-41D8-B4C1-E54B4249998F}" dt="2022-10-09T09:28:13.674" v="5584" actId="478"/>
          <ac:spMkLst>
            <pc:docMk/>
            <pc:sldMk cId="4209522879" sldId="326"/>
            <ac:spMk id="17" creationId="{FA29DB45-0E60-DC43-43F0-0DA973EF2911}"/>
          </ac:spMkLst>
        </pc:spChg>
        <pc:spChg chg="del">
          <ac:chgData name="김 문찬" userId="d60fa215251c47cc" providerId="LiveId" clId="{488EA8F9-CF07-41D8-B4C1-E54B4249998F}" dt="2022-10-09T09:28:13.674" v="5584" actId="478"/>
          <ac:spMkLst>
            <pc:docMk/>
            <pc:sldMk cId="4209522879" sldId="326"/>
            <ac:spMk id="18" creationId="{696737F5-C9DF-69C9-C1A7-B89A97D3D7BE}"/>
          </ac:spMkLst>
        </pc:spChg>
        <pc:spChg chg="del">
          <ac:chgData name="김 문찬" userId="d60fa215251c47cc" providerId="LiveId" clId="{488EA8F9-CF07-41D8-B4C1-E54B4249998F}" dt="2022-10-09T09:28:15.525" v="5586" actId="478"/>
          <ac:spMkLst>
            <pc:docMk/>
            <pc:sldMk cId="4209522879" sldId="326"/>
            <ac:spMk id="20" creationId="{AE7A3233-0AB8-18CB-4A03-322D45FEE5CE}"/>
          </ac:spMkLst>
        </pc:spChg>
        <pc:spChg chg="del">
          <ac:chgData name="김 문찬" userId="d60fa215251c47cc" providerId="LiveId" clId="{488EA8F9-CF07-41D8-B4C1-E54B4249998F}" dt="2022-10-09T09:28:15.525" v="5586" actId="478"/>
          <ac:spMkLst>
            <pc:docMk/>
            <pc:sldMk cId="4209522879" sldId="326"/>
            <ac:spMk id="21" creationId="{3CB4C742-3CD8-F52A-4BEA-2628AC667C2B}"/>
          </ac:spMkLst>
        </pc:spChg>
        <pc:spChg chg="del">
          <ac:chgData name="김 문찬" userId="d60fa215251c47cc" providerId="LiveId" clId="{488EA8F9-CF07-41D8-B4C1-E54B4249998F}" dt="2022-10-09T09:28:13.674" v="5584" actId="478"/>
          <ac:spMkLst>
            <pc:docMk/>
            <pc:sldMk cId="4209522879" sldId="326"/>
            <ac:spMk id="22" creationId="{334922E7-3E60-C857-2F9D-D6538A65873C}"/>
          </ac:spMkLst>
        </pc:spChg>
        <pc:spChg chg="add mod">
          <ac:chgData name="김 문찬" userId="d60fa215251c47cc" providerId="LiveId" clId="{488EA8F9-CF07-41D8-B4C1-E54B4249998F}" dt="2022-10-09T09:34:11.200" v="5831" actId="20577"/>
          <ac:spMkLst>
            <pc:docMk/>
            <pc:sldMk cId="4209522879" sldId="326"/>
            <ac:spMk id="23" creationId="{C6DE5CDA-CC4B-C0FF-70E5-2F17681241CE}"/>
          </ac:spMkLst>
        </pc:spChg>
        <pc:spChg chg="add mod">
          <ac:chgData name="김 문찬" userId="d60fa215251c47cc" providerId="LiveId" clId="{488EA8F9-CF07-41D8-B4C1-E54B4249998F}" dt="2022-10-09T09:34:17.223" v="5832" actId="1076"/>
          <ac:spMkLst>
            <pc:docMk/>
            <pc:sldMk cId="4209522879" sldId="326"/>
            <ac:spMk id="25" creationId="{8C705A52-59E2-FE14-37DC-227831DD727E}"/>
          </ac:spMkLst>
        </pc:spChg>
        <pc:spChg chg="add mod">
          <ac:chgData name="김 문찬" userId="d60fa215251c47cc" providerId="LiveId" clId="{488EA8F9-CF07-41D8-B4C1-E54B4249998F}" dt="2022-10-09T09:36:05.603" v="5890" actId="1076"/>
          <ac:spMkLst>
            <pc:docMk/>
            <pc:sldMk cId="4209522879" sldId="326"/>
            <ac:spMk id="28" creationId="{317768E5-7177-7E48-2166-51B7322FF655}"/>
          </ac:spMkLst>
        </pc:spChg>
        <pc:spChg chg="add mod">
          <ac:chgData name="김 문찬" userId="d60fa215251c47cc" providerId="LiveId" clId="{488EA8F9-CF07-41D8-B4C1-E54B4249998F}" dt="2022-10-09T09:36:50.475" v="5898" actId="1076"/>
          <ac:spMkLst>
            <pc:docMk/>
            <pc:sldMk cId="4209522879" sldId="326"/>
            <ac:spMk id="29" creationId="{AEC328E3-3389-D5F0-9D96-A5F3C58CB6A8}"/>
          </ac:spMkLst>
        </pc:spChg>
        <pc:picChg chg="add del mod">
          <ac:chgData name="김 문찬" userId="d60fa215251c47cc" providerId="LiveId" clId="{488EA8F9-CF07-41D8-B4C1-E54B4249998F}" dt="2022-09-20T15:29:23.550" v="4189"/>
          <ac:picMkLst>
            <pc:docMk/>
            <pc:sldMk cId="4209522879" sldId="326"/>
            <ac:picMk id="10" creationId="{3D9F0F69-40D1-3987-AF4D-CC91738311F8}"/>
          </ac:picMkLst>
        </pc:picChg>
        <pc:picChg chg="add mod">
          <ac:chgData name="김 문찬" userId="d60fa215251c47cc" providerId="LiveId" clId="{488EA8F9-CF07-41D8-B4C1-E54B4249998F}" dt="2022-10-09T09:30:46.793" v="5681" actId="1076"/>
          <ac:picMkLst>
            <pc:docMk/>
            <pc:sldMk cId="4209522879" sldId="326"/>
            <ac:picMk id="10" creationId="{4BCFE435-8272-A76C-7C9B-22204D1348CB}"/>
          </ac:picMkLst>
        </pc:picChg>
        <pc:picChg chg="add del mod">
          <ac:chgData name="김 문찬" userId="d60fa215251c47cc" providerId="LiveId" clId="{488EA8F9-CF07-41D8-B4C1-E54B4249998F}" dt="2022-09-20T15:38:23.788" v="4197"/>
          <ac:picMkLst>
            <pc:docMk/>
            <pc:sldMk cId="4209522879" sldId="326"/>
            <ac:picMk id="12" creationId="{EEF577E2-03AF-47F8-B8E6-2D578609124D}"/>
          </ac:picMkLst>
        </pc:picChg>
        <pc:picChg chg="del">
          <ac:chgData name="김 문찬" userId="d60fa215251c47cc" providerId="LiveId" clId="{488EA8F9-CF07-41D8-B4C1-E54B4249998F}" dt="2022-10-09T09:28:15.525" v="5586" actId="478"/>
          <ac:picMkLst>
            <pc:docMk/>
            <pc:sldMk cId="4209522879" sldId="326"/>
            <ac:picMk id="15" creationId="{2637A3AF-57A7-6EBF-1B94-EBFABB0B8327}"/>
          </ac:picMkLst>
        </pc:picChg>
        <pc:picChg chg="del">
          <ac:chgData name="김 문찬" userId="d60fa215251c47cc" providerId="LiveId" clId="{488EA8F9-CF07-41D8-B4C1-E54B4249998F}" dt="2022-10-09T09:28:15.525" v="5586" actId="478"/>
          <ac:picMkLst>
            <pc:docMk/>
            <pc:sldMk cId="4209522879" sldId="326"/>
            <ac:picMk id="19" creationId="{1317AC45-6898-5799-1605-62A270C1BED6}"/>
          </ac:picMkLst>
        </pc:picChg>
        <pc:picChg chg="add del mod">
          <ac:chgData name="김 문찬" userId="d60fa215251c47cc" providerId="LiveId" clId="{488EA8F9-CF07-41D8-B4C1-E54B4249998F}" dt="2022-09-20T16:04:03.027" v="4300"/>
          <ac:picMkLst>
            <pc:docMk/>
            <pc:sldMk cId="4209522879" sldId="326"/>
            <ac:picMk id="23" creationId="{54C574DD-81F7-AA88-ED37-714885F9F72E}"/>
          </ac:picMkLst>
        </pc:picChg>
        <pc:picChg chg="add del mod ord">
          <ac:chgData name="김 문찬" userId="d60fa215251c47cc" providerId="LiveId" clId="{488EA8F9-CF07-41D8-B4C1-E54B4249998F}" dt="2022-09-20T16:09:44.503" v="4305"/>
          <ac:picMkLst>
            <pc:docMk/>
            <pc:sldMk cId="4209522879" sldId="326"/>
            <ac:picMk id="24" creationId="{7FB6FB96-618B-0FCD-5CD1-2285D2A9A15E}"/>
          </ac:picMkLst>
        </pc:picChg>
        <pc:picChg chg="add del mod">
          <ac:chgData name="김 문찬" userId="d60fa215251c47cc" providerId="LiveId" clId="{488EA8F9-CF07-41D8-B4C1-E54B4249998F}" dt="2022-09-20T16:09:47.757" v="4307"/>
          <ac:picMkLst>
            <pc:docMk/>
            <pc:sldMk cId="4209522879" sldId="326"/>
            <ac:picMk id="25" creationId="{FD28B263-FACC-BB16-5DA4-670338AE1D38}"/>
          </ac:picMkLst>
        </pc:picChg>
        <pc:picChg chg="add del mod ord">
          <ac:chgData name="김 문찬" userId="d60fa215251c47cc" providerId="LiveId" clId="{488EA8F9-CF07-41D8-B4C1-E54B4249998F}" dt="2022-09-20T16:12:21.591" v="4308"/>
          <ac:picMkLst>
            <pc:docMk/>
            <pc:sldMk cId="4209522879" sldId="326"/>
            <ac:picMk id="27" creationId="{D3D51A8C-11E4-9EDD-5907-90C3F542F8D8}"/>
          </ac:picMkLst>
        </pc:picChg>
        <pc:picChg chg="add del mod">
          <ac:chgData name="김 문찬" userId="d60fa215251c47cc" providerId="LiveId" clId="{488EA8F9-CF07-41D8-B4C1-E54B4249998F}" dt="2022-09-20T16:14:56.461" v="4318"/>
          <ac:picMkLst>
            <pc:docMk/>
            <pc:sldMk cId="4209522879" sldId="326"/>
            <ac:picMk id="28" creationId="{880AA170-4C8E-407D-2650-856CF0A3284F}"/>
          </ac:picMkLst>
        </pc:picChg>
        <pc:picChg chg="add del mod ord">
          <ac:chgData name="김 문찬" userId="d60fa215251c47cc" providerId="LiveId" clId="{488EA8F9-CF07-41D8-B4C1-E54B4249998F}" dt="2022-09-20T16:25:15.683" v="4326"/>
          <ac:picMkLst>
            <pc:docMk/>
            <pc:sldMk cId="4209522879" sldId="326"/>
            <ac:picMk id="30" creationId="{61FC36C9-9397-CF63-1779-9F64C590C34F}"/>
          </ac:picMkLst>
        </pc:picChg>
        <pc:picChg chg="add del mod">
          <ac:chgData name="김 문찬" userId="d60fa215251c47cc" providerId="LiveId" clId="{488EA8F9-CF07-41D8-B4C1-E54B4249998F}" dt="2022-10-09T09:28:14.406" v="5585" actId="478"/>
          <ac:picMkLst>
            <pc:docMk/>
            <pc:sldMk cId="4209522879" sldId="326"/>
            <ac:picMk id="31" creationId="{6CC72BB7-1824-6971-B901-A2D07EE6E412}"/>
          </ac:picMkLst>
        </pc:picChg>
        <pc:picChg chg="add mod">
          <ac:chgData name="김 문찬" userId="d60fa215251c47cc" providerId="LiveId" clId="{488EA8F9-CF07-41D8-B4C1-E54B4249998F}" dt="2022-10-09T09:36:26.725" v="5896" actId="1076"/>
          <ac:picMkLst>
            <pc:docMk/>
            <pc:sldMk cId="4209522879" sldId="326"/>
            <ac:picMk id="32" creationId="{1C85B126-D404-2760-C93E-8400BEA451C0}"/>
          </ac:picMkLst>
        </pc:picChg>
        <pc:picChg chg="add mod">
          <ac:chgData name="김 문찬" userId="d60fa215251c47cc" providerId="LiveId" clId="{488EA8F9-CF07-41D8-B4C1-E54B4249998F}" dt="2022-10-09T09:36:47.572" v="5897" actId="571"/>
          <ac:picMkLst>
            <pc:docMk/>
            <pc:sldMk cId="4209522879" sldId="326"/>
            <ac:picMk id="33" creationId="{B5E2E7E7-8092-AFD8-5586-17CC4D66875D}"/>
          </ac:picMkLst>
        </pc:picChg>
        <pc:picChg chg="add del mod">
          <ac:chgData name="김 문찬" userId="d60fa215251c47cc" providerId="LiveId" clId="{488EA8F9-CF07-41D8-B4C1-E54B4249998F}" dt="2022-10-09T11:50:39.676" v="8211" actId="478"/>
          <ac:picMkLst>
            <pc:docMk/>
            <pc:sldMk cId="4209522879" sldId="326"/>
            <ac:picMk id="34" creationId="{AE1C3EBF-9A9E-E8E6-2428-F7BC7BF5FCCB}"/>
          </ac:picMkLst>
        </pc:picChg>
        <pc:cxnChg chg="add mod">
          <ac:chgData name="김 문찬" userId="d60fa215251c47cc" providerId="LiveId" clId="{488EA8F9-CF07-41D8-B4C1-E54B4249998F}" dt="2022-10-09T09:34:28.288" v="5834" actId="14100"/>
          <ac:cxnSpMkLst>
            <pc:docMk/>
            <pc:sldMk cId="4209522879" sldId="326"/>
            <ac:cxnSpMk id="11" creationId="{AB1233BC-F817-11F7-B970-11025F8A4E88}"/>
          </ac:cxnSpMkLst>
        </pc:cxnChg>
      </pc:sldChg>
      <pc:sldChg chg="addSp delSp modSp mod modTransition addAnim delAnim modAnim">
        <pc:chgData name="김 문찬" userId="d60fa215251c47cc" providerId="LiveId" clId="{488EA8F9-CF07-41D8-B4C1-E54B4249998F}" dt="2022-10-09T11:50:37.428" v="8210" actId="478"/>
        <pc:sldMkLst>
          <pc:docMk/>
          <pc:sldMk cId="3003760595" sldId="329"/>
        </pc:sldMkLst>
        <pc:spChg chg="mod">
          <ac:chgData name="김 문찬" userId="d60fa215251c47cc" providerId="LiveId" clId="{488EA8F9-CF07-41D8-B4C1-E54B4249998F}" dt="2022-10-09T09:26:55.785" v="5583" actId="20577"/>
          <ac:spMkLst>
            <pc:docMk/>
            <pc:sldMk cId="3003760595" sldId="329"/>
            <ac:spMk id="6" creationId="{00000000-0000-0000-0000-000000000000}"/>
          </ac:spMkLst>
        </pc:spChg>
        <pc:spChg chg="del mod">
          <ac:chgData name="김 문찬" userId="d60fa215251c47cc" providerId="LiveId" clId="{488EA8F9-CF07-41D8-B4C1-E54B4249998F}" dt="2022-10-09T09:22:01.083" v="5346"/>
          <ac:spMkLst>
            <pc:docMk/>
            <pc:sldMk cId="3003760595" sldId="329"/>
            <ac:spMk id="7" creationId="{00000000-0000-0000-0000-000000000000}"/>
          </ac:spMkLst>
        </pc:spChg>
        <pc:spChg chg="mod">
          <ac:chgData name="김 문찬" userId="d60fa215251c47cc" providerId="LiveId" clId="{488EA8F9-CF07-41D8-B4C1-E54B4249998F}" dt="2022-10-09T09:22:52.911" v="5360" actId="1076"/>
          <ac:spMkLst>
            <pc:docMk/>
            <pc:sldMk cId="3003760595" sldId="329"/>
            <ac:spMk id="9" creationId="{00000000-0000-0000-0000-000000000000}"/>
          </ac:spMkLst>
        </pc:spChg>
        <pc:spChg chg="del topLvl">
          <ac:chgData name="김 문찬" userId="d60fa215251c47cc" providerId="LiveId" clId="{488EA8F9-CF07-41D8-B4C1-E54B4249998F}" dt="2022-10-09T09:23:28.216" v="5371" actId="478"/>
          <ac:spMkLst>
            <pc:docMk/>
            <pc:sldMk cId="3003760595" sldId="329"/>
            <ac:spMk id="19" creationId="{00000000-0000-0000-0000-000000000000}"/>
          </ac:spMkLst>
        </pc:spChg>
        <pc:spChg chg="mod">
          <ac:chgData name="김 문찬" userId="d60fa215251c47cc" providerId="LiveId" clId="{488EA8F9-CF07-41D8-B4C1-E54B4249998F}" dt="2022-10-09T09:20:52.240" v="5334" actId="20577"/>
          <ac:spMkLst>
            <pc:docMk/>
            <pc:sldMk cId="3003760595" sldId="329"/>
            <ac:spMk id="28" creationId="{00000000-0000-0000-0000-000000000000}"/>
          </ac:spMkLst>
        </pc:spChg>
        <pc:spChg chg="del">
          <ac:chgData name="김 문찬" userId="d60fa215251c47cc" providerId="LiveId" clId="{488EA8F9-CF07-41D8-B4C1-E54B4249998F}" dt="2022-10-09T09:22:59.655" v="5361" actId="478"/>
          <ac:spMkLst>
            <pc:docMk/>
            <pc:sldMk cId="3003760595" sldId="329"/>
            <ac:spMk id="62" creationId="{00000000-0000-0000-0000-000000000000}"/>
          </ac:spMkLst>
        </pc:spChg>
        <pc:spChg chg="del mod topLvl">
          <ac:chgData name="김 문찬" userId="d60fa215251c47cc" providerId="LiveId" clId="{488EA8F9-CF07-41D8-B4C1-E54B4249998F}" dt="2022-10-09T09:24:59.773" v="5493" actId="478"/>
          <ac:spMkLst>
            <pc:docMk/>
            <pc:sldMk cId="3003760595" sldId="329"/>
            <ac:spMk id="63" creationId="{00000000-0000-0000-0000-000000000000}"/>
          </ac:spMkLst>
        </pc:spChg>
        <pc:spChg chg="del">
          <ac:chgData name="김 문찬" userId="d60fa215251c47cc" providerId="LiveId" clId="{488EA8F9-CF07-41D8-B4C1-E54B4249998F}" dt="2022-10-09T09:23:16.039" v="5366" actId="478"/>
          <ac:spMkLst>
            <pc:docMk/>
            <pc:sldMk cId="3003760595" sldId="329"/>
            <ac:spMk id="64" creationId="{00000000-0000-0000-0000-000000000000}"/>
          </ac:spMkLst>
        </pc:spChg>
        <pc:spChg chg="del topLvl">
          <ac:chgData name="김 문찬" userId="d60fa215251c47cc" providerId="LiveId" clId="{488EA8F9-CF07-41D8-B4C1-E54B4249998F}" dt="2022-10-09T09:23:17.609" v="5367" actId="478"/>
          <ac:spMkLst>
            <pc:docMk/>
            <pc:sldMk cId="3003760595" sldId="329"/>
            <ac:spMk id="65" creationId="{00000000-0000-0000-0000-000000000000}"/>
          </ac:spMkLst>
        </pc:spChg>
        <pc:spChg chg="mod topLvl">
          <ac:chgData name="김 문찬" userId="d60fa215251c47cc" providerId="LiveId" clId="{488EA8F9-CF07-41D8-B4C1-E54B4249998F}" dt="2022-10-09T09:25:11.911" v="5514" actId="1038"/>
          <ac:spMkLst>
            <pc:docMk/>
            <pc:sldMk cId="3003760595" sldId="329"/>
            <ac:spMk id="68" creationId="{00000000-0000-0000-0000-000000000000}"/>
          </ac:spMkLst>
        </pc:spChg>
        <pc:grpChg chg="del">
          <ac:chgData name="김 문찬" userId="d60fa215251c47cc" providerId="LiveId" clId="{488EA8F9-CF07-41D8-B4C1-E54B4249998F}" dt="2022-10-09T09:22:32.479" v="5348" actId="478"/>
          <ac:grpSpMkLst>
            <pc:docMk/>
            <pc:sldMk cId="3003760595" sldId="329"/>
            <ac:grpSpMk id="8" creationId="{330594B4-47EB-18AE-CE50-2A7C954DD74B}"/>
          </ac:grpSpMkLst>
        </pc:grpChg>
        <pc:grpChg chg="del">
          <ac:chgData name="김 문찬" userId="d60fa215251c47cc" providerId="LiveId" clId="{488EA8F9-CF07-41D8-B4C1-E54B4249998F}" dt="2022-10-09T09:24:23.967" v="5480" actId="478"/>
          <ac:grpSpMkLst>
            <pc:docMk/>
            <pc:sldMk cId="3003760595" sldId="329"/>
            <ac:grpSpMk id="12" creationId="{208ACCE4-FE4C-55EA-C8A1-8D03AA2FE358}"/>
          </ac:grpSpMkLst>
        </pc:grpChg>
        <pc:grpChg chg="add del mod">
          <ac:chgData name="김 문찬" userId="d60fa215251c47cc" providerId="LiveId" clId="{488EA8F9-CF07-41D8-B4C1-E54B4249998F}" dt="2022-10-09T09:23:17.609" v="5367" actId="478"/>
          <ac:grpSpMkLst>
            <pc:docMk/>
            <pc:sldMk cId="3003760595" sldId="329"/>
            <ac:grpSpMk id="17" creationId="{00000000-0000-0000-0000-000000000000}"/>
          </ac:grpSpMkLst>
        </pc:grpChg>
        <pc:grpChg chg="add del mod">
          <ac:chgData name="김 문찬" userId="d60fa215251c47cc" providerId="LiveId" clId="{488EA8F9-CF07-41D8-B4C1-E54B4249998F}" dt="2022-10-09T09:23:28.216" v="5371" actId="478"/>
          <ac:grpSpMkLst>
            <pc:docMk/>
            <pc:sldMk cId="3003760595" sldId="329"/>
            <ac:grpSpMk id="20" creationId="{00000000-0000-0000-0000-000000000000}"/>
          </ac:grpSpMkLst>
        </pc:grpChg>
        <pc:grpChg chg="del">
          <ac:chgData name="김 문찬" userId="d60fa215251c47cc" providerId="LiveId" clId="{488EA8F9-CF07-41D8-B4C1-E54B4249998F}" dt="2022-10-09T09:22:32.479" v="5348" actId="478"/>
          <ac:grpSpMkLst>
            <pc:docMk/>
            <pc:sldMk cId="3003760595" sldId="329"/>
            <ac:grpSpMk id="27" creationId="{00000000-0000-0000-0000-000000000000}"/>
          </ac:grpSpMkLst>
        </pc:grpChg>
        <pc:picChg chg="del mod">
          <ac:chgData name="김 문찬" userId="d60fa215251c47cc" providerId="LiveId" clId="{488EA8F9-CF07-41D8-B4C1-E54B4249998F}" dt="2022-10-09T09:24:59.773" v="5493" actId="478"/>
          <ac:picMkLst>
            <pc:docMk/>
            <pc:sldMk cId="3003760595" sldId="329"/>
            <ac:picMk id="5" creationId="{D4AA6070-A225-83EB-D93B-1180366AC608}"/>
          </ac:picMkLst>
        </pc:picChg>
        <pc:picChg chg="del">
          <ac:chgData name="김 문찬" userId="d60fa215251c47cc" providerId="LiveId" clId="{488EA8F9-CF07-41D8-B4C1-E54B4249998F}" dt="2022-10-09T09:22:34.261" v="5349" actId="478"/>
          <ac:picMkLst>
            <pc:docMk/>
            <pc:sldMk cId="3003760595" sldId="329"/>
            <ac:picMk id="15" creationId="{BA165104-9015-20B1-DFEA-CE33DA896BDE}"/>
          </ac:picMkLst>
        </pc:picChg>
        <pc:picChg chg="add del mod">
          <ac:chgData name="김 문찬" userId="d60fa215251c47cc" providerId="LiveId" clId="{488EA8F9-CF07-41D8-B4C1-E54B4249998F}" dt="2022-09-20T15:21:57.362" v="4170"/>
          <ac:picMkLst>
            <pc:docMk/>
            <pc:sldMk cId="3003760595" sldId="329"/>
            <ac:picMk id="18" creationId="{3632EF3A-40D4-40F7-17C0-B5AAE5254B65}"/>
          </ac:picMkLst>
        </pc:picChg>
        <pc:picChg chg="add mod">
          <ac:chgData name="김 문찬" userId="d60fa215251c47cc" providerId="LiveId" clId="{488EA8F9-CF07-41D8-B4C1-E54B4249998F}" dt="2022-10-09T09:24:50.013" v="5492" actId="1076"/>
          <ac:picMkLst>
            <pc:docMk/>
            <pc:sldMk cId="3003760595" sldId="329"/>
            <ac:picMk id="18" creationId="{BA896BB8-B2FC-BA7B-5746-689BE7ECC473}"/>
          </ac:picMkLst>
        </pc:picChg>
        <pc:picChg chg="del">
          <ac:chgData name="김 문찬" userId="d60fa215251c47cc" providerId="LiveId" clId="{488EA8F9-CF07-41D8-B4C1-E54B4249998F}" dt="2022-10-09T09:22:34.261" v="5349" actId="478"/>
          <ac:picMkLst>
            <pc:docMk/>
            <pc:sldMk cId="3003760595" sldId="329"/>
            <ac:picMk id="21" creationId="{8575EF50-22C8-3CC9-1B5D-D27853161867}"/>
          </ac:picMkLst>
        </pc:picChg>
        <pc:picChg chg="del">
          <ac:chgData name="김 문찬" userId="d60fa215251c47cc" providerId="LiveId" clId="{488EA8F9-CF07-41D8-B4C1-E54B4249998F}" dt="2022-10-09T09:22:34.261" v="5349" actId="478"/>
          <ac:picMkLst>
            <pc:docMk/>
            <pc:sldMk cId="3003760595" sldId="329"/>
            <ac:picMk id="22" creationId="{7DE7E9CB-F8E7-158A-D9C0-96F27F43EA14}"/>
          </ac:picMkLst>
        </pc:picChg>
        <pc:picChg chg="add del mod">
          <ac:chgData name="김 문찬" userId="d60fa215251c47cc" providerId="LiveId" clId="{488EA8F9-CF07-41D8-B4C1-E54B4249998F}" dt="2022-10-09T11:50:37.428" v="8210" actId="478"/>
          <ac:picMkLst>
            <pc:docMk/>
            <pc:sldMk cId="3003760595" sldId="329"/>
            <ac:picMk id="23" creationId="{A217ED3E-DEC6-B51E-3991-BC884A489567}"/>
          </ac:picMkLst>
        </pc:picChg>
        <pc:picChg chg="add del mod">
          <ac:chgData name="김 문찬" userId="d60fa215251c47cc" providerId="LiveId" clId="{488EA8F9-CF07-41D8-B4C1-E54B4249998F}" dt="2022-09-20T15:23:14.183" v="4171"/>
          <ac:picMkLst>
            <pc:docMk/>
            <pc:sldMk cId="3003760595" sldId="329"/>
            <ac:picMk id="24" creationId="{BE8D2BFD-7690-3D0B-A732-73A9ABB8B12D}"/>
          </ac:picMkLst>
        </pc:picChg>
        <pc:picChg chg="add del mod">
          <ac:chgData name="김 문찬" userId="d60fa215251c47cc" providerId="LiveId" clId="{488EA8F9-CF07-41D8-B4C1-E54B4249998F}" dt="2022-09-20T15:23:28.329" v="4177"/>
          <ac:picMkLst>
            <pc:docMk/>
            <pc:sldMk cId="3003760595" sldId="329"/>
            <ac:picMk id="25" creationId="{45AB526C-F13B-CFC1-7793-A818AD26E6F1}"/>
          </ac:picMkLst>
        </pc:picChg>
        <pc:picChg chg="add del mod ord">
          <ac:chgData name="김 문찬" userId="d60fa215251c47cc" providerId="LiveId" clId="{488EA8F9-CF07-41D8-B4C1-E54B4249998F}" dt="2022-09-20T15:26:42.131" v="4182"/>
          <ac:picMkLst>
            <pc:docMk/>
            <pc:sldMk cId="3003760595" sldId="329"/>
            <ac:picMk id="30" creationId="{C2F02AE1-24DC-AD37-7D7C-C65C4EF4F43C}"/>
          </ac:picMkLst>
        </pc:picChg>
        <pc:picChg chg="add del mod">
          <ac:chgData name="김 문찬" userId="d60fa215251c47cc" providerId="LiveId" clId="{488EA8F9-CF07-41D8-B4C1-E54B4249998F}" dt="2022-09-20T15:29:23.550" v="4189"/>
          <ac:picMkLst>
            <pc:docMk/>
            <pc:sldMk cId="3003760595" sldId="329"/>
            <ac:picMk id="31" creationId="{3D033E6A-E2A8-7DD2-1FCB-9C4C702C3639}"/>
          </ac:picMkLst>
        </pc:picChg>
        <pc:picChg chg="add del mod ord">
          <ac:chgData name="김 문찬" userId="d60fa215251c47cc" providerId="LiveId" clId="{488EA8F9-CF07-41D8-B4C1-E54B4249998F}" dt="2022-09-20T15:38:23.788" v="4197"/>
          <ac:picMkLst>
            <pc:docMk/>
            <pc:sldMk cId="3003760595" sldId="329"/>
            <ac:picMk id="32" creationId="{1BA4BAEE-1A44-F080-F764-D2CBF430D4C0}"/>
          </ac:picMkLst>
        </pc:picChg>
        <pc:picChg chg="add del mod">
          <ac:chgData name="김 문찬" userId="d60fa215251c47cc" providerId="LiveId" clId="{488EA8F9-CF07-41D8-B4C1-E54B4249998F}" dt="2022-09-20T16:04:03.027" v="4300"/>
          <ac:picMkLst>
            <pc:docMk/>
            <pc:sldMk cId="3003760595" sldId="329"/>
            <ac:picMk id="33" creationId="{AF7729B9-E043-E28E-9617-556CFCAC9377}"/>
          </ac:picMkLst>
        </pc:picChg>
        <pc:picChg chg="add del mod ord">
          <ac:chgData name="김 문찬" userId="d60fa215251c47cc" providerId="LiveId" clId="{488EA8F9-CF07-41D8-B4C1-E54B4249998F}" dt="2022-09-20T16:09:44.503" v="4305"/>
          <ac:picMkLst>
            <pc:docMk/>
            <pc:sldMk cId="3003760595" sldId="329"/>
            <ac:picMk id="34" creationId="{2711704C-2C77-945B-86AF-DA0D763FF149}"/>
          </ac:picMkLst>
        </pc:picChg>
        <pc:picChg chg="add del mod">
          <ac:chgData name="김 문찬" userId="d60fa215251c47cc" providerId="LiveId" clId="{488EA8F9-CF07-41D8-B4C1-E54B4249998F}" dt="2022-09-20T16:14:56.461" v="4318"/>
          <ac:picMkLst>
            <pc:docMk/>
            <pc:sldMk cId="3003760595" sldId="329"/>
            <ac:picMk id="35" creationId="{55B48AC9-BF9F-365A-9422-FD9F69F6F419}"/>
          </ac:picMkLst>
        </pc:picChg>
        <pc:picChg chg="add del mod ord">
          <ac:chgData name="김 문찬" userId="d60fa215251c47cc" providerId="LiveId" clId="{488EA8F9-CF07-41D8-B4C1-E54B4249998F}" dt="2022-09-20T16:18:46.482" v="4322"/>
          <ac:picMkLst>
            <pc:docMk/>
            <pc:sldMk cId="3003760595" sldId="329"/>
            <ac:picMk id="36" creationId="{BA9DDC7B-AD94-1E8B-DC51-4DD8BF8A58C6}"/>
          </ac:picMkLst>
        </pc:picChg>
        <pc:picChg chg="add del mod">
          <ac:chgData name="김 문찬" userId="d60fa215251c47cc" providerId="LiveId" clId="{488EA8F9-CF07-41D8-B4C1-E54B4249998F}" dt="2022-09-20T16:18:49.211" v="4324"/>
          <ac:picMkLst>
            <pc:docMk/>
            <pc:sldMk cId="3003760595" sldId="329"/>
            <ac:picMk id="37" creationId="{2EF8777E-871B-DA6A-6D03-1EF67BFE1D37}"/>
          </ac:picMkLst>
        </pc:picChg>
        <pc:picChg chg="add del mod ord">
          <ac:chgData name="김 문찬" userId="d60fa215251c47cc" providerId="LiveId" clId="{488EA8F9-CF07-41D8-B4C1-E54B4249998F}" dt="2022-09-20T16:20:13.416" v="4325"/>
          <ac:picMkLst>
            <pc:docMk/>
            <pc:sldMk cId="3003760595" sldId="329"/>
            <ac:picMk id="39" creationId="{7A6F3F65-D28F-C7F5-23C7-1256632D459D}"/>
          </ac:picMkLst>
        </pc:picChg>
        <pc:picChg chg="add del mod">
          <ac:chgData name="김 문찬" userId="d60fa215251c47cc" providerId="LiveId" clId="{488EA8F9-CF07-41D8-B4C1-E54B4249998F}" dt="2022-10-09T09:24:23.967" v="5480" actId="478"/>
          <ac:picMkLst>
            <pc:docMk/>
            <pc:sldMk cId="3003760595" sldId="329"/>
            <ac:picMk id="40" creationId="{E7AE4121-0897-ED39-82B6-C7D7EF9D710A}"/>
          </ac:picMkLst>
        </pc:picChg>
        <pc:cxnChg chg="del">
          <ac:chgData name="김 문찬" userId="d60fa215251c47cc" providerId="LiveId" clId="{488EA8F9-CF07-41D8-B4C1-E54B4249998F}" dt="2022-10-09T09:23:05.677" v="5364" actId="478"/>
          <ac:cxnSpMkLst>
            <pc:docMk/>
            <pc:sldMk cId="3003760595" sldId="329"/>
            <ac:cxnSpMk id="16" creationId="{00000000-0000-0000-0000-000000000000}"/>
          </ac:cxnSpMkLst>
        </pc:cxnChg>
      </pc:sldChg>
      <pc:sldChg chg="addSp delSp modSp mod modTransition modAnim">
        <pc:chgData name="김 문찬" userId="d60fa215251c47cc" providerId="LiveId" clId="{488EA8F9-CF07-41D8-B4C1-E54B4249998F}" dt="2022-10-09T11:51:00.782" v="8220" actId="478"/>
        <pc:sldMkLst>
          <pc:docMk/>
          <pc:sldMk cId="2724682668" sldId="330"/>
        </pc:sldMkLst>
        <pc:spChg chg="del mod">
          <ac:chgData name="김 문찬" userId="d60fa215251c47cc" providerId="LiveId" clId="{488EA8F9-CF07-41D8-B4C1-E54B4249998F}" dt="2022-09-20T13:48:58.521" v="3738"/>
          <ac:spMkLst>
            <pc:docMk/>
            <pc:sldMk cId="2724682668" sldId="330"/>
            <ac:spMk id="9" creationId="{00000000-0000-0000-0000-000000000000}"/>
          </ac:spMkLst>
        </pc:spChg>
        <pc:picChg chg="add del mod ord">
          <ac:chgData name="김 문찬" userId="d60fa215251c47cc" providerId="LiveId" clId="{488EA8F9-CF07-41D8-B4C1-E54B4249998F}" dt="2022-10-09T11:51:00.782" v="8220" actId="478"/>
          <ac:picMkLst>
            <pc:docMk/>
            <pc:sldMk cId="2724682668" sldId="330"/>
            <ac:picMk id="2" creationId="{A2D1D230-4396-8F03-EB3F-D964FD5F507B}"/>
          </ac:picMkLst>
        </pc:picChg>
        <pc:picChg chg="add del mod">
          <ac:chgData name="김 문찬" userId="d60fa215251c47cc" providerId="LiveId" clId="{488EA8F9-CF07-41D8-B4C1-E54B4249998F}" dt="2022-09-20T15:43:14.178" v="4206"/>
          <ac:picMkLst>
            <pc:docMk/>
            <pc:sldMk cId="2724682668" sldId="330"/>
            <ac:picMk id="4" creationId="{4890C893-663E-99A2-B90A-9348B7407AC2}"/>
          </ac:picMkLst>
        </pc:picChg>
        <pc:picChg chg="add del mod">
          <ac:chgData name="김 문찬" userId="d60fa215251c47cc" providerId="LiveId" clId="{488EA8F9-CF07-41D8-B4C1-E54B4249998F}" dt="2022-09-20T16:04:03.027" v="4300"/>
          <ac:picMkLst>
            <pc:docMk/>
            <pc:sldMk cId="2724682668" sldId="330"/>
            <ac:picMk id="5" creationId="{8F3A2FED-8EE3-EEDA-E15C-8FA9DC77381A}"/>
          </ac:picMkLst>
        </pc:picChg>
        <pc:picChg chg="add del mod ord">
          <ac:chgData name="김 문찬" userId="d60fa215251c47cc" providerId="LiveId" clId="{488EA8F9-CF07-41D8-B4C1-E54B4249998F}" dt="2022-09-20T16:37:02.870" v="4338"/>
          <ac:picMkLst>
            <pc:docMk/>
            <pc:sldMk cId="2724682668" sldId="330"/>
            <ac:picMk id="9" creationId="{9FFFC824-5DA8-6F4B-30B0-F5C688E2E38A}"/>
          </ac:picMkLst>
        </pc:picChg>
        <pc:picChg chg="add del mod">
          <ac:chgData name="김 문찬" userId="d60fa215251c47cc" providerId="LiveId" clId="{488EA8F9-CF07-41D8-B4C1-E54B4249998F}" dt="2022-10-09T11:05:17.107" v="6837"/>
          <ac:picMkLst>
            <pc:docMk/>
            <pc:sldMk cId="2724682668" sldId="330"/>
            <ac:picMk id="10" creationId="{603DFBA0-8A07-C8E9-EAEE-30ED165E2952}"/>
          </ac:picMkLst>
        </pc:picChg>
      </pc:sldChg>
      <pc:sldChg chg="addSp delSp modSp mod modTransition delAnim modAnim">
        <pc:chgData name="김 문찬" userId="d60fa215251c47cc" providerId="LiveId" clId="{488EA8F9-CF07-41D8-B4C1-E54B4249998F}" dt="2022-10-09T11:50:41.884" v="8212" actId="478"/>
        <pc:sldMkLst>
          <pc:docMk/>
          <pc:sldMk cId="3711260004" sldId="331"/>
        </pc:sldMkLst>
        <pc:spChg chg="del">
          <ac:chgData name="김 문찬" userId="d60fa215251c47cc" providerId="LiveId" clId="{488EA8F9-CF07-41D8-B4C1-E54B4249998F}" dt="2022-09-20T13:52:35.614" v="3808" actId="478"/>
          <ac:spMkLst>
            <pc:docMk/>
            <pc:sldMk cId="3711260004" sldId="331"/>
            <ac:spMk id="3" creationId="{00000000-0000-0000-0000-000000000000}"/>
          </ac:spMkLst>
        </pc:spChg>
        <pc:spChg chg="mod">
          <ac:chgData name="김 문찬" userId="d60fa215251c47cc" providerId="LiveId" clId="{488EA8F9-CF07-41D8-B4C1-E54B4249998F}" dt="2022-10-09T09:52:34.463" v="6060" actId="1076"/>
          <ac:spMkLst>
            <pc:docMk/>
            <pc:sldMk cId="3711260004" sldId="331"/>
            <ac:spMk id="5" creationId="{5FE6ABB7-9AB5-2ED0-D47D-5C3D81AD325F}"/>
          </ac:spMkLst>
        </pc:spChg>
        <pc:spChg chg="mod">
          <ac:chgData name="김 문찬" userId="d60fa215251c47cc" providerId="LiveId" clId="{488EA8F9-CF07-41D8-B4C1-E54B4249998F}" dt="2022-10-09T09:37:58.374" v="5946" actId="20577"/>
          <ac:spMkLst>
            <pc:docMk/>
            <pc:sldMk cId="3711260004" sldId="331"/>
            <ac:spMk id="6" creationId="{00000000-0000-0000-0000-000000000000}"/>
          </ac:spMkLst>
        </pc:spChg>
        <pc:spChg chg="mod">
          <ac:chgData name="김 문찬" userId="d60fa215251c47cc" providerId="LiveId" clId="{488EA8F9-CF07-41D8-B4C1-E54B4249998F}" dt="2022-10-09T09:38:39.344" v="6025"/>
          <ac:spMkLst>
            <pc:docMk/>
            <pc:sldMk cId="3711260004" sldId="331"/>
            <ac:spMk id="7" creationId="{00000000-0000-0000-0000-000000000000}"/>
          </ac:spMkLst>
        </pc:spChg>
        <pc:spChg chg="del mod">
          <ac:chgData name="김 문찬" userId="d60fa215251c47cc" providerId="LiveId" clId="{488EA8F9-CF07-41D8-B4C1-E54B4249998F}" dt="2022-10-09T09:50:43.382" v="6041" actId="478"/>
          <ac:spMkLst>
            <pc:docMk/>
            <pc:sldMk cId="3711260004" sldId="331"/>
            <ac:spMk id="8" creationId="{3C6E2AE1-8BD7-FFAF-9728-7C93009DE03D}"/>
          </ac:spMkLst>
        </pc:spChg>
        <pc:spChg chg="del mod">
          <ac:chgData name="김 문찬" userId="d60fa215251c47cc" providerId="LiveId" clId="{488EA8F9-CF07-41D8-B4C1-E54B4249998F}" dt="2022-10-09T09:50:44.927" v="6042" actId="478"/>
          <ac:spMkLst>
            <pc:docMk/>
            <pc:sldMk cId="3711260004" sldId="331"/>
            <ac:spMk id="10" creationId="{B526B339-9EEE-2C5B-6434-802181726616}"/>
          </ac:spMkLst>
        </pc:spChg>
        <pc:spChg chg="del mod">
          <ac:chgData name="김 문찬" userId="d60fa215251c47cc" providerId="LiveId" clId="{488EA8F9-CF07-41D8-B4C1-E54B4249998F}" dt="2022-10-09T09:50:44.927" v="6042" actId="478"/>
          <ac:spMkLst>
            <pc:docMk/>
            <pc:sldMk cId="3711260004" sldId="331"/>
            <ac:spMk id="11" creationId="{C35214C7-7C08-2B6A-9044-9F045641EA75}"/>
          </ac:spMkLst>
        </pc:spChg>
        <pc:spChg chg="del mod">
          <ac:chgData name="김 문찬" userId="d60fa215251c47cc" providerId="LiveId" clId="{488EA8F9-CF07-41D8-B4C1-E54B4249998F}" dt="2022-10-09T09:50:44.927" v="6042" actId="478"/>
          <ac:spMkLst>
            <pc:docMk/>
            <pc:sldMk cId="3711260004" sldId="331"/>
            <ac:spMk id="12" creationId="{3A946090-8FDF-E744-8CC5-26C27719F9AD}"/>
          </ac:spMkLst>
        </pc:spChg>
        <pc:spChg chg="del">
          <ac:chgData name="김 문찬" userId="d60fa215251c47cc" providerId="LiveId" clId="{488EA8F9-CF07-41D8-B4C1-E54B4249998F}" dt="2022-10-09T09:50:43.382" v="6041" actId="478"/>
          <ac:spMkLst>
            <pc:docMk/>
            <pc:sldMk cId="3711260004" sldId="331"/>
            <ac:spMk id="13" creationId="{F64BBEC8-327A-4F2D-C45E-8356279AC40E}"/>
          </ac:spMkLst>
        </pc:spChg>
        <pc:spChg chg="add mod">
          <ac:chgData name="김 문찬" userId="d60fa215251c47cc" providerId="LiveId" clId="{488EA8F9-CF07-41D8-B4C1-E54B4249998F}" dt="2022-10-09T09:51:46.915" v="6058" actId="1076"/>
          <ac:spMkLst>
            <pc:docMk/>
            <pc:sldMk cId="3711260004" sldId="331"/>
            <ac:spMk id="16" creationId="{97F60828-DC5D-2B51-085E-E9D1FB451561}"/>
          </ac:spMkLst>
        </pc:spChg>
        <pc:spChg chg="add mod">
          <ac:chgData name="김 문찬" userId="d60fa215251c47cc" providerId="LiveId" clId="{488EA8F9-CF07-41D8-B4C1-E54B4249998F}" dt="2022-10-09T09:53:07.967" v="6124" actId="1076"/>
          <ac:spMkLst>
            <pc:docMk/>
            <pc:sldMk cId="3711260004" sldId="331"/>
            <ac:spMk id="17" creationId="{1A9E6362-F4BD-8AAA-AE71-64F7620BD01C}"/>
          </ac:spMkLst>
        </pc:spChg>
        <pc:spChg chg="add mod">
          <ac:chgData name="김 문찬" userId="d60fa215251c47cc" providerId="LiveId" clId="{488EA8F9-CF07-41D8-B4C1-E54B4249998F}" dt="2022-10-09T09:53:25.117" v="6129"/>
          <ac:spMkLst>
            <pc:docMk/>
            <pc:sldMk cId="3711260004" sldId="331"/>
            <ac:spMk id="18" creationId="{DE4CC398-ECFE-55D7-FCFE-9FD43CF59155}"/>
          </ac:spMkLst>
        </pc:spChg>
        <pc:spChg chg="del mod">
          <ac:chgData name="김 문찬" userId="d60fa215251c47cc" providerId="LiveId" clId="{488EA8F9-CF07-41D8-B4C1-E54B4249998F}" dt="2022-10-09T09:50:44.927" v="6042" actId="478"/>
          <ac:spMkLst>
            <pc:docMk/>
            <pc:sldMk cId="3711260004" sldId="331"/>
            <ac:spMk id="20" creationId="{AE7A3233-0AB8-18CB-4A03-322D45FEE5CE}"/>
          </ac:spMkLst>
        </pc:spChg>
        <pc:spChg chg="del mod">
          <ac:chgData name="김 문찬" userId="d60fa215251c47cc" providerId="LiveId" clId="{488EA8F9-CF07-41D8-B4C1-E54B4249998F}" dt="2022-10-09T09:50:44.927" v="6042" actId="478"/>
          <ac:spMkLst>
            <pc:docMk/>
            <pc:sldMk cId="3711260004" sldId="331"/>
            <ac:spMk id="21" creationId="{3CB4C742-3CD8-F52A-4BEA-2628AC667C2B}"/>
          </ac:spMkLst>
        </pc:spChg>
        <pc:spChg chg="del mod">
          <ac:chgData name="김 문찬" userId="d60fa215251c47cc" providerId="LiveId" clId="{488EA8F9-CF07-41D8-B4C1-E54B4249998F}" dt="2022-10-09T09:50:44.927" v="6042" actId="478"/>
          <ac:spMkLst>
            <pc:docMk/>
            <pc:sldMk cId="3711260004" sldId="331"/>
            <ac:spMk id="22" creationId="{334922E7-3E60-C857-2F9D-D6538A65873C}"/>
          </ac:spMkLst>
        </pc:spChg>
        <pc:spChg chg="add del mod">
          <ac:chgData name="김 문찬" userId="d60fa215251c47cc" providerId="LiveId" clId="{488EA8F9-CF07-41D8-B4C1-E54B4249998F}" dt="2022-10-09T09:50:43.382" v="6041" actId="478"/>
          <ac:spMkLst>
            <pc:docMk/>
            <pc:sldMk cId="3711260004" sldId="331"/>
            <ac:spMk id="23" creationId="{97736153-6891-75EE-3687-750950E77157}"/>
          </ac:spMkLst>
        </pc:spChg>
        <pc:spChg chg="add del mod">
          <ac:chgData name="김 문찬" userId="d60fa215251c47cc" providerId="LiveId" clId="{488EA8F9-CF07-41D8-B4C1-E54B4249998F}" dt="2022-10-09T09:50:43.382" v="6041" actId="478"/>
          <ac:spMkLst>
            <pc:docMk/>
            <pc:sldMk cId="3711260004" sldId="331"/>
            <ac:spMk id="24" creationId="{9A22783C-6BD3-2EB6-55E6-FC1CFB9B24AB}"/>
          </ac:spMkLst>
        </pc:spChg>
        <pc:spChg chg="add del mod">
          <ac:chgData name="김 문찬" userId="d60fa215251c47cc" providerId="LiveId" clId="{488EA8F9-CF07-41D8-B4C1-E54B4249998F}" dt="2022-09-20T14:19:19.239" v="3862" actId="478"/>
          <ac:spMkLst>
            <pc:docMk/>
            <pc:sldMk cId="3711260004" sldId="331"/>
            <ac:spMk id="25" creationId="{EB1F74D5-CE3C-CCAC-7793-D134E724C795}"/>
          </ac:spMkLst>
        </pc:spChg>
        <pc:spChg chg="add mod">
          <ac:chgData name="김 문찬" userId="d60fa215251c47cc" providerId="LiveId" clId="{488EA8F9-CF07-41D8-B4C1-E54B4249998F}" dt="2022-10-09T09:53:46.936" v="6133" actId="571"/>
          <ac:spMkLst>
            <pc:docMk/>
            <pc:sldMk cId="3711260004" sldId="331"/>
            <ac:spMk id="29" creationId="{5957F949-9A7B-B245-E041-28B708700270}"/>
          </ac:spMkLst>
        </pc:spChg>
        <pc:spChg chg="add mod">
          <ac:chgData name="김 문찬" userId="d60fa215251c47cc" providerId="LiveId" clId="{488EA8F9-CF07-41D8-B4C1-E54B4249998F}" dt="2022-10-09T09:54:30.854" v="6178" actId="1076"/>
          <ac:spMkLst>
            <pc:docMk/>
            <pc:sldMk cId="3711260004" sldId="331"/>
            <ac:spMk id="30" creationId="{13778FB2-DB7F-1F79-0D28-DDA8BB7B1412}"/>
          </ac:spMkLst>
        </pc:spChg>
        <pc:spChg chg="add del mod">
          <ac:chgData name="김 문찬" userId="d60fa215251c47cc" providerId="LiveId" clId="{488EA8F9-CF07-41D8-B4C1-E54B4249998F}" dt="2022-10-09T09:54:33.029" v="6180" actId="478"/>
          <ac:spMkLst>
            <pc:docMk/>
            <pc:sldMk cId="3711260004" sldId="331"/>
            <ac:spMk id="31" creationId="{00049B7B-DD5F-A03E-F4B1-32978DC5333C}"/>
          </ac:spMkLst>
        </pc:spChg>
        <pc:spChg chg="add mod">
          <ac:chgData name="김 문찬" userId="d60fa215251c47cc" providerId="LiveId" clId="{488EA8F9-CF07-41D8-B4C1-E54B4249998F}" dt="2022-10-09T09:54:42.038" v="6184" actId="1076"/>
          <ac:spMkLst>
            <pc:docMk/>
            <pc:sldMk cId="3711260004" sldId="331"/>
            <ac:spMk id="32" creationId="{360F4A2B-E9CC-49D0-8DC1-A4DB97CF2683}"/>
          </ac:spMkLst>
        </pc:spChg>
        <pc:spChg chg="add mod">
          <ac:chgData name="김 문찬" userId="d60fa215251c47cc" providerId="LiveId" clId="{488EA8F9-CF07-41D8-B4C1-E54B4249998F}" dt="2022-10-09T09:55:14.396" v="6247" actId="1038"/>
          <ac:spMkLst>
            <pc:docMk/>
            <pc:sldMk cId="3711260004" sldId="331"/>
            <ac:spMk id="33" creationId="{7A936339-1715-0500-3F48-D1619EB7B0F6}"/>
          </ac:spMkLst>
        </pc:spChg>
        <pc:picChg chg="add mod">
          <ac:chgData name="김 문찬" userId="d60fa215251c47cc" providerId="LiveId" clId="{488EA8F9-CF07-41D8-B4C1-E54B4249998F}" dt="2022-10-09T09:51:35.656" v="6056" actId="1076"/>
          <ac:picMkLst>
            <pc:docMk/>
            <pc:sldMk cId="3711260004" sldId="331"/>
            <ac:picMk id="15" creationId="{0D37FBCB-ED0F-3001-AA22-10528A9EFC90}"/>
          </ac:picMkLst>
        </pc:picChg>
        <pc:picChg chg="add del mod">
          <ac:chgData name="김 문찬" userId="d60fa215251c47cc" providerId="LiveId" clId="{488EA8F9-CF07-41D8-B4C1-E54B4249998F}" dt="2022-09-20T16:04:03.027" v="4300"/>
          <ac:picMkLst>
            <pc:docMk/>
            <pc:sldMk cId="3711260004" sldId="331"/>
            <ac:picMk id="15" creationId="{AF855463-D315-1236-F75B-A08839400D7B}"/>
          </ac:picMkLst>
        </pc:picChg>
        <pc:picChg chg="add del mod">
          <ac:chgData name="김 문찬" userId="d60fa215251c47cc" providerId="LiveId" clId="{488EA8F9-CF07-41D8-B4C1-E54B4249998F}" dt="2022-09-20T16:14:48.453" v="4309"/>
          <ac:picMkLst>
            <pc:docMk/>
            <pc:sldMk cId="3711260004" sldId="331"/>
            <ac:picMk id="16" creationId="{365ABCC5-61DB-73C8-BA36-20035BDDADEE}"/>
          </ac:picMkLst>
        </pc:picChg>
        <pc:picChg chg="add del mod">
          <ac:chgData name="김 문찬" userId="d60fa215251c47cc" providerId="LiveId" clId="{488EA8F9-CF07-41D8-B4C1-E54B4249998F}" dt="2022-09-20T16:25:15.683" v="4326"/>
          <ac:picMkLst>
            <pc:docMk/>
            <pc:sldMk cId="3711260004" sldId="331"/>
            <ac:picMk id="17" creationId="{BF5919B6-D916-E9B7-DECA-28270F2BC8D9}"/>
          </ac:picMkLst>
        </pc:picChg>
        <pc:picChg chg="add del mod">
          <ac:chgData name="김 문찬" userId="d60fa215251c47cc" providerId="LiveId" clId="{488EA8F9-CF07-41D8-B4C1-E54B4249998F}" dt="2022-09-20T16:25:22.791" v="4328"/>
          <ac:picMkLst>
            <pc:docMk/>
            <pc:sldMk cId="3711260004" sldId="331"/>
            <ac:picMk id="18" creationId="{7AC9930D-2254-BE1F-B000-D7D730A5E80A}"/>
          </ac:picMkLst>
        </pc:picChg>
        <pc:picChg chg="del mod">
          <ac:chgData name="김 문찬" userId="d60fa215251c47cc" providerId="LiveId" clId="{488EA8F9-CF07-41D8-B4C1-E54B4249998F}" dt="2022-10-09T09:50:45.996" v="6043" actId="478"/>
          <ac:picMkLst>
            <pc:docMk/>
            <pc:sldMk cId="3711260004" sldId="331"/>
            <ac:picMk id="19" creationId="{1317AC45-6898-5799-1605-62A270C1BED6}"/>
          </ac:picMkLst>
        </pc:picChg>
        <pc:picChg chg="add mod">
          <ac:chgData name="김 문찬" userId="d60fa215251c47cc" providerId="LiveId" clId="{488EA8F9-CF07-41D8-B4C1-E54B4249998F}" dt="2022-10-09T09:53:20.589" v="6125" actId="571"/>
          <ac:picMkLst>
            <pc:docMk/>
            <pc:sldMk cId="3711260004" sldId="331"/>
            <ac:picMk id="25" creationId="{32A626DF-898D-5801-ADCD-DDF5EF030AD5}"/>
          </ac:picMkLst>
        </pc:picChg>
        <pc:picChg chg="add del mod ord">
          <ac:chgData name="김 문찬" userId="d60fa215251c47cc" providerId="LiveId" clId="{488EA8F9-CF07-41D8-B4C1-E54B4249998F}" dt="2022-09-20T16:28:15.599" v="4329"/>
          <ac:picMkLst>
            <pc:docMk/>
            <pc:sldMk cId="3711260004" sldId="331"/>
            <ac:picMk id="26" creationId="{E49F9DB7-EB00-FEF8-6C69-5EFD9498953F}"/>
          </ac:picMkLst>
        </pc:picChg>
        <pc:picChg chg="add del mod">
          <ac:chgData name="김 문찬" userId="d60fa215251c47cc" providerId="LiveId" clId="{488EA8F9-CF07-41D8-B4C1-E54B4249998F}" dt="2022-10-09T09:53:51.365" v="6134" actId="478"/>
          <ac:picMkLst>
            <pc:docMk/>
            <pc:sldMk cId="3711260004" sldId="331"/>
            <ac:picMk id="27" creationId="{91259BF2-7AF7-A8DE-3D33-432B402A93A7}"/>
          </ac:picMkLst>
        </pc:picChg>
        <pc:picChg chg="add mod">
          <ac:chgData name="김 문찬" userId="d60fa215251c47cc" providerId="LiveId" clId="{488EA8F9-CF07-41D8-B4C1-E54B4249998F}" dt="2022-10-09T09:54:36.188" v="6182" actId="1076"/>
          <ac:picMkLst>
            <pc:docMk/>
            <pc:sldMk cId="3711260004" sldId="331"/>
            <ac:picMk id="28" creationId="{F31A1E46-46FE-7DC0-26FC-E64A7DBCF3C0}"/>
          </ac:picMkLst>
        </pc:picChg>
        <pc:picChg chg="add del mod">
          <ac:chgData name="김 문찬" userId="d60fa215251c47cc" providerId="LiveId" clId="{488EA8F9-CF07-41D8-B4C1-E54B4249998F}" dt="2022-10-09T11:50:41.884" v="8212" actId="478"/>
          <ac:picMkLst>
            <pc:docMk/>
            <pc:sldMk cId="3711260004" sldId="331"/>
            <ac:picMk id="34" creationId="{3200BA1A-2F92-31FC-611F-2949D4B57E46}"/>
          </ac:picMkLst>
        </pc:picChg>
      </pc:sldChg>
      <pc:sldChg chg="modSp add del mod setBg">
        <pc:chgData name="김 문찬" userId="d60fa215251c47cc" providerId="LiveId" clId="{488EA8F9-CF07-41D8-B4C1-E54B4249998F}" dt="2022-09-20T14:49:43.501" v="4065" actId="47"/>
        <pc:sldMkLst>
          <pc:docMk/>
          <pc:sldMk cId="591258004" sldId="332"/>
        </pc:sldMkLst>
        <pc:spChg chg="mod">
          <ac:chgData name="김 문찬" userId="d60fa215251c47cc" providerId="LiveId" clId="{488EA8F9-CF07-41D8-B4C1-E54B4249998F}" dt="2022-09-20T14:46:16.229" v="4064" actId="20577"/>
          <ac:spMkLst>
            <pc:docMk/>
            <pc:sldMk cId="591258004" sldId="332"/>
            <ac:spMk id="6" creationId="{00000000-0000-0000-0000-000000000000}"/>
          </ac:spMkLst>
        </pc:spChg>
      </pc:sldChg>
      <pc:sldChg chg="addSp delSp modSp add mod modTransition delAnim modAnim">
        <pc:chgData name="김 문찬" userId="d60fa215251c47cc" providerId="LiveId" clId="{488EA8F9-CF07-41D8-B4C1-E54B4249998F}" dt="2022-10-09T11:50:43.619" v="8213" actId="478"/>
        <pc:sldMkLst>
          <pc:docMk/>
          <pc:sldMk cId="4197233837" sldId="332"/>
        </pc:sldMkLst>
        <pc:spChg chg="mod">
          <ac:chgData name="김 문찬" userId="d60fa215251c47cc" providerId="LiveId" clId="{488EA8F9-CF07-41D8-B4C1-E54B4249998F}" dt="2022-10-09T09:56:17.808" v="6266" actId="1076"/>
          <ac:spMkLst>
            <pc:docMk/>
            <pc:sldMk cId="4197233837" sldId="332"/>
            <ac:spMk id="5" creationId="{5FE6ABB7-9AB5-2ED0-D47D-5C3D81AD325F}"/>
          </ac:spMkLst>
        </pc:spChg>
        <pc:spChg chg="mod">
          <ac:chgData name="김 문찬" userId="d60fa215251c47cc" providerId="LiveId" clId="{488EA8F9-CF07-41D8-B4C1-E54B4249998F}" dt="2022-10-09T09:55:55.469" v="6252" actId="20577"/>
          <ac:spMkLst>
            <pc:docMk/>
            <pc:sldMk cId="4197233837" sldId="332"/>
            <ac:spMk id="6" creationId="{00000000-0000-0000-0000-000000000000}"/>
          </ac:spMkLst>
        </pc:spChg>
        <pc:spChg chg="mod">
          <ac:chgData name="김 문찬" userId="d60fa215251c47cc" providerId="LiveId" clId="{488EA8F9-CF07-41D8-B4C1-E54B4249998F}" dt="2022-10-09T09:56:01.469" v="6255" actId="20577"/>
          <ac:spMkLst>
            <pc:docMk/>
            <pc:sldMk cId="4197233837" sldId="332"/>
            <ac:spMk id="7" creationId="{00000000-0000-0000-0000-000000000000}"/>
          </ac:spMkLst>
        </pc:spChg>
        <pc:spChg chg="add mod">
          <ac:chgData name="김 문찬" userId="d60fa215251c47cc" providerId="LiveId" clId="{488EA8F9-CF07-41D8-B4C1-E54B4249998F}" dt="2022-10-09T10:26:46.521" v="6337" actId="1076"/>
          <ac:spMkLst>
            <pc:docMk/>
            <pc:sldMk cId="4197233837" sldId="332"/>
            <ac:spMk id="11" creationId="{E377B3E8-DCF6-D64C-ADA0-B0409FDF0B11}"/>
          </ac:spMkLst>
        </pc:spChg>
        <pc:spChg chg="del">
          <ac:chgData name="김 문찬" userId="d60fa215251c47cc" providerId="LiveId" clId="{488EA8F9-CF07-41D8-B4C1-E54B4249998F}" dt="2022-10-09T10:14:32.172" v="6271" actId="478"/>
          <ac:spMkLst>
            <pc:docMk/>
            <pc:sldMk cId="4197233837" sldId="332"/>
            <ac:spMk id="16" creationId="{97F60828-DC5D-2B51-085E-E9D1FB451561}"/>
          </ac:spMkLst>
        </pc:spChg>
        <pc:spChg chg="del">
          <ac:chgData name="김 문찬" userId="d60fa215251c47cc" providerId="LiveId" clId="{488EA8F9-CF07-41D8-B4C1-E54B4249998F}" dt="2022-10-09T10:14:32.172" v="6271" actId="478"/>
          <ac:spMkLst>
            <pc:docMk/>
            <pc:sldMk cId="4197233837" sldId="332"/>
            <ac:spMk id="17" creationId="{1A9E6362-F4BD-8AAA-AE71-64F7620BD01C}"/>
          </ac:spMkLst>
        </pc:spChg>
        <pc:spChg chg="del">
          <ac:chgData name="김 문찬" userId="d60fa215251c47cc" providerId="LiveId" clId="{488EA8F9-CF07-41D8-B4C1-E54B4249998F}" dt="2022-10-09T09:56:26.487" v="6267" actId="478"/>
          <ac:spMkLst>
            <pc:docMk/>
            <pc:sldMk cId="4197233837" sldId="332"/>
            <ac:spMk id="18" creationId="{DE4CC398-ECFE-55D7-FCFE-9FD43CF59155}"/>
          </ac:spMkLst>
        </pc:spChg>
        <pc:spChg chg="del">
          <ac:chgData name="김 문찬" userId="d60fa215251c47cc" providerId="LiveId" clId="{488EA8F9-CF07-41D8-B4C1-E54B4249998F}" dt="2022-10-09T09:56:26.487" v="6267" actId="478"/>
          <ac:spMkLst>
            <pc:docMk/>
            <pc:sldMk cId="4197233837" sldId="332"/>
            <ac:spMk id="29" creationId="{5957F949-9A7B-B245-E041-28B708700270}"/>
          </ac:spMkLst>
        </pc:spChg>
        <pc:spChg chg="del">
          <ac:chgData name="김 문찬" userId="d60fa215251c47cc" providerId="LiveId" clId="{488EA8F9-CF07-41D8-B4C1-E54B4249998F}" dt="2022-10-09T09:56:26.487" v="6267" actId="478"/>
          <ac:spMkLst>
            <pc:docMk/>
            <pc:sldMk cId="4197233837" sldId="332"/>
            <ac:spMk id="30" creationId="{13778FB2-DB7F-1F79-0D28-DDA8BB7B1412}"/>
          </ac:spMkLst>
        </pc:spChg>
        <pc:spChg chg="del">
          <ac:chgData name="김 문찬" userId="d60fa215251c47cc" providerId="LiveId" clId="{488EA8F9-CF07-41D8-B4C1-E54B4249998F}" dt="2022-10-09T09:56:26.487" v="6267" actId="478"/>
          <ac:spMkLst>
            <pc:docMk/>
            <pc:sldMk cId="4197233837" sldId="332"/>
            <ac:spMk id="32" creationId="{360F4A2B-E9CC-49D0-8DC1-A4DB97CF2683}"/>
          </ac:spMkLst>
        </pc:spChg>
        <pc:spChg chg="del">
          <ac:chgData name="김 문찬" userId="d60fa215251c47cc" providerId="LiveId" clId="{488EA8F9-CF07-41D8-B4C1-E54B4249998F}" dt="2022-10-09T09:56:26.487" v="6267" actId="478"/>
          <ac:spMkLst>
            <pc:docMk/>
            <pc:sldMk cId="4197233837" sldId="332"/>
            <ac:spMk id="33" creationId="{7A936339-1715-0500-3F48-D1619EB7B0F6}"/>
          </ac:spMkLst>
        </pc:spChg>
        <pc:picChg chg="add mod">
          <ac:chgData name="김 문찬" userId="d60fa215251c47cc" providerId="LiveId" clId="{488EA8F9-CF07-41D8-B4C1-E54B4249998F}" dt="2022-10-09T10:14:35.956" v="6272" actId="1076"/>
          <ac:picMkLst>
            <pc:docMk/>
            <pc:sldMk cId="4197233837" sldId="332"/>
            <ac:picMk id="8" creationId="{2D604F52-122E-54E5-B10F-BA5F60226414}"/>
          </ac:picMkLst>
        </pc:picChg>
        <pc:picChg chg="add del mod">
          <ac:chgData name="김 문찬" userId="d60fa215251c47cc" providerId="LiveId" clId="{488EA8F9-CF07-41D8-B4C1-E54B4249998F}" dt="2022-10-09T11:50:43.619" v="8213" actId="478"/>
          <ac:picMkLst>
            <pc:docMk/>
            <pc:sldMk cId="4197233837" sldId="332"/>
            <ac:picMk id="13" creationId="{C55A56D6-FC91-83BC-77AC-C444D95607DB}"/>
          </ac:picMkLst>
        </pc:picChg>
        <pc:picChg chg="del">
          <ac:chgData name="김 문찬" userId="d60fa215251c47cc" providerId="LiveId" clId="{488EA8F9-CF07-41D8-B4C1-E54B4249998F}" dt="2022-10-09T10:14:23.406" v="6268" actId="478"/>
          <ac:picMkLst>
            <pc:docMk/>
            <pc:sldMk cId="4197233837" sldId="332"/>
            <ac:picMk id="15" creationId="{0D37FBCB-ED0F-3001-AA22-10528A9EFC90}"/>
          </ac:picMkLst>
        </pc:picChg>
        <pc:picChg chg="del">
          <ac:chgData name="김 문찬" userId="d60fa215251c47cc" providerId="LiveId" clId="{488EA8F9-CF07-41D8-B4C1-E54B4249998F}" dt="2022-10-09T09:56:26.487" v="6267" actId="478"/>
          <ac:picMkLst>
            <pc:docMk/>
            <pc:sldMk cId="4197233837" sldId="332"/>
            <ac:picMk id="25" creationId="{32A626DF-898D-5801-ADCD-DDF5EF030AD5}"/>
          </ac:picMkLst>
        </pc:picChg>
        <pc:picChg chg="del">
          <ac:chgData name="김 문찬" userId="d60fa215251c47cc" providerId="LiveId" clId="{488EA8F9-CF07-41D8-B4C1-E54B4249998F}" dt="2022-10-09T09:56:26.487" v="6267" actId="478"/>
          <ac:picMkLst>
            <pc:docMk/>
            <pc:sldMk cId="4197233837" sldId="332"/>
            <ac:picMk id="28" creationId="{F31A1E46-46FE-7DC0-26FC-E64A7DBCF3C0}"/>
          </ac:picMkLst>
        </pc:picChg>
        <pc:cxnChg chg="add mod">
          <ac:chgData name="김 문찬" userId="d60fa215251c47cc" providerId="LiveId" clId="{488EA8F9-CF07-41D8-B4C1-E54B4249998F}" dt="2022-10-09T10:26:46.521" v="6337" actId="1076"/>
          <ac:cxnSpMkLst>
            <pc:docMk/>
            <pc:sldMk cId="4197233837" sldId="332"/>
            <ac:cxnSpMk id="10" creationId="{E9506744-B0FC-5E39-7F18-2F98E955D178}"/>
          </ac:cxnSpMkLst>
        </pc:cxnChg>
      </pc:sldChg>
      <pc:sldChg chg="addSp delSp modSp add del mod modTransition delAnim modAnim">
        <pc:chgData name="김 문찬" userId="d60fa215251c47cc" providerId="LiveId" clId="{488EA8F9-CF07-41D8-B4C1-E54B4249998F}" dt="2022-10-09T11:50:45.132" v="8214" actId="478"/>
        <pc:sldMkLst>
          <pc:docMk/>
          <pc:sldMk cId="2311815772" sldId="333"/>
        </pc:sldMkLst>
        <pc:spChg chg="mod">
          <ac:chgData name="김 문찬" userId="d60fa215251c47cc" providerId="LiveId" clId="{488EA8F9-CF07-41D8-B4C1-E54B4249998F}" dt="2022-10-09T10:27:10.802" v="6340" actId="20577"/>
          <ac:spMkLst>
            <pc:docMk/>
            <pc:sldMk cId="2311815772" sldId="333"/>
            <ac:spMk id="6" creationId="{00000000-0000-0000-0000-000000000000}"/>
          </ac:spMkLst>
        </pc:spChg>
        <pc:spChg chg="mod">
          <ac:chgData name="김 문찬" userId="d60fa215251c47cc" providerId="LiveId" clId="{488EA8F9-CF07-41D8-B4C1-E54B4249998F}" dt="2022-10-09T10:27:13.947" v="6342" actId="20577"/>
          <ac:spMkLst>
            <pc:docMk/>
            <pc:sldMk cId="2311815772" sldId="333"/>
            <ac:spMk id="7" creationId="{00000000-0000-0000-0000-000000000000}"/>
          </ac:spMkLst>
        </pc:spChg>
        <pc:spChg chg="mod">
          <ac:chgData name="김 문찬" userId="d60fa215251c47cc" providerId="LiveId" clId="{488EA8F9-CF07-41D8-B4C1-E54B4249998F}" dt="2022-10-09T10:27:39.926" v="6349" actId="1076"/>
          <ac:spMkLst>
            <pc:docMk/>
            <pc:sldMk cId="2311815772" sldId="333"/>
            <ac:spMk id="11" creationId="{E377B3E8-DCF6-D64C-ADA0-B0409FDF0B11}"/>
          </ac:spMkLst>
        </pc:spChg>
        <pc:picChg chg="del">
          <ac:chgData name="김 문찬" userId="d60fa215251c47cc" providerId="LiveId" clId="{488EA8F9-CF07-41D8-B4C1-E54B4249998F}" dt="2022-10-09T10:27:23.378" v="6343" actId="478"/>
          <ac:picMkLst>
            <pc:docMk/>
            <pc:sldMk cId="2311815772" sldId="333"/>
            <ac:picMk id="8" creationId="{2D604F52-122E-54E5-B10F-BA5F60226414}"/>
          </ac:picMkLst>
        </pc:picChg>
        <pc:picChg chg="add mod">
          <ac:chgData name="김 문찬" userId="d60fa215251c47cc" providerId="LiveId" clId="{488EA8F9-CF07-41D8-B4C1-E54B4249998F}" dt="2022-10-09T10:29:40.525" v="6358" actId="1076"/>
          <ac:picMkLst>
            <pc:docMk/>
            <pc:sldMk cId="2311815772" sldId="333"/>
            <ac:picMk id="16" creationId="{543CEDCF-3E0C-8962-3F1C-89495502C52F}"/>
          </ac:picMkLst>
        </pc:picChg>
        <pc:picChg chg="add mod">
          <ac:chgData name="김 문찬" userId="d60fa215251c47cc" providerId="LiveId" clId="{488EA8F9-CF07-41D8-B4C1-E54B4249998F}" dt="2022-10-09T10:30:02.991" v="6365" actId="1076"/>
          <ac:picMkLst>
            <pc:docMk/>
            <pc:sldMk cId="2311815772" sldId="333"/>
            <ac:picMk id="18" creationId="{2CD877A7-616C-4A66-986D-1C6A5C16CA9A}"/>
          </ac:picMkLst>
        </pc:picChg>
        <pc:picChg chg="add del mod">
          <ac:chgData name="김 문찬" userId="d60fa215251c47cc" providerId="LiveId" clId="{488EA8F9-CF07-41D8-B4C1-E54B4249998F}" dt="2022-10-09T11:50:45.132" v="8214" actId="478"/>
          <ac:picMkLst>
            <pc:docMk/>
            <pc:sldMk cId="2311815772" sldId="333"/>
            <ac:picMk id="19" creationId="{16DFEF68-9260-3DE9-EBE9-963F7117B5A4}"/>
          </ac:picMkLst>
        </pc:picChg>
        <pc:cxnChg chg="add mod">
          <ac:chgData name="김 문찬" userId="d60fa215251c47cc" providerId="LiveId" clId="{488EA8F9-CF07-41D8-B4C1-E54B4249998F}" dt="2022-10-09T10:27:55.475" v="6354" actId="14100"/>
          <ac:cxnSpMkLst>
            <pc:docMk/>
            <pc:sldMk cId="2311815772" sldId="333"/>
            <ac:cxnSpMk id="3" creationId="{9CC125BF-BBA9-8EEC-0A15-D69E9D78C094}"/>
          </ac:cxnSpMkLst>
        </pc:cxnChg>
        <pc:cxnChg chg="del">
          <ac:chgData name="김 문찬" userId="d60fa215251c47cc" providerId="LiveId" clId="{488EA8F9-CF07-41D8-B4C1-E54B4249998F}" dt="2022-10-09T10:27:26.434" v="6344" actId="478"/>
          <ac:cxnSpMkLst>
            <pc:docMk/>
            <pc:sldMk cId="2311815772" sldId="333"/>
            <ac:cxnSpMk id="10" creationId="{E9506744-B0FC-5E39-7F18-2F98E955D178}"/>
          </ac:cxnSpMkLst>
        </pc:cxnChg>
      </pc:sldChg>
      <pc:sldChg chg="addSp delSp modSp add mod modTransition modAnim">
        <pc:chgData name="김 문찬" userId="d60fa215251c47cc" providerId="LiveId" clId="{488EA8F9-CF07-41D8-B4C1-E54B4249998F}" dt="2022-10-09T11:50:47.186" v="8215" actId="478"/>
        <pc:sldMkLst>
          <pc:docMk/>
          <pc:sldMk cId="3455483372" sldId="334"/>
        </pc:sldMkLst>
        <pc:spChg chg="mod">
          <ac:chgData name="김 문찬" userId="d60fa215251c47cc" providerId="LiveId" clId="{488EA8F9-CF07-41D8-B4C1-E54B4249998F}" dt="2022-10-09T10:35:35.940" v="6460" actId="20577"/>
          <ac:spMkLst>
            <pc:docMk/>
            <pc:sldMk cId="3455483372" sldId="334"/>
            <ac:spMk id="6" creationId="{00000000-0000-0000-0000-000000000000}"/>
          </ac:spMkLst>
        </pc:spChg>
        <pc:spChg chg="mod">
          <ac:chgData name="김 문찬" userId="d60fa215251c47cc" providerId="LiveId" clId="{488EA8F9-CF07-41D8-B4C1-E54B4249998F}" dt="2022-10-09T10:35:38.529" v="6462" actId="20577"/>
          <ac:spMkLst>
            <pc:docMk/>
            <pc:sldMk cId="3455483372" sldId="334"/>
            <ac:spMk id="7" creationId="{00000000-0000-0000-0000-000000000000}"/>
          </ac:spMkLst>
        </pc:spChg>
        <pc:spChg chg="mod">
          <ac:chgData name="김 문찬" userId="d60fa215251c47cc" providerId="LiveId" clId="{488EA8F9-CF07-41D8-B4C1-E54B4249998F}" dt="2022-10-09T10:33:44.171" v="6421" actId="1076"/>
          <ac:spMkLst>
            <pc:docMk/>
            <pc:sldMk cId="3455483372" sldId="334"/>
            <ac:spMk id="11" creationId="{E377B3E8-DCF6-D64C-ADA0-B0409FDF0B11}"/>
          </ac:spMkLst>
        </pc:spChg>
        <pc:spChg chg="add mod">
          <ac:chgData name="김 문찬" userId="d60fa215251c47cc" providerId="LiveId" clId="{488EA8F9-CF07-41D8-B4C1-E54B4249998F}" dt="2022-10-09T10:34:03.843" v="6426" actId="1076"/>
          <ac:spMkLst>
            <pc:docMk/>
            <pc:sldMk cId="3455483372" sldId="334"/>
            <ac:spMk id="13" creationId="{A9D848F5-4A5F-8D2A-124E-9226D155B1D5}"/>
          </ac:spMkLst>
        </pc:spChg>
        <pc:spChg chg="add mod">
          <ac:chgData name="김 문찬" userId="d60fa215251c47cc" providerId="LiveId" clId="{488EA8F9-CF07-41D8-B4C1-E54B4249998F}" dt="2022-10-09T10:34:39.546" v="6434" actId="1076"/>
          <ac:spMkLst>
            <pc:docMk/>
            <pc:sldMk cId="3455483372" sldId="334"/>
            <ac:spMk id="17" creationId="{8E8F3FF8-1702-1E81-B322-3C5EFD5A9ED2}"/>
          </ac:spMkLst>
        </pc:spChg>
        <pc:spChg chg="add del">
          <ac:chgData name="김 문찬" userId="d60fa215251c47cc" providerId="LiveId" clId="{488EA8F9-CF07-41D8-B4C1-E54B4249998F}" dt="2022-10-09T10:34:57.469" v="6440" actId="22"/>
          <ac:spMkLst>
            <pc:docMk/>
            <pc:sldMk cId="3455483372" sldId="334"/>
            <ac:spMk id="24" creationId="{FFDBECEF-C4FE-3895-39C6-CB36C140B8DA}"/>
          </ac:spMkLst>
        </pc:spChg>
        <pc:picChg chg="add mod">
          <ac:chgData name="김 문찬" userId="d60fa215251c47cc" providerId="LiveId" clId="{488EA8F9-CF07-41D8-B4C1-E54B4249998F}" dt="2022-10-09T10:31:42.963" v="6419" actId="1076"/>
          <ac:picMkLst>
            <pc:docMk/>
            <pc:sldMk cId="3455483372" sldId="334"/>
            <ac:picMk id="12" creationId="{9D48637A-AB8F-BDA9-5481-99795EDD337D}"/>
          </ac:picMkLst>
        </pc:picChg>
        <pc:picChg chg="del">
          <ac:chgData name="김 문찬" userId="d60fa215251c47cc" providerId="LiveId" clId="{488EA8F9-CF07-41D8-B4C1-E54B4249998F}" dt="2022-10-09T10:31:06.873" v="6416" actId="478"/>
          <ac:picMkLst>
            <pc:docMk/>
            <pc:sldMk cId="3455483372" sldId="334"/>
            <ac:picMk id="16" creationId="{543CEDCF-3E0C-8962-3F1C-89495502C52F}"/>
          </ac:picMkLst>
        </pc:picChg>
        <pc:picChg chg="del">
          <ac:chgData name="김 문찬" userId="d60fa215251c47cc" providerId="LiveId" clId="{488EA8F9-CF07-41D8-B4C1-E54B4249998F}" dt="2022-10-09T10:31:07.137" v="6417" actId="478"/>
          <ac:picMkLst>
            <pc:docMk/>
            <pc:sldMk cId="3455483372" sldId="334"/>
            <ac:picMk id="18" creationId="{2CD877A7-616C-4A66-986D-1C6A5C16CA9A}"/>
          </ac:picMkLst>
        </pc:picChg>
        <pc:picChg chg="add del mod">
          <ac:chgData name="김 문찬" userId="d60fa215251c47cc" providerId="LiveId" clId="{488EA8F9-CF07-41D8-B4C1-E54B4249998F}" dt="2022-10-09T10:35:22.241" v="6458" actId="1036"/>
          <ac:picMkLst>
            <pc:docMk/>
            <pc:sldMk cId="3455483372" sldId="334"/>
            <ac:picMk id="22" creationId="{EB00B021-A420-52E3-B4FB-FC772BEC445B}"/>
          </ac:picMkLst>
        </pc:picChg>
        <pc:picChg chg="add del mod">
          <ac:chgData name="김 문찬" userId="d60fa215251c47cc" providerId="LiveId" clId="{488EA8F9-CF07-41D8-B4C1-E54B4249998F}" dt="2022-10-09T11:50:47.186" v="8215" actId="478"/>
          <ac:picMkLst>
            <pc:docMk/>
            <pc:sldMk cId="3455483372" sldId="334"/>
            <ac:picMk id="25" creationId="{CE074E95-2BF3-57C3-F70C-E717DA411CF3}"/>
          </ac:picMkLst>
        </pc:picChg>
        <pc:cxnChg chg="mod">
          <ac:chgData name="김 문찬" userId="d60fa215251c47cc" providerId="LiveId" clId="{488EA8F9-CF07-41D8-B4C1-E54B4249998F}" dt="2022-10-09T10:33:44.171" v="6421" actId="1076"/>
          <ac:cxnSpMkLst>
            <pc:docMk/>
            <pc:sldMk cId="3455483372" sldId="334"/>
            <ac:cxnSpMk id="3" creationId="{9CC125BF-BBA9-8EEC-0A15-D69E9D78C094}"/>
          </ac:cxnSpMkLst>
        </pc:cxnChg>
        <pc:cxnChg chg="add mod">
          <ac:chgData name="김 문찬" userId="d60fa215251c47cc" providerId="LiveId" clId="{488EA8F9-CF07-41D8-B4C1-E54B4249998F}" dt="2022-10-09T10:34:03.843" v="6426" actId="1076"/>
          <ac:cxnSpMkLst>
            <pc:docMk/>
            <pc:sldMk cId="3455483372" sldId="334"/>
            <ac:cxnSpMk id="15" creationId="{350E4152-CB55-BB34-051E-CA1AFF72020F}"/>
          </ac:cxnSpMkLst>
        </pc:cxnChg>
        <pc:cxnChg chg="add mod">
          <ac:chgData name="김 문찬" userId="d60fa215251c47cc" providerId="LiveId" clId="{488EA8F9-CF07-41D8-B4C1-E54B4249998F}" dt="2022-10-09T10:34:39.546" v="6434" actId="1076"/>
          <ac:cxnSpMkLst>
            <pc:docMk/>
            <pc:sldMk cId="3455483372" sldId="334"/>
            <ac:cxnSpMk id="19" creationId="{66DFAD22-D343-6F63-C197-E508DE624623}"/>
          </ac:cxnSpMkLst>
        </pc:cxnChg>
      </pc:sldChg>
      <pc:sldChg chg="add del setBg">
        <pc:chgData name="김 문찬" userId="d60fa215251c47cc" providerId="LiveId" clId="{488EA8F9-CF07-41D8-B4C1-E54B4249998F}" dt="2022-10-09T11:21:53.102" v="7269" actId="47"/>
        <pc:sldMkLst>
          <pc:docMk/>
          <pc:sldMk cId="4264276889" sldId="335"/>
        </pc:sldMkLst>
      </pc:sldChg>
      <pc:sldChg chg="addSp modSp add mod setBg modAnim">
        <pc:chgData name="김 문찬" userId="d60fa215251c47cc" providerId="LiveId" clId="{488EA8F9-CF07-41D8-B4C1-E54B4249998F}" dt="2022-10-09T11:21:41.536" v="7268" actId="1036"/>
        <pc:sldMkLst>
          <pc:docMk/>
          <pc:sldMk cId="1186262467" sldId="336"/>
        </pc:sldMkLst>
        <pc:spChg chg="mod">
          <ac:chgData name="김 문찬" userId="d60fa215251c47cc" providerId="LiveId" clId="{488EA8F9-CF07-41D8-B4C1-E54B4249998F}" dt="2022-10-09T11:21:05.467" v="7234" actId="113"/>
          <ac:spMkLst>
            <pc:docMk/>
            <pc:sldMk cId="1186262467" sldId="336"/>
            <ac:spMk id="5" creationId="{F3B522E2-A160-DB51-8C63-02D03B057DC9}"/>
          </ac:spMkLst>
        </pc:spChg>
        <pc:spChg chg="mod">
          <ac:chgData name="김 문찬" userId="d60fa215251c47cc" providerId="LiveId" clId="{488EA8F9-CF07-41D8-B4C1-E54B4249998F}" dt="2022-10-09T11:19:19.031" v="7192"/>
          <ac:spMkLst>
            <pc:docMk/>
            <pc:sldMk cId="1186262467" sldId="336"/>
            <ac:spMk id="7" creationId="{00000000-0000-0000-0000-000000000000}"/>
          </ac:spMkLst>
        </pc:spChg>
        <pc:spChg chg="add mod">
          <ac:chgData name="김 문찬" userId="d60fa215251c47cc" providerId="LiveId" clId="{488EA8F9-CF07-41D8-B4C1-E54B4249998F}" dt="2022-10-09T11:21:37.560" v="7249" actId="1076"/>
          <ac:spMkLst>
            <pc:docMk/>
            <pc:sldMk cId="1186262467" sldId="336"/>
            <ac:spMk id="8" creationId="{A96299C6-FAA0-A54C-2FAA-4DD4AB532708}"/>
          </ac:spMkLst>
        </pc:spChg>
        <pc:picChg chg="mod">
          <ac:chgData name="김 문찬" userId="d60fa215251c47cc" providerId="LiveId" clId="{488EA8F9-CF07-41D8-B4C1-E54B4249998F}" dt="2022-10-09T11:21:41.536" v="7268" actId="1036"/>
          <ac:picMkLst>
            <pc:docMk/>
            <pc:sldMk cId="1186262467" sldId="336"/>
            <ac:picMk id="15" creationId="{889E2DA5-8C2D-1F25-2579-32E6DA6B9193}"/>
          </ac:picMkLst>
        </pc:picChg>
        <pc:cxnChg chg="add mod">
          <ac:chgData name="김 문찬" userId="d60fa215251c47cc" providerId="LiveId" clId="{488EA8F9-CF07-41D8-B4C1-E54B4249998F}" dt="2022-10-09T11:21:18.416" v="7243" actId="1036"/>
          <ac:cxnSpMkLst>
            <pc:docMk/>
            <pc:sldMk cId="1186262467" sldId="336"/>
            <ac:cxnSpMk id="3" creationId="{F294E7A3-3F95-4763-DBF4-0E95499990DF}"/>
          </ac:cxnSpMkLst>
        </pc:cxnChg>
        <pc:cxnChg chg="mod">
          <ac:chgData name="김 문찬" userId="d60fa215251c47cc" providerId="LiveId" clId="{488EA8F9-CF07-41D8-B4C1-E54B4249998F}" dt="2022-10-09T11:21:12.506" v="7236" actId="1076"/>
          <ac:cxnSpMkLst>
            <pc:docMk/>
            <pc:sldMk cId="1186262467" sldId="336"/>
            <ac:cxnSpMk id="10" creationId="{2E0BE46D-0934-665B-F459-9FA0800683C1}"/>
          </ac:cxnSpMkLst>
        </pc:cxnChg>
      </pc:sldChg>
      <pc:sldChg chg="addSp delSp modSp add mod delAnim modAnim">
        <pc:chgData name="김 문찬" userId="d60fa215251c47cc" providerId="LiveId" clId="{488EA8F9-CF07-41D8-B4C1-E54B4249998F}" dt="2022-10-09T11:28:40.711" v="7310" actId="1076"/>
        <pc:sldMkLst>
          <pc:docMk/>
          <pc:sldMk cId="78762665" sldId="337"/>
        </pc:sldMkLst>
        <pc:spChg chg="mod">
          <ac:chgData name="김 문찬" userId="d60fa215251c47cc" providerId="LiveId" clId="{488EA8F9-CF07-41D8-B4C1-E54B4249998F}" dt="2022-10-09T11:27:51.510" v="7307" actId="20577"/>
          <ac:spMkLst>
            <pc:docMk/>
            <pc:sldMk cId="78762665" sldId="337"/>
            <ac:spMk id="5" creationId="{F3B522E2-A160-DB51-8C63-02D03B057DC9}"/>
          </ac:spMkLst>
        </pc:spChg>
        <pc:spChg chg="mod">
          <ac:chgData name="김 문찬" userId="d60fa215251c47cc" providerId="LiveId" clId="{488EA8F9-CF07-41D8-B4C1-E54B4249998F}" dt="2022-10-09T11:22:01.233" v="7273" actId="20577"/>
          <ac:spMkLst>
            <pc:docMk/>
            <pc:sldMk cId="78762665" sldId="337"/>
            <ac:spMk id="6" creationId="{00000000-0000-0000-0000-000000000000}"/>
          </ac:spMkLst>
        </pc:spChg>
        <pc:spChg chg="mod">
          <ac:chgData name="김 문찬" userId="d60fa215251c47cc" providerId="LiveId" clId="{488EA8F9-CF07-41D8-B4C1-E54B4249998F}" dt="2022-10-09T11:26:51.281" v="7279" actId="20577"/>
          <ac:spMkLst>
            <pc:docMk/>
            <pc:sldMk cId="78762665" sldId="337"/>
            <ac:spMk id="7" creationId="{00000000-0000-0000-0000-000000000000}"/>
          </ac:spMkLst>
        </pc:spChg>
        <pc:spChg chg="del">
          <ac:chgData name="김 문찬" userId="d60fa215251c47cc" providerId="LiveId" clId="{488EA8F9-CF07-41D8-B4C1-E54B4249998F}" dt="2022-10-09T11:28:03.095" v="7308" actId="478"/>
          <ac:spMkLst>
            <pc:docMk/>
            <pc:sldMk cId="78762665" sldId="337"/>
            <ac:spMk id="8" creationId="{A96299C6-FAA0-A54C-2FAA-4DD4AB532708}"/>
          </ac:spMkLst>
        </pc:spChg>
        <pc:picChg chg="add mod">
          <ac:chgData name="김 문찬" userId="d60fa215251c47cc" providerId="LiveId" clId="{488EA8F9-CF07-41D8-B4C1-E54B4249998F}" dt="2022-10-09T11:28:40.711" v="7310" actId="1076"/>
          <ac:picMkLst>
            <pc:docMk/>
            <pc:sldMk cId="78762665" sldId="337"/>
            <ac:picMk id="12" creationId="{AEF5E373-ACA4-37E2-D4F4-22B7BE4C1B28}"/>
          </ac:picMkLst>
        </pc:picChg>
        <pc:picChg chg="del">
          <ac:chgData name="김 문찬" userId="d60fa215251c47cc" providerId="LiveId" clId="{488EA8F9-CF07-41D8-B4C1-E54B4249998F}" dt="2022-10-09T11:28:03.095" v="7308" actId="478"/>
          <ac:picMkLst>
            <pc:docMk/>
            <pc:sldMk cId="78762665" sldId="337"/>
            <ac:picMk id="15" creationId="{889E2DA5-8C2D-1F25-2579-32E6DA6B9193}"/>
          </ac:picMkLst>
        </pc:picChg>
        <pc:cxnChg chg="del">
          <ac:chgData name="김 문찬" userId="d60fa215251c47cc" providerId="LiveId" clId="{488EA8F9-CF07-41D8-B4C1-E54B4249998F}" dt="2022-10-09T11:28:03.095" v="7308" actId="478"/>
          <ac:cxnSpMkLst>
            <pc:docMk/>
            <pc:sldMk cId="78762665" sldId="337"/>
            <ac:cxnSpMk id="3" creationId="{F294E7A3-3F95-4763-DBF4-0E95499990DF}"/>
          </ac:cxnSpMkLst>
        </pc:cxnChg>
      </pc:sldChg>
      <pc:sldChg chg="addSp delSp modSp add mod modAnim">
        <pc:chgData name="김 문찬" userId="d60fa215251c47cc" providerId="LiveId" clId="{488EA8F9-CF07-41D8-B4C1-E54B4249998F}" dt="2022-10-09T11:37:33.128" v="7861" actId="1076"/>
        <pc:sldMkLst>
          <pc:docMk/>
          <pc:sldMk cId="2650994687" sldId="338"/>
        </pc:sldMkLst>
        <pc:spChg chg="mod">
          <ac:chgData name="김 문찬" userId="d60fa215251c47cc" providerId="LiveId" clId="{488EA8F9-CF07-41D8-B4C1-E54B4249998F}" dt="2022-10-09T11:33:49.235" v="7419"/>
          <ac:spMkLst>
            <pc:docMk/>
            <pc:sldMk cId="2650994687" sldId="338"/>
            <ac:spMk id="5" creationId="{F3B522E2-A160-DB51-8C63-02D03B057DC9}"/>
          </ac:spMkLst>
        </pc:spChg>
        <pc:spChg chg="mod">
          <ac:chgData name="김 문찬" userId="d60fa215251c47cc" providerId="LiveId" clId="{488EA8F9-CF07-41D8-B4C1-E54B4249998F}" dt="2022-10-09T11:29:20.302" v="7313" actId="20577"/>
          <ac:spMkLst>
            <pc:docMk/>
            <pc:sldMk cId="2650994687" sldId="338"/>
            <ac:spMk id="6" creationId="{00000000-0000-0000-0000-000000000000}"/>
          </ac:spMkLst>
        </pc:spChg>
        <pc:spChg chg="mod">
          <ac:chgData name="김 문찬" userId="d60fa215251c47cc" providerId="LiveId" clId="{488EA8F9-CF07-41D8-B4C1-E54B4249998F}" dt="2022-10-09T11:32:55.161" v="7352"/>
          <ac:spMkLst>
            <pc:docMk/>
            <pc:sldMk cId="2650994687" sldId="338"/>
            <ac:spMk id="7" creationId="{00000000-0000-0000-0000-000000000000}"/>
          </ac:spMkLst>
        </pc:spChg>
        <pc:spChg chg="add mod">
          <ac:chgData name="김 문찬" userId="d60fa215251c47cc" providerId="LiveId" clId="{488EA8F9-CF07-41D8-B4C1-E54B4249998F}" dt="2022-10-09T11:37:10.614" v="7854" actId="20577"/>
          <ac:spMkLst>
            <pc:docMk/>
            <pc:sldMk cId="2650994687" sldId="338"/>
            <ac:spMk id="11" creationId="{DB95BBD3-7518-C3B6-3A5D-053828D6473E}"/>
          </ac:spMkLst>
        </pc:spChg>
        <pc:picChg chg="del">
          <ac:chgData name="김 문찬" userId="d60fa215251c47cc" providerId="LiveId" clId="{488EA8F9-CF07-41D8-B4C1-E54B4249998F}" dt="2022-10-09T11:34:09.645" v="7421" actId="478"/>
          <ac:picMkLst>
            <pc:docMk/>
            <pc:sldMk cId="2650994687" sldId="338"/>
            <ac:picMk id="12" creationId="{AEF5E373-ACA4-37E2-D4F4-22B7BE4C1B28}"/>
          </ac:picMkLst>
        </pc:picChg>
        <pc:picChg chg="add mod">
          <ac:chgData name="김 문찬" userId="d60fa215251c47cc" providerId="LiveId" clId="{488EA8F9-CF07-41D8-B4C1-E54B4249998F}" dt="2022-10-09T11:37:15.956" v="7857" actId="1076"/>
          <ac:picMkLst>
            <pc:docMk/>
            <pc:sldMk cId="2650994687" sldId="338"/>
            <ac:picMk id="14" creationId="{55066D11-EEA6-14FF-8178-F67645F0C4B9}"/>
          </ac:picMkLst>
        </pc:picChg>
        <pc:picChg chg="add mod">
          <ac:chgData name="김 문찬" userId="d60fa215251c47cc" providerId="LiveId" clId="{488EA8F9-CF07-41D8-B4C1-E54B4249998F}" dt="2022-10-09T11:37:33.128" v="7861" actId="1076"/>
          <ac:picMkLst>
            <pc:docMk/>
            <pc:sldMk cId="2650994687" sldId="338"/>
            <ac:picMk id="16" creationId="{C7DBB2C7-A4AE-5194-759E-E51321ECE022}"/>
          </ac:picMkLst>
        </pc:picChg>
        <pc:cxnChg chg="mod">
          <ac:chgData name="김 문찬" userId="d60fa215251c47cc" providerId="LiveId" clId="{488EA8F9-CF07-41D8-B4C1-E54B4249998F}" dt="2022-10-09T11:33:53.870" v="7420" actId="14100"/>
          <ac:cxnSpMkLst>
            <pc:docMk/>
            <pc:sldMk cId="2650994687" sldId="338"/>
            <ac:cxnSpMk id="10" creationId="{2E0BE46D-0934-665B-F459-9FA0800683C1}"/>
          </ac:cxnSpMkLst>
        </pc:cxnChg>
        <pc:cxnChg chg="add mod">
          <ac:chgData name="김 문찬" userId="d60fa215251c47cc" providerId="LiveId" clId="{488EA8F9-CF07-41D8-B4C1-E54B4249998F}" dt="2022-10-09T11:37:19.120" v="7858" actId="14100"/>
          <ac:cxnSpMkLst>
            <pc:docMk/>
            <pc:sldMk cId="2650994687" sldId="338"/>
            <ac:cxnSpMk id="13" creationId="{0B305E8B-151A-6527-5906-5CCF7FD32474}"/>
          </ac:cxnSpMkLst>
        </pc:cxnChg>
      </pc:sldChg>
      <pc:sldChg chg="add del">
        <pc:chgData name="김 문찬" userId="d60fa215251c47cc" providerId="LiveId" clId="{488EA8F9-CF07-41D8-B4C1-E54B4249998F}" dt="2022-10-09T11:32:36.264" v="7347"/>
        <pc:sldMkLst>
          <pc:docMk/>
          <pc:sldMk cId="194139013" sldId="339"/>
        </pc:sldMkLst>
      </pc:sldChg>
      <pc:sldChg chg="delSp modSp add mod setBg">
        <pc:chgData name="김 문찬" userId="d60fa215251c47cc" providerId="LiveId" clId="{488EA8F9-CF07-41D8-B4C1-E54B4249998F}" dt="2022-10-09T11:50:58.472" v="8219" actId="478"/>
        <pc:sldMkLst>
          <pc:docMk/>
          <pc:sldMk cId="2390912514" sldId="339"/>
        </pc:sldMkLst>
        <pc:spChg chg="mod">
          <ac:chgData name="김 문찬" userId="d60fa215251c47cc" providerId="LiveId" clId="{488EA8F9-CF07-41D8-B4C1-E54B4249998F}" dt="2022-10-09T11:50:01.930" v="8206" actId="20577"/>
          <ac:spMkLst>
            <pc:docMk/>
            <pc:sldMk cId="2390912514" sldId="339"/>
            <ac:spMk id="11" creationId="{00000000-0000-0000-0000-000000000000}"/>
          </ac:spMkLst>
        </pc:spChg>
        <pc:grpChg chg="del">
          <ac:chgData name="김 문찬" userId="d60fa215251c47cc" providerId="LiveId" clId="{488EA8F9-CF07-41D8-B4C1-E54B4249998F}" dt="2022-10-09T11:38:27.109" v="7892" actId="478"/>
          <ac:grpSpMkLst>
            <pc:docMk/>
            <pc:sldMk cId="2390912514" sldId="339"/>
            <ac:grpSpMk id="2" creationId="{00000000-0000-0000-0000-000000000000}"/>
          </ac:grpSpMkLst>
        </pc:grpChg>
        <pc:picChg chg="del">
          <ac:chgData name="김 문찬" userId="d60fa215251c47cc" providerId="LiveId" clId="{488EA8F9-CF07-41D8-B4C1-E54B4249998F}" dt="2022-10-09T11:50:58.472" v="8219" actId="478"/>
          <ac:picMkLst>
            <pc:docMk/>
            <pc:sldMk cId="2390912514" sldId="339"/>
            <ac:picMk id="4" creationId="{D1E23CAC-2F5E-FB4F-9873-A0AE4F209F31}"/>
          </ac:picMkLst>
        </pc:picChg>
        <pc:cxnChg chg="del">
          <ac:chgData name="김 문찬" userId="d60fa215251c47cc" providerId="LiveId" clId="{488EA8F9-CF07-41D8-B4C1-E54B4249998F}" dt="2022-10-09T11:38:27.109" v="7892" actId="478"/>
          <ac:cxnSpMkLst>
            <pc:docMk/>
            <pc:sldMk cId="2390912514" sldId="339"/>
            <ac:cxnSpMk id="5" creationId="{00000000-0000-0000-0000-000000000000}"/>
          </ac:cxnSpMkLst>
        </pc:cxnChg>
      </pc:sldChg>
      <pc:sldChg chg="add del">
        <pc:chgData name="김 문찬" userId="d60fa215251c47cc" providerId="LiveId" clId="{488EA8F9-CF07-41D8-B4C1-E54B4249998F}" dt="2022-10-09T11:32:24.703" v="7345"/>
        <pc:sldMkLst>
          <pc:docMk/>
          <pc:sldMk cId="2519451399" sldId="339"/>
        </pc:sldMkLst>
      </pc:sldChg>
      <pc:sldChg chg="delSp modSp add mod delAnim modAnim">
        <pc:chgData name="김 문찬" userId="d60fa215251c47cc" providerId="LiveId" clId="{488EA8F9-CF07-41D8-B4C1-E54B4249998F}" dt="2022-10-09T11:49:50.710" v="8205" actId="1036"/>
        <pc:sldMkLst>
          <pc:docMk/>
          <pc:sldMk cId="3377725803" sldId="340"/>
        </pc:sldMkLst>
        <pc:spChg chg="del mod">
          <ac:chgData name="김 문찬" userId="d60fa215251c47cc" providerId="LiveId" clId="{488EA8F9-CF07-41D8-B4C1-E54B4249998F}" dt="2022-10-09T11:38:46.983" v="7910"/>
          <ac:spMkLst>
            <pc:docMk/>
            <pc:sldMk cId="3377725803" sldId="340"/>
            <ac:spMk id="4" creationId="{00000000-0000-0000-0000-000000000000}"/>
          </ac:spMkLst>
        </pc:spChg>
        <pc:spChg chg="mod">
          <ac:chgData name="김 문찬" userId="d60fa215251c47cc" providerId="LiveId" clId="{488EA8F9-CF07-41D8-B4C1-E54B4249998F}" dt="2022-10-09T11:49:36.108" v="8199" actId="1076"/>
          <ac:spMkLst>
            <pc:docMk/>
            <pc:sldMk cId="3377725803" sldId="340"/>
            <ac:spMk id="5" creationId="{F3B522E2-A160-DB51-8C63-02D03B057DC9}"/>
          </ac:spMkLst>
        </pc:spChg>
        <pc:spChg chg="mod">
          <ac:chgData name="김 문찬" userId="d60fa215251c47cc" providerId="LiveId" clId="{488EA8F9-CF07-41D8-B4C1-E54B4249998F}" dt="2022-10-09T11:49:50.710" v="8205" actId="1036"/>
          <ac:spMkLst>
            <pc:docMk/>
            <pc:sldMk cId="3377725803" sldId="340"/>
            <ac:spMk id="6" creationId="{00000000-0000-0000-0000-000000000000}"/>
          </ac:spMkLst>
        </pc:spChg>
        <pc:spChg chg="del">
          <ac:chgData name="김 문찬" userId="d60fa215251c47cc" providerId="LiveId" clId="{488EA8F9-CF07-41D8-B4C1-E54B4249998F}" dt="2022-10-09T11:38:46.983" v="7908" actId="478"/>
          <ac:spMkLst>
            <pc:docMk/>
            <pc:sldMk cId="3377725803" sldId="340"/>
            <ac:spMk id="7" creationId="{00000000-0000-0000-0000-000000000000}"/>
          </ac:spMkLst>
        </pc:spChg>
        <pc:spChg chg="del">
          <ac:chgData name="김 문찬" userId="d60fa215251c47cc" providerId="LiveId" clId="{488EA8F9-CF07-41D8-B4C1-E54B4249998F}" dt="2022-10-09T11:39:28.174" v="7929" actId="478"/>
          <ac:spMkLst>
            <pc:docMk/>
            <pc:sldMk cId="3377725803" sldId="340"/>
            <ac:spMk id="11" creationId="{DB95BBD3-7518-C3B6-3A5D-053828D6473E}"/>
          </ac:spMkLst>
        </pc:spChg>
        <pc:picChg chg="del">
          <ac:chgData name="김 문찬" userId="d60fa215251c47cc" providerId="LiveId" clId="{488EA8F9-CF07-41D8-B4C1-E54B4249998F}" dt="2022-10-09T11:39:28.174" v="7929" actId="478"/>
          <ac:picMkLst>
            <pc:docMk/>
            <pc:sldMk cId="3377725803" sldId="340"/>
            <ac:picMk id="14" creationId="{55066D11-EEA6-14FF-8178-F67645F0C4B9}"/>
          </ac:picMkLst>
        </pc:picChg>
        <pc:picChg chg="del">
          <ac:chgData name="김 문찬" userId="d60fa215251c47cc" providerId="LiveId" clId="{488EA8F9-CF07-41D8-B4C1-E54B4249998F}" dt="2022-10-09T11:39:28.174" v="7929" actId="478"/>
          <ac:picMkLst>
            <pc:docMk/>
            <pc:sldMk cId="3377725803" sldId="340"/>
            <ac:picMk id="16" creationId="{C7DBB2C7-A4AE-5194-759E-E51321ECE022}"/>
          </ac:picMkLst>
        </pc:picChg>
        <pc:cxnChg chg="del">
          <ac:chgData name="김 문찬" userId="d60fa215251c47cc" providerId="LiveId" clId="{488EA8F9-CF07-41D8-B4C1-E54B4249998F}" dt="2022-10-09T11:38:49.759" v="7911" actId="478"/>
          <ac:cxnSpMkLst>
            <pc:docMk/>
            <pc:sldMk cId="3377725803" sldId="340"/>
            <ac:cxnSpMk id="10" creationId="{2E0BE46D-0934-665B-F459-9FA0800683C1}"/>
          </ac:cxnSpMkLst>
        </pc:cxnChg>
        <pc:cxnChg chg="del">
          <ac:chgData name="김 문찬" userId="d60fa215251c47cc" providerId="LiveId" clId="{488EA8F9-CF07-41D8-B4C1-E54B4249998F}" dt="2022-10-09T11:39:28.174" v="7929" actId="478"/>
          <ac:cxnSpMkLst>
            <pc:docMk/>
            <pc:sldMk cId="3377725803" sldId="340"/>
            <ac:cxnSpMk id="13" creationId="{0B305E8B-151A-6527-5906-5CCF7FD32474}"/>
          </ac:cxnSpMkLst>
        </pc:cxnChg>
      </pc:sldChg>
    </pc:docChg>
  </pc:docChgLst>
  <pc:docChgLst>
    <pc:chgData name="김 문찬" userId="d60fa215251c47cc" providerId="LiveId" clId="{559A1312-7C54-4C64-A03D-49A720CFF118}"/>
    <pc:docChg chg="custSel modSld">
      <pc:chgData name="김 문찬" userId="d60fa215251c47cc" providerId="LiveId" clId="{559A1312-7C54-4C64-A03D-49A720CFF118}" dt="2022-10-10T09:07:18.872" v="64"/>
      <pc:docMkLst>
        <pc:docMk/>
      </pc:docMkLst>
      <pc:sldChg chg="modSp mod">
        <pc:chgData name="김 문찬" userId="d60fa215251c47cc" providerId="LiveId" clId="{559A1312-7C54-4C64-A03D-49A720CFF118}" dt="2022-10-10T09:03:22.594" v="19"/>
        <pc:sldMkLst>
          <pc:docMk/>
          <pc:sldMk cId="3785555135" sldId="324"/>
        </pc:sldMkLst>
        <pc:spChg chg="mod">
          <ac:chgData name="김 문찬" userId="d60fa215251c47cc" providerId="LiveId" clId="{559A1312-7C54-4C64-A03D-49A720CFF118}" dt="2022-10-10T09:03:22.594" v="19"/>
          <ac:spMkLst>
            <pc:docMk/>
            <pc:sldMk cId="3785555135" sldId="324"/>
            <ac:spMk id="6" creationId="{00000000-0000-0000-0000-000000000000}"/>
          </ac:spMkLst>
        </pc:spChg>
      </pc:sldChg>
      <pc:sldChg chg="addSp delSp modSp mod">
        <pc:chgData name="김 문찬" userId="d60fa215251c47cc" providerId="LiveId" clId="{559A1312-7C54-4C64-A03D-49A720CFF118}" dt="2022-10-10T09:06:04.262" v="29" actId="1076"/>
        <pc:sldMkLst>
          <pc:docMk/>
          <pc:sldMk cId="3003760595" sldId="329"/>
        </pc:sldMkLst>
        <pc:picChg chg="add mod">
          <ac:chgData name="김 문찬" userId="d60fa215251c47cc" providerId="LiveId" clId="{559A1312-7C54-4C64-A03D-49A720CFF118}" dt="2022-10-10T09:06:04.262" v="29" actId="1076"/>
          <ac:picMkLst>
            <pc:docMk/>
            <pc:sldMk cId="3003760595" sldId="329"/>
            <ac:picMk id="5" creationId="{E8C66B6D-64A8-D411-4C84-A3E37FF63A79}"/>
          </ac:picMkLst>
        </pc:picChg>
        <pc:picChg chg="del">
          <ac:chgData name="김 문찬" userId="d60fa215251c47cc" providerId="LiveId" clId="{559A1312-7C54-4C64-A03D-49A720CFF118}" dt="2022-10-10T09:05:50.901" v="24" actId="478"/>
          <ac:picMkLst>
            <pc:docMk/>
            <pc:sldMk cId="3003760595" sldId="329"/>
            <ac:picMk id="18" creationId="{BA896BB8-B2FC-BA7B-5746-689BE7ECC473}"/>
          </ac:picMkLst>
        </pc:picChg>
      </pc:sldChg>
      <pc:sldChg chg="modSp">
        <pc:chgData name="김 문찬" userId="d60fa215251c47cc" providerId="LiveId" clId="{559A1312-7C54-4C64-A03D-49A720CFF118}" dt="2022-10-10T09:07:18.872" v="64"/>
        <pc:sldMkLst>
          <pc:docMk/>
          <pc:sldMk cId="3377725803" sldId="340"/>
        </pc:sldMkLst>
        <pc:spChg chg="mod">
          <ac:chgData name="김 문찬" userId="d60fa215251c47cc" providerId="LiveId" clId="{559A1312-7C54-4C64-A03D-49A720CFF118}" dt="2022-10-10T09:07:18.872" v="64"/>
          <ac:spMkLst>
            <pc:docMk/>
            <pc:sldMk cId="3377725803" sldId="340"/>
            <ac:spMk id="5" creationId="{F3B522E2-A160-DB51-8C63-02D03B057DC9}"/>
          </ac:spMkLst>
        </pc:spChg>
      </pc:sldChg>
    </pc:docChg>
  </pc:docChgLst>
  <pc:docChgLst>
    <pc:chgData name="김 문찬" userId="d60fa215251c47cc" providerId="LiveId" clId="{E333BFAA-8BC5-4583-8B44-903EEA5DD7E1}"/>
    <pc:docChg chg="undo custSel addSld delSld modSld">
      <pc:chgData name="김 문찬" userId="d60fa215251c47cc" providerId="LiveId" clId="{E333BFAA-8BC5-4583-8B44-903EEA5DD7E1}" dt="2022-10-10T04:27:38.817" v="270" actId="1076"/>
      <pc:docMkLst>
        <pc:docMk/>
      </pc:docMkLst>
      <pc:sldChg chg="addSp delSp modSp add mod delAnim modAnim">
        <pc:chgData name="김 문찬" userId="d60fa215251c47cc" providerId="LiveId" clId="{E333BFAA-8BC5-4583-8B44-903EEA5DD7E1}" dt="2022-10-10T04:14:19.965" v="219" actId="1076"/>
        <pc:sldMkLst>
          <pc:docMk/>
          <pc:sldMk cId="3816923752" sldId="341"/>
        </pc:sldMkLst>
        <pc:spChg chg="mod">
          <ac:chgData name="김 문찬" userId="d60fa215251c47cc" providerId="LiveId" clId="{E333BFAA-8BC5-4583-8B44-903EEA5DD7E1}" dt="2022-10-10T03:56:51.421" v="92" actId="1076"/>
          <ac:spMkLst>
            <pc:docMk/>
            <pc:sldMk cId="3816923752" sldId="341"/>
            <ac:spMk id="5" creationId="{5FE6ABB7-9AB5-2ED0-D47D-5C3D81AD325F}"/>
          </ac:spMkLst>
        </pc:spChg>
        <pc:spChg chg="mod">
          <ac:chgData name="김 문찬" userId="d60fa215251c47cc" providerId="LiveId" clId="{E333BFAA-8BC5-4583-8B44-903EEA5DD7E1}" dt="2022-10-10T03:48:04.358" v="4" actId="20577"/>
          <ac:spMkLst>
            <pc:docMk/>
            <pc:sldMk cId="3816923752" sldId="341"/>
            <ac:spMk id="6" creationId="{00000000-0000-0000-0000-000000000000}"/>
          </ac:spMkLst>
        </pc:spChg>
        <pc:spChg chg="mod">
          <ac:chgData name="김 문찬" userId="d60fa215251c47cc" providerId="LiveId" clId="{E333BFAA-8BC5-4583-8B44-903EEA5DD7E1}" dt="2022-10-10T03:48:26.771" v="50" actId="20577"/>
          <ac:spMkLst>
            <pc:docMk/>
            <pc:sldMk cId="3816923752" sldId="341"/>
            <ac:spMk id="7" creationId="{00000000-0000-0000-0000-000000000000}"/>
          </ac:spMkLst>
        </pc:spChg>
        <pc:spChg chg="mod">
          <ac:chgData name="김 문찬" userId="d60fa215251c47cc" providerId="LiveId" clId="{E333BFAA-8BC5-4583-8B44-903EEA5DD7E1}" dt="2022-10-10T03:59:16.367" v="173" actId="20577"/>
          <ac:spMkLst>
            <pc:docMk/>
            <pc:sldMk cId="3816923752" sldId="341"/>
            <ac:spMk id="11" creationId="{E377B3E8-DCF6-D64C-ADA0-B0409FDF0B11}"/>
          </ac:spMkLst>
        </pc:spChg>
        <pc:spChg chg="del">
          <ac:chgData name="김 문찬" userId="d60fa215251c47cc" providerId="LiveId" clId="{E333BFAA-8BC5-4583-8B44-903EEA5DD7E1}" dt="2022-10-10T03:49:42.801" v="52" actId="478"/>
          <ac:spMkLst>
            <pc:docMk/>
            <pc:sldMk cId="3816923752" sldId="341"/>
            <ac:spMk id="13" creationId="{A9D848F5-4A5F-8D2A-124E-9226D155B1D5}"/>
          </ac:spMkLst>
        </pc:spChg>
        <pc:spChg chg="del">
          <ac:chgData name="김 문찬" userId="d60fa215251c47cc" providerId="LiveId" clId="{E333BFAA-8BC5-4583-8B44-903EEA5DD7E1}" dt="2022-10-10T03:49:42.801" v="52" actId="478"/>
          <ac:spMkLst>
            <pc:docMk/>
            <pc:sldMk cId="3816923752" sldId="341"/>
            <ac:spMk id="17" creationId="{8E8F3FF8-1702-1E81-B322-3C5EFD5A9ED2}"/>
          </ac:spMkLst>
        </pc:spChg>
        <pc:spChg chg="add mod">
          <ac:chgData name="김 문찬" userId="d60fa215251c47cc" providerId="LiveId" clId="{E333BFAA-8BC5-4583-8B44-903EEA5DD7E1}" dt="2022-10-10T03:57:47.626" v="131" actId="20577"/>
          <ac:spMkLst>
            <pc:docMk/>
            <pc:sldMk cId="3816923752" sldId="341"/>
            <ac:spMk id="18" creationId="{704238AA-E742-6818-31A6-661DC63819AF}"/>
          </ac:spMkLst>
        </pc:spChg>
        <pc:spChg chg="add mod">
          <ac:chgData name="김 문찬" userId="d60fa215251c47cc" providerId="LiveId" clId="{E333BFAA-8BC5-4583-8B44-903EEA5DD7E1}" dt="2022-10-10T03:58:04.523" v="155" actId="1076"/>
          <ac:spMkLst>
            <pc:docMk/>
            <pc:sldMk cId="3816923752" sldId="341"/>
            <ac:spMk id="21" creationId="{EFC99777-B73F-17B7-2D72-3693997FA3E7}"/>
          </ac:spMkLst>
        </pc:spChg>
        <pc:spChg chg="add mod">
          <ac:chgData name="김 문찬" userId="d60fa215251c47cc" providerId="LiveId" clId="{E333BFAA-8BC5-4583-8B44-903EEA5DD7E1}" dt="2022-10-10T04:01:05.976" v="188" actId="1076"/>
          <ac:spMkLst>
            <pc:docMk/>
            <pc:sldMk cId="3816923752" sldId="341"/>
            <ac:spMk id="25" creationId="{51B6D1D4-AACE-DCA4-2935-04990229552E}"/>
          </ac:spMkLst>
        </pc:spChg>
        <pc:spChg chg="add mod">
          <ac:chgData name="김 문찬" userId="d60fa215251c47cc" providerId="LiveId" clId="{E333BFAA-8BC5-4583-8B44-903EEA5DD7E1}" dt="2022-10-10T04:14:19.965" v="219" actId="1076"/>
          <ac:spMkLst>
            <pc:docMk/>
            <pc:sldMk cId="3816923752" sldId="341"/>
            <ac:spMk id="30" creationId="{4EAA4EE2-4B94-3AE4-4C21-11F20CC93B7F}"/>
          </ac:spMkLst>
        </pc:spChg>
        <pc:picChg chg="add mod">
          <ac:chgData name="김 문찬" userId="d60fa215251c47cc" providerId="LiveId" clId="{E333BFAA-8BC5-4583-8B44-903EEA5DD7E1}" dt="2022-10-10T03:53:58.222" v="55" actId="1076"/>
          <ac:picMkLst>
            <pc:docMk/>
            <pc:sldMk cId="3816923752" sldId="341"/>
            <ac:picMk id="10" creationId="{E7F410B1-570E-13D8-DD4B-6472611842E6}"/>
          </ac:picMkLst>
        </pc:picChg>
        <pc:picChg chg="del">
          <ac:chgData name="김 문찬" userId="d60fa215251c47cc" providerId="LiveId" clId="{E333BFAA-8BC5-4583-8B44-903EEA5DD7E1}" dt="2022-10-10T03:49:41.343" v="51" actId="478"/>
          <ac:picMkLst>
            <pc:docMk/>
            <pc:sldMk cId="3816923752" sldId="341"/>
            <ac:picMk id="12" creationId="{9D48637A-AB8F-BDA9-5481-99795EDD337D}"/>
          </ac:picMkLst>
        </pc:picChg>
        <pc:picChg chg="del">
          <ac:chgData name="김 문찬" userId="d60fa215251c47cc" providerId="LiveId" clId="{E333BFAA-8BC5-4583-8B44-903EEA5DD7E1}" dt="2022-10-10T03:49:41.343" v="51" actId="478"/>
          <ac:picMkLst>
            <pc:docMk/>
            <pc:sldMk cId="3816923752" sldId="341"/>
            <ac:picMk id="22" creationId="{EB00B021-A420-52E3-B4FB-FC772BEC445B}"/>
          </ac:picMkLst>
        </pc:picChg>
        <pc:picChg chg="add mod">
          <ac:chgData name="김 문찬" userId="d60fa215251c47cc" providerId="LiveId" clId="{E333BFAA-8BC5-4583-8B44-903EEA5DD7E1}" dt="2022-10-10T04:13:19.771" v="209" actId="1076"/>
          <ac:picMkLst>
            <pc:docMk/>
            <pc:sldMk cId="3816923752" sldId="341"/>
            <ac:picMk id="29" creationId="{22B26A49-A94D-4D2A-A455-0913B5B640BB}"/>
          </ac:picMkLst>
        </pc:picChg>
        <pc:cxnChg chg="mod">
          <ac:chgData name="김 문찬" userId="d60fa215251c47cc" providerId="LiveId" clId="{E333BFAA-8BC5-4583-8B44-903EEA5DD7E1}" dt="2022-10-10T03:56:59.356" v="93" actId="14100"/>
          <ac:cxnSpMkLst>
            <pc:docMk/>
            <pc:sldMk cId="3816923752" sldId="341"/>
            <ac:cxnSpMk id="3" creationId="{9CC125BF-BBA9-8EEC-0A15-D69E9D78C094}"/>
          </ac:cxnSpMkLst>
        </pc:cxnChg>
        <pc:cxnChg chg="del">
          <ac:chgData name="김 문찬" userId="d60fa215251c47cc" providerId="LiveId" clId="{E333BFAA-8BC5-4583-8B44-903EEA5DD7E1}" dt="2022-10-10T03:49:42.801" v="52" actId="478"/>
          <ac:cxnSpMkLst>
            <pc:docMk/>
            <pc:sldMk cId="3816923752" sldId="341"/>
            <ac:cxnSpMk id="15" creationId="{350E4152-CB55-BB34-051E-CA1AFF72020F}"/>
          </ac:cxnSpMkLst>
        </pc:cxnChg>
        <pc:cxnChg chg="del">
          <ac:chgData name="김 문찬" userId="d60fa215251c47cc" providerId="LiveId" clId="{E333BFAA-8BC5-4583-8B44-903EEA5DD7E1}" dt="2022-10-10T03:49:42.801" v="52" actId="478"/>
          <ac:cxnSpMkLst>
            <pc:docMk/>
            <pc:sldMk cId="3816923752" sldId="341"/>
            <ac:cxnSpMk id="19" creationId="{66DFAD22-D343-6F63-C197-E508DE624623}"/>
          </ac:cxnSpMkLst>
        </pc:cxnChg>
        <pc:cxnChg chg="add mod">
          <ac:chgData name="김 문찬" userId="d60fa215251c47cc" providerId="LiveId" clId="{E333BFAA-8BC5-4583-8B44-903EEA5DD7E1}" dt="2022-10-10T03:57:08.669" v="96" actId="1076"/>
          <ac:cxnSpMkLst>
            <pc:docMk/>
            <pc:sldMk cId="3816923752" sldId="341"/>
            <ac:cxnSpMk id="20" creationId="{D2F0567E-C7A0-D788-B6FC-86EEDAADAE0C}"/>
          </ac:cxnSpMkLst>
        </pc:cxnChg>
        <pc:cxnChg chg="add mod">
          <ac:chgData name="김 문찬" userId="d60fa215251c47cc" providerId="LiveId" clId="{E333BFAA-8BC5-4583-8B44-903EEA5DD7E1}" dt="2022-10-10T03:58:06.814" v="156" actId="14100"/>
          <ac:cxnSpMkLst>
            <pc:docMk/>
            <pc:sldMk cId="3816923752" sldId="341"/>
            <ac:cxnSpMk id="23" creationId="{BE6439EE-B312-284C-C8C4-52A83D84D8D8}"/>
          </ac:cxnSpMkLst>
        </pc:cxnChg>
        <pc:cxnChg chg="add mod">
          <ac:chgData name="김 문찬" userId="d60fa215251c47cc" providerId="LiveId" clId="{E333BFAA-8BC5-4583-8B44-903EEA5DD7E1}" dt="2022-10-10T04:01:09.742" v="189" actId="14100"/>
          <ac:cxnSpMkLst>
            <pc:docMk/>
            <pc:sldMk cId="3816923752" sldId="341"/>
            <ac:cxnSpMk id="26" creationId="{99039D46-2EF0-2471-6362-FBBA27DF8E4D}"/>
          </ac:cxnSpMkLst>
        </pc:cxnChg>
      </pc:sldChg>
      <pc:sldChg chg="add del">
        <pc:chgData name="김 문찬" userId="d60fa215251c47cc" providerId="LiveId" clId="{E333BFAA-8BC5-4583-8B44-903EEA5DD7E1}" dt="2022-10-10T03:48:00.489" v="2" actId="47"/>
        <pc:sldMkLst>
          <pc:docMk/>
          <pc:sldMk cId="382766133" sldId="342"/>
        </pc:sldMkLst>
      </pc:sldChg>
      <pc:sldChg chg="addSp delSp modSp add mod delAnim modAnim">
        <pc:chgData name="김 문찬" userId="d60fa215251c47cc" providerId="LiveId" clId="{E333BFAA-8BC5-4583-8B44-903EEA5DD7E1}" dt="2022-10-10T04:20:39.142" v="230" actId="1076"/>
        <pc:sldMkLst>
          <pc:docMk/>
          <pc:sldMk cId="1273596780" sldId="342"/>
        </pc:sldMkLst>
        <pc:spChg chg="mod">
          <ac:chgData name="김 문찬" userId="d60fa215251c47cc" providerId="LiveId" clId="{E333BFAA-8BC5-4583-8B44-903EEA5DD7E1}" dt="2022-10-10T04:20:35.240" v="229" actId="1076"/>
          <ac:spMkLst>
            <pc:docMk/>
            <pc:sldMk cId="1273596780" sldId="342"/>
            <ac:spMk id="5" creationId="{5FE6ABB7-9AB5-2ED0-D47D-5C3D81AD325F}"/>
          </ac:spMkLst>
        </pc:spChg>
        <pc:spChg chg="mod">
          <ac:chgData name="김 문찬" userId="d60fa215251c47cc" providerId="LiveId" clId="{E333BFAA-8BC5-4583-8B44-903EEA5DD7E1}" dt="2022-10-10T04:01:25.958" v="192" actId="20577"/>
          <ac:spMkLst>
            <pc:docMk/>
            <pc:sldMk cId="1273596780" sldId="342"/>
            <ac:spMk id="6" creationId="{00000000-0000-0000-0000-000000000000}"/>
          </ac:spMkLst>
        </pc:spChg>
        <pc:spChg chg="mod">
          <ac:chgData name="김 문찬" userId="d60fa215251c47cc" providerId="LiveId" clId="{E333BFAA-8BC5-4583-8B44-903EEA5DD7E1}" dt="2022-10-10T04:01:29.358" v="194" actId="20577"/>
          <ac:spMkLst>
            <pc:docMk/>
            <pc:sldMk cId="1273596780" sldId="342"/>
            <ac:spMk id="7" creationId="{00000000-0000-0000-0000-000000000000}"/>
          </ac:spMkLst>
        </pc:spChg>
        <pc:spChg chg="del">
          <ac:chgData name="김 문찬" userId="d60fa215251c47cc" providerId="LiveId" clId="{E333BFAA-8BC5-4583-8B44-903EEA5DD7E1}" dt="2022-10-10T04:17:44.273" v="220" actId="478"/>
          <ac:spMkLst>
            <pc:docMk/>
            <pc:sldMk cId="1273596780" sldId="342"/>
            <ac:spMk id="11" creationId="{E377B3E8-DCF6-D64C-ADA0-B0409FDF0B11}"/>
          </ac:spMkLst>
        </pc:spChg>
        <pc:spChg chg="add mod">
          <ac:chgData name="김 문찬" userId="d60fa215251c47cc" providerId="LiveId" clId="{E333BFAA-8BC5-4583-8B44-903EEA5DD7E1}" dt="2022-10-10T04:20:39.142" v="230" actId="1076"/>
          <ac:spMkLst>
            <pc:docMk/>
            <pc:sldMk cId="1273596780" sldId="342"/>
            <ac:spMk id="13" creationId="{C1A246D0-F338-2C39-FAFA-1A1B1EF55DBA}"/>
          </ac:spMkLst>
        </pc:spChg>
        <pc:spChg chg="del">
          <ac:chgData name="김 문찬" userId="d60fa215251c47cc" providerId="LiveId" clId="{E333BFAA-8BC5-4583-8B44-903EEA5DD7E1}" dt="2022-10-10T04:09:48.561" v="202" actId="478"/>
          <ac:spMkLst>
            <pc:docMk/>
            <pc:sldMk cId="1273596780" sldId="342"/>
            <ac:spMk id="18" creationId="{704238AA-E742-6818-31A6-661DC63819AF}"/>
          </ac:spMkLst>
        </pc:spChg>
        <pc:spChg chg="del">
          <ac:chgData name="김 문찬" userId="d60fa215251c47cc" providerId="LiveId" clId="{E333BFAA-8BC5-4583-8B44-903EEA5DD7E1}" dt="2022-10-10T04:09:48.561" v="202" actId="478"/>
          <ac:spMkLst>
            <pc:docMk/>
            <pc:sldMk cId="1273596780" sldId="342"/>
            <ac:spMk id="21" creationId="{EFC99777-B73F-17B7-2D72-3693997FA3E7}"/>
          </ac:spMkLst>
        </pc:spChg>
        <pc:spChg chg="del">
          <ac:chgData name="김 문찬" userId="d60fa215251c47cc" providerId="LiveId" clId="{E333BFAA-8BC5-4583-8B44-903EEA5DD7E1}" dt="2022-10-10T04:09:48.561" v="202" actId="478"/>
          <ac:spMkLst>
            <pc:docMk/>
            <pc:sldMk cId="1273596780" sldId="342"/>
            <ac:spMk id="25" creationId="{51B6D1D4-AACE-DCA4-2935-04990229552E}"/>
          </ac:spMkLst>
        </pc:spChg>
        <pc:picChg chg="del">
          <ac:chgData name="김 문찬" userId="d60fa215251c47cc" providerId="LiveId" clId="{E333BFAA-8BC5-4583-8B44-903EEA5DD7E1}" dt="2022-10-10T04:09:47.279" v="201" actId="478"/>
          <ac:picMkLst>
            <pc:docMk/>
            <pc:sldMk cId="1273596780" sldId="342"/>
            <ac:picMk id="10" creationId="{E7F410B1-570E-13D8-DD4B-6472611842E6}"/>
          </ac:picMkLst>
        </pc:picChg>
        <pc:picChg chg="add mod">
          <ac:chgData name="김 문찬" userId="d60fa215251c47cc" providerId="LiveId" clId="{E333BFAA-8BC5-4583-8B44-903EEA5DD7E1}" dt="2022-10-10T04:20:35.240" v="229" actId="1076"/>
          <ac:picMkLst>
            <pc:docMk/>
            <pc:sldMk cId="1273596780" sldId="342"/>
            <ac:picMk id="12" creationId="{2E06FD42-D435-5E4A-1C0A-60498BAE00D9}"/>
          </ac:picMkLst>
        </pc:picChg>
        <pc:picChg chg="mod">
          <ac:chgData name="김 문찬" userId="d60fa215251c47cc" providerId="LiveId" clId="{E333BFAA-8BC5-4583-8B44-903EEA5DD7E1}" dt="2022-10-10T04:20:35.240" v="229" actId="1076"/>
          <ac:picMkLst>
            <pc:docMk/>
            <pc:sldMk cId="1273596780" sldId="342"/>
            <ac:picMk id="14" creationId="{6962E9DC-4960-9657-C422-ED82BBE1384A}"/>
          </ac:picMkLst>
        </pc:picChg>
        <pc:picChg chg="add mod">
          <ac:chgData name="김 문찬" userId="d60fa215251c47cc" providerId="LiveId" clId="{E333BFAA-8BC5-4583-8B44-903EEA5DD7E1}" dt="2022-10-10T04:20:39.142" v="230" actId="1076"/>
          <ac:picMkLst>
            <pc:docMk/>
            <pc:sldMk cId="1273596780" sldId="342"/>
            <ac:picMk id="15" creationId="{322BB36E-564F-14EC-77C1-1592E414358D}"/>
          </ac:picMkLst>
        </pc:picChg>
        <pc:picChg chg="add mod">
          <ac:chgData name="김 문찬" userId="d60fa215251c47cc" providerId="LiveId" clId="{E333BFAA-8BC5-4583-8B44-903EEA5DD7E1}" dt="2022-10-10T04:20:39.142" v="230" actId="1076"/>
          <ac:picMkLst>
            <pc:docMk/>
            <pc:sldMk cId="1273596780" sldId="342"/>
            <ac:picMk id="17" creationId="{14481BBE-1F26-9D9B-129C-413EB84A8F55}"/>
          </ac:picMkLst>
        </pc:picChg>
        <pc:cxnChg chg="del">
          <ac:chgData name="김 문찬" userId="d60fa215251c47cc" providerId="LiveId" clId="{E333BFAA-8BC5-4583-8B44-903EEA5DD7E1}" dt="2022-10-10T04:17:44.273" v="220" actId="478"/>
          <ac:cxnSpMkLst>
            <pc:docMk/>
            <pc:sldMk cId="1273596780" sldId="342"/>
            <ac:cxnSpMk id="3" creationId="{9CC125BF-BBA9-8EEC-0A15-D69E9D78C094}"/>
          </ac:cxnSpMkLst>
        </pc:cxnChg>
        <pc:cxnChg chg="del">
          <ac:chgData name="김 문찬" userId="d60fa215251c47cc" providerId="LiveId" clId="{E333BFAA-8BC5-4583-8B44-903EEA5DD7E1}" dt="2022-10-10T04:09:48.561" v="202" actId="478"/>
          <ac:cxnSpMkLst>
            <pc:docMk/>
            <pc:sldMk cId="1273596780" sldId="342"/>
            <ac:cxnSpMk id="20" creationId="{D2F0567E-C7A0-D788-B6FC-86EEDAADAE0C}"/>
          </ac:cxnSpMkLst>
        </pc:cxnChg>
        <pc:cxnChg chg="del">
          <ac:chgData name="김 문찬" userId="d60fa215251c47cc" providerId="LiveId" clId="{E333BFAA-8BC5-4583-8B44-903EEA5DD7E1}" dt="2022-10-10T04:09:48.561" v="202" actId="478"/>
          <ac:cxnSpMkLst>
            <pc:docMk/>
            <pc:sldMk cId="1273596780" sldId="342"/>
            <ac:cxnSpMk id="23" creationId="{BE6439EE-B312-284C-C8C4-52A83D84D8D8}"/>
          </ac:cxnSpMkLst>
        </pc:cxnChg>
        <pc:cxnChg chg="del">
          <ac:chgData name="김 문찬" userId="d60fa215251c47cc" providerId="LiveId" clId="{E333BFAA-8BC5-4583-8B44-903EEA5DD7E1}" dt="2022-10-10T04:09:48.561" v="202" actId="478"/>
          <ac:cxnSpMkLst>
            <pc:docMk/>
            <pc:sldMk cId="1273596780" sldId="342"/>
            <ac:cxnSpMk id="26" creationId="{99039D46-2EF0-2471-6362-FBBA27DF8E4D}"/>
          </ac:cxnSpMkLst>
        </pc:cxnChg>
      </pc:sldChg>
      <pc:sldChg chg="addSp delSp modSp add mod">
        <pc:chgData name="김 문찬" userId="d60fa215251c47cc" providerId="LiveId" clId="{E333BFAA-8BC5-4583-8B44-903EEA5DD7E1}" dt="2022-10-10T04:27:38.817" v="270" actId="1076"/>
        <pc:sldMkLst>
          <pc:docMk/>
          <pc:sldMk cId="3391594220" sldId="343"/>
        </pc:sldMkLst>
        <pc:spChg chg="mod">
          <ac:chgData name="김 문찬" userId="d60fa215251c47cc" providerId="LiveId" clId="{E333BFAA-8BC5-4583-8B44-903EEA5DD7E1}" dt="2022-10-10T04:26:49.284" v="248" actId="1076"/>
          <ac:spMkLst>
            <pc:docMk/>
            <pc:sldMk cId="3391594220" sldId="343"/>
            <ac:spMk id="5" creationId="{5FE6ABB7-9AB5-2ED0-D47D-5C3D81AD325F}"/>
          </ac:spMkLst>
        </pc:spChg>
        <pc:spChg chg="mod">
          <ac:chgData name="김 문찬" userId="d60fa215251c47cc" providerId="LiveId" clId="{E333BFAA-8BC5-4583-8B44-903EEA5DD7E1}" dt="2022-10-10T04:20:49.161" v="233" actId="20577"/>
          <ac:spMkLst>
            <pc:docMk/>
            <pc:sldMk cId="3391594220" sldId="343"/>
            <ac:spMk id="6" creationId="{00000000-0000-0000-0000-000000000000}"/>
          </ac:spMkLst>
        </pc:spChg>
        <pc:spChg chg="mod">
          <ac:chgData name="김 문찬" userId="d60fa215251c47cc" providerId="LiveId" clId="{E333BFAA-8BC5-4583-8B44-903EEA5DD7E1}" dt="2022-10-10T04:20:51.975" v="235" actId="20577"/>
          <ac:spMkLst>
            <pc:docMk/>
            <pc:sldMk cId="3391594220" sldId="343"/>
            <ac:spMk id="7" creationId="{00000000-0000-0000-0000-000000000000}"/>
          </ac:spMkLst>
        </pc:spChg>
        <pc:spChg chg="mod">
          <ac:chgData name="김 문찬" userId="d60fa215251c47cc" providerId="LiveId" clId="{E333BFAA-8BC5-4583-8B44-903EEA5DD7E1}" dt="2022-10-10T04:27:38.817" v="270" actId="1076"/>
          <ac:spMkLst>
            <pc:docMk/>
            <pc:sldMk cId="3391594220" sldId="343"/>
            <ac:spMk id="13" creationId="{C1A246D0-F338-2C39-FAFA-1A1B1EF55DBA}"/>
          </ac:spMkLst>
        </pc:spChg>
        <pc:picChg chg="add mod">
          <ac:chgData name="김 문찬" userId="d60fa215251c47cc" providerId="LiveId" clId="{E333BFAA-8BC5-4583-8B44-903EEA5DD7E1}" dt="2022-10-10T04:27:19.239" v="265" actId="1076"/>
          <ac:picMkLst>
            <pc:docMk/>
            <pc:sldMk cId="3391594220" sldId="343"/>
            <ac:picMk id="8" creationId="{707DD9EE-C90C-1BE6-9078-0B475EBA2F5A}"/>
          </ac:picMkLst>
        </pc:picChg>
        <pc:picChg chg="add mod">
          <ac:chgData name="김 문찬" userId="d60fa215251c47cc" providerId="LiveId" clId="{E333BFAA-8BC5-4583-8B44-903EEA5DD7E1}" dt="2022-10-10T04:27:16.270" v="264" actId="1076"/>
          <ac:picMkLst>
            <pc:docMk/>
            <pc:sldMk cId="3391594220" sldId="343"/>
            <ac:picMk id="11" creationId="{1B2B7B06-E612-BD30-2B87-5D35ADEFB3DB}"/>
          </ac:picMkLst>
        </pc:picChg>
        <pc:picChg chg="del">
          <ac:chgData name="김 문찬" userId="d60fa215251c47cc" providerId="LiveId" clId="{E333BFAA-8BC5-4583-8B44-903EEA5DD7E1}" dt="2022-10-10T04:26:21.196" v="236" actId="478"/>
          <ac:picMkLst>
            <pc:docMk/>
            <pc:sldMk cId="3391594220" sldId="343"/>
            <ac:picMk id="12" creationId="{2E06FD42-D435-5E4A-1C0A-60498BAE00D9}"/>
          </ac:picMkLst>
        </pc:picChg>
        <pc:picChg chg="mod">
          <ac:chgData name="김 문찬" userId="d60fa215251c47cc" providerId="LiveId" clId="{E333BFAA-8BC5-4583-8B44-903EEA5DD7E1}" dt="2022-10-10T04:26:49.284" v="248" actId="1076"/>
          <ac:picMkLst>
            <pc:docMk/>
            <pc:sldMk cId="3391594220" sldId="343"/>
            <ac:picMk id="14" creationId="{6962E9DC-4960-9657-C422-ED82BBE1384A}"/>
          </ac:picMkLst>
        </pc:picChg>
        <pc:picChg chg="mod">
          <ac:chgData name="김 문찬" userId="d60fa215251c47cc" providerId="LiveId" clId="{E333BFAA-8BC5-4583-8B44-903EEA5DD7E1}" dt="2022-10-10T04:27:03.007" v="260" actId="1076"/>
          <ac:picMkLst>
            <pc:docMk/>
            <pc:sldMk cId="3391594220" sldId="343"/>
            <ac:picMk id="15" creationId="{322BB36E-564F-14EC-77C1-1592E414358D}"/>
          </ac:picMkLst>
        </pc:picChg>
        <pc:picChg chg="del">
          <ac:chgData name="김 문찬" userId="d60fa215251c47cc" providerId="LiveId" clId="{E333BFAA-8BC5-4583-8B44-903EEA5DD7E1}" dt="2022-10-10T04:26:21.196" v="236" actId="478"/>
          <ac:picMkLst>
            <pc:docMk/>
            <pc:sldMk cId="3391594220" sldId="343"/>
            <ac:picMk id="17" creationId="{14481BBE-1F26-9D9B-129C-413EB84A8F5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0F1DD-4D24-4541-98A2-0CD79AD5890F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E9FE4-B007-4EB1-9F0B-4BA173B2D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185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ㅇㄹ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E9FE4-B007-4EB1-9F0B-4BA173B2D3F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179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slerweb.com/ko/vision-campus/markets-and-applications/what-is-deep-learning/" TargetMode="External"/><Relationship Id="rId7" Type="http://schemas.openxmlformats.org/officeDocument/2006/relationships/hyperlink" Target="https://ko.wikipedia.org/wiki/%EC%BC%80%EB%9D%BC%EC%8A%A4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6" Type="http://schemas.openxmlformats.org/officeDocument/2006/relationships/hyperlink" Target="https://nicholastsmith.wordpress.com/2016/04/19/stock-market-prediction-using-multi-layer-perceptrons-with-tensorflow/" TargetMode="External"/><Relationship Id="rId5" Type="http://schemas.openxmlformats.org/officeDocument/2006/relationships/hyperlink" Target="https://sonsnotation.blogspot.com/2020/11/7-convolutional-neural-networkcnn.html" TargetMode="External"/><Relationship Id="rId4" Type="http://schemas.openxmlformats.org/officeDocument/2006/relationships/hyperlink" Target="https://ettrends.etri.re.kr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1240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87568" y="2974310"/>
            <a:ext cx="5416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이미지 인식 기술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911731" y="3801943"/>
            <a:ext cx="232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전자상거래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0318E9-404E-3494-B84E-5663BB9118E6}"/>
              </a:ext>
            </a:extLst>
          </p:cNvPr>
          <p:cNvSpPr txBox="1"/>
          <p:nvPr/>
        </p:nvSpPr>
        <p:spPr>
          <a:xfrm flipH="1">
            <a:off x="8029633" y="4869989"/>
            <a:ext cx="232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교수님 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ko-KR" altLang="en-US" sz="1600" dirty="0">
                <a:solidFill>
                  <a:schemeClr val="bg1"/>
                </a:solidFill>
              </a:rPr>
              <a:t>유영훈 교수님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E28884-00F5-B37C-1095-77DE00EFED89}"/>
              </a:ext>
            </a:extLst>
          </p:cNvPr>
          <p:cNvSpPr txBox="1"/>
          <p:nvPr/>
        </p:nvSpPr>
        <p:spPr>
          <a:xfrm flipH="1">
            <a:off x="7457547" y="5208543"/>
            <a:ext cx="232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분반 </a:t>
            </a:r>
            <a:r>
              <a:rPr lang="en-US" altLang="ko-KR" sz="1600" dirty="0">
                <a:solidFill>
                  <a:schemeClr val="bg1"/>
                </a:solidFill>
              </a:rPr>
              <a:t>: 001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41A9AC-D6DF-8593-BD36-50C8E4165D1F}"/>
              </a:ext>
            </a:extLst>
          </p:cNvPr>
          <p:cNvSpPr txBox="1"/>
          <p:nvPr/>
        </p:nvSpPr>
        <p:spPr>
          <a:xfrm flipH="1">
            <a:off x="8075352" y="5877768"/>
            <a:ext cx="4093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bg1"/>
                </a:solidFill>
              </a:rPr>
              <a:t>팀원 </a:t>
            </a:r>
            <a:r>
              <a:rPr lang="en-US" altLang="ko-KR" sz="1600" dirty="0">
                <a:solidFill>
                  <a:schemeClr val="bg1"/>
                </a:solidFill>
              </a:rPr>
              <a:t>: 12181576 </a:t>
            </a:r>
            <a:r>
              <a:rPr lang="ko-KR" altLang="en-US" sz="1600" dirty="0">
                <a:solidFill>
                  <a:schemeClr val="bg1"/>
                </a:solidFill>
              </a:rPr>
              <a:t>김문찬 </a:t>
            </a:r>
            <a:r>
              <a:rPr lang="en-US" altLang="ko-KR" sz="1600" dirty="0">
                <a:solidFill>
                  <a:schemeClr val="bg1"/>
                </a:solidFill>
              </a:rPr>
              <a:t>- ppt</a:t>
            </a:r>
            <a:r>
              <a:rPr lang="ko-KR" altLang="en-US" sz="1600" dirty="0">
                <a:solidFill>
                  <a:schemeClr val="bg1"/>
                </a:solidFill>
              </a:rPr>
              <a:t>작성 및 발표     </a:t>
            </a:r>
            <a:r>
              <a:rPr lang="en-US" altLang="ko-KR" sz="1600" dirty="0">
                <a:solidFill>
                  <a:schemeClr val="bg1"/>
                </a:solidFill>
              </a:rPr>
              <a:t>     	12181714 </a:t>
            </a:r>
            <a:r>
              <a:rPr lang="ko-KR" altLang="en-US" sz="1600" dirty="0">
                <a:solidFill>
                  <a:schemeClr val="bg1"/>
                </a:solidFill>
              </a:rPr>
              <a:t>김상준 </a:t>
            </a:r>
            <a:r>
              <a:rPr lang="en-US" altLang="ko-KR" sz="1600" dirty="0">
                <a:solidFill>
                  <a:schemeClr val="bg1"/>
                </a:solidFill>
              </a:rPr>
              <a:t>- </a:t>
            </a:r>
            <a:r>
              <a:rPr lang="ko-KR" altLang="en-US" sz="1600" dirty="0">
                <a:solidFill>
                  <a:schemeClr val="bg1"/>
                </a:solidFill>
              </a:rPr>
              <a:t>자료조사</a:t>
            </a:r>
            <a:r>
              <a:rPr lang="en-US" altLang="ko-KR" sz="1600" dirty="0">
                <a:solidFill>
                  <a:schemeClr val="bg1"/>
                </a:solidFill>
              </a:rPr>
              <a:t>	</a:t>
            </a:r>
          </a:p>
          <a:p>
            <a:pPr algn="just"/>
            <a:r>
              <a:rPr lang="en-US" altLang="ko-KR" sz="1600" dirty="0">
                <a:solidFill>
                  <a:schemeClr val="bg1"/>
                </a:solidFill>
              </a:rPr>
              <a:t>	12181674 </a:t>
            </a:r>
            <a:r>
              <a:rPr lang="ko-KR" altLang="en-US" sz="1600" dirty="0" err="1">
                <a:solidFill>
                  <a:schemeClr val="bg1"/>
                </a:solidFill>
              </a:rPr>
              <a:t>전민제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- </a:t>
            </a:r>
            <a:r>
              <a:rPr lang="ko-KR" altLang="en-US" sz="1600" dirty="0">
                <a:solidFill>
                  <a:schemeClr val="bg1"/>
                </a:solidFill>
              </a:rPr>
              <a:t>자료조사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0B688D-000E-3148-CD13-92D177C143A0}"/>
              </a:ext>
            </a:extLst>
          </p:cNvPr>
          <p:cNvSpPr txBox="1"/>
          <p:nvPr/>
        </p:nvSpPr>
        <p:spPr>
          <a:xfrm flipH="1">
            <a:off x="7346659" y="5558133"/>
            <a:ext cx="232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조 </a:t>
            </a:r>
            <a:r>
              <a:rPr lang="en-US" altLang="ko-KR" sz="1600" dirty="0">
                <a:solidFill>
                  <a:schemeClr val="bg1"/>
                </a:solidFill>
              </a:rPr>
              <a:t>: 7</a:t>
            </a:r>
            <a:r>
              <a:rPr lang="ko-KR" altLang="en-US" sz="1600" dirty="0">
                <a:solidFill>
                  <a:schemeClr val="bg1"/>
                </a:solidFill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536388" y="652394"/>
            <a:ext cx="69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3618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이미지 인식 기술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(6)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491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-  </a:t>
            </a:r>
            <a:r>
              <a:rPr lang="ko-KR" altLang="en-US" sz="1400" spc="-150" dirty="0">
                <a:solidFill>
                  <a:schemeClr val="accent4"/>
                </a:solidFill>
              </a:rPr>
              <a:t>이미지 분류 모델을 위한 구조</a:t>
            </a:r>
            <a:r>
              <a:rPr lang="en-US" altLang="ko-KR" sz="1400" spc="-150" dirty="0">
                <a:solidFill>
                  <a:schemeClr val="accent4"/>
                </a:solidFill>
              </a:rPr>
              <a:t>(4)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E6ABB7-9AB5-2ED0-D47D-5C3D81AD325F}"/>
              </a:ext>
            </a:extLst>
          </p:cNvPr>
          <p:cNvSpPr txBox="1"/>
          <p:nvPr/>
        </p:nvSpPr>
        <p:spPr>
          <a:xfrm>
            <a:off x="1136650" y="2348222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accent4"/>
                </a:solidFill>
              </a:rPr>
              <a:t>CNN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962E9DC-4960-9657-C422-ED82BBE1384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8" b="14858"/>
          <a:stretch/>
        </p:blipFill>
        <p:spPr>
          <a:xfrm>
            <a:off x="804437" y="2272355"/>
            <a:ext cx="407776" cy="4077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77B3E8-DCF6-D64C-ADA0-B0409FDF0B11}"/>
              </a:ext>
            </a:extLst>
          </p:cNvPr>
          <p:cNvSpPr txBox="1"/>
          <p:nvPr/>
        </p:nvSpPr>
        <p:spPr>
          <a:xfrm>
            <a:off x="916321" y="2880587"/>
            <a:ext cx="2313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accent4"/>
                </a:solidFill>
              </a:rPr>
              <a:t>Sub-sampling(Pooling) 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CC125BF-BBA9-8EEC-0A15-D69E9D78C094}"/>
              </a:ext>
            </a:extLst>
          </p:cNvPr>
          <p:cNvCxnSpPr>
            <a:cxnSpLocks/>
          </p:cNvCxnSpPr>
          <p:nvPr/>
        </p:nvCxnSpPr>
        <p:spPr>
          <a:xfrm>
            <a:off x="992474" y="3219141"/>
            <a:ext cx="2086006" cy="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D48637A-AB8F-BDA9-5481-99795EDD33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57" y="3442418"/>
            <a:ext cx="3362325" cy="23145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D848F5-4A5F-8D2A-124E-9226D155B1D5}"/>
              </a:ext>
            </a:extLst>
          </p:cNvPr>
          <p:cNvSpPr txBox="1"/>
          <p:nvPr/>
        </p:nvSpPr>
        <p:spPr>
          <a:xfrm>
            <a:off x="4479601" y="2880587"/>
            <a:ext cx="2121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accent4"/>
                </a:solidFill>
              </a:rPr>
              <a:t>Fully connected layer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50E4152-CB55-BB34-051E-CA1AFF72020F}"/>
              </a:ext>
            </a:extLst>
          </p:cNvPr>
          <p:cNvCxnSpPr>
            <a:cxnSpLocks/>
          </p:cNvCxnSpPr>
          <p:nvPr/>
        </p:nvCxnSpPr>
        <p:spPr>
          <a:xfrm>
            <a:off x="4459574" y="3219141"/>
            <a:ext cx="2086006" cy="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E8F3FF8-1702-1E81-B322-3C5EFD5A9ED2}"/>
              </a:ext>
            </a:extLst>
          </p:cNvPr>
          <p:cNvSpPr txBox="1"/>
          <p:nvPr/>
        </p:nvSpPr>
        <p:spPr>
          <a:xfrm>
            <a:off x="7699432" y="2880587"/>
            <a:ext cx="2600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accent4"/>
                </a:solidFill>
              </a:rPr>
              <a:t>hierarchical representation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6DFAD22-D343-6F63-C197-E508DE624623}"/>
              </a:ext>
            </a:extLst>
          </p:cNvPr>
          <p:cNvCxnSpPr>
            <a:cxnSpLocks/>
          </p:cNvCxnSpPr>
          <p:nvPr/>
        </p:nvCxnSpPr>
        <p:spPr>
          <a:xfrm>
            <a:off x="7699432" y="3219141"/>
            <a:ext cx="2600392" cy="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EB00B021-A420-52E3-B4FB-FC772BEC44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100" y="3649135"/>
            <a:ext cx="3786902" cy="20770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5548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3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536388" y="652394"/>
            <a:ext cx="69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3618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이미지 인식 기술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(7)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331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-  </a:t>
            </a:r>
            <a:r>
              <a:rPr lang="ko-KR" altLang="en-US" sz="1400" spc="-150" dirty="0">
                <a:solidFill>
                  <a:schemeClr val="accent4"/>
                </a:solidFill>
              </a:rPr>
              <a:t>객체 탐지 모델을 위한 구조</a:t>
            </a:r>
            <a:r>
              <a:rPr lang="en-US" altLang="ko-KR" sz="1400" spc="-150" dirty="0">
                <a:solidFill>
                  <a:schemeClr val="accent4"/>
                </a:solidFill>
              </a:rPr>
              <a:t>(1)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E6ABB7-9AB5-2ED0-D47D-5C3D81AD325F}"/>
              </a:ext>
            </a:extLst>
          </p:cNvPr>
          <p:cNvSpPr txBox="1"/>
          <p:nvPr/>
        </p:nvSpPr>
        <p:spPr>
          <a:xfrm>
            <a:off x="1036547" y="2341577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accent4"/>
                </a:solidFill>
              </a:rPr>
              <a:t>  R-CNN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962E9DC-4960-9657-C422-ED82BBE1384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8" b="14858"/>
          <a:stretch/>
        </p:blipFill>
        <p:spPr>
          <a:xfrm>
            <a:off x="804437" y="2272355"/>
            <a:ext cx="407776" cy="4077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77B3E8-DCF6-D64C-ADA0-B0409FDF0B11}"/>
              </a:ext>
            </a:extLst>
          </p:cNvPr>
          <p:cNvSpPr txBox="1"/>
          <p:nvPr/>
        </p:nvSpPr>
        <p:spPr>
          <a:xfrm>
            <a:off x="976374" y="2880587"/>
            <a:ext cx="18117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accent4"/>
                </a:solidFill>
              </a:rPr>
              <a:t>Region </a:t>
            </a:r>
            <a:r>
              <a:rPr lang="en-US" altLang="ko-KR" sz="1600" dirty="0" err="1">
                <a:solidFill>
                  <a:schemeClr val="accent4"/>
                </a:solidFill>
              </a:rPr>
              <a:t>Porpposal</a:t>
            </a:r>
            <a:endParaRPr lang="en-US" altLang="ko-KR" sz="1600" dirty="0">
              <a:solidFill>
                <a:schemeClr val="accent4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CC125BF-BBA9-8EEC-0A15-D69E9D78C094}"/>
              </a:ext>
            </a:extLst>
          </p:cNvPr>
          <p:cNvCxnSpPr>
            <a:cxnSpLocks/>
          </p:cNvCxnSpPr>
          <p:nvPr/>
        </p:nvCxnSpPr>
        <p:spPr>
          <a:xfrm>
            <a:off x="992474" y="3219141"/>
            <a:ext cx="1750726" cy="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E7F410B1-570E-13D8-DD4B-647261184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074" y="3886423"/>
            <a:ext cx="5810250" cy="21145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04238AA-E742-6818-31A6-661DC63819AF}"/>
              </a:ext>
            </a:extLst>
          </p:cNvPr>
          <p:cNvSpPr txBox="1"/>
          <p:nvPr/>
        </p:nvSpPr>
        <p:spPr>
          <a:xfrm>
            <a:off x="3193328" y="2880587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accent4"/>
                </a:solidFill>
              </a:rPr>
              <a:t>Feature extraction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2F0567E-C7A0-D788-B6FC-86EEDAADAE0C}"/>
              </a:ext>
            </a:extLst>
          </p:cNvPr>
          <p:cNvCxnSpPr>
            <a:cxnSpLocks/>
          </p:cNvCxnSpPr>
          <p:nvPr/>
        </p:nvCxnSpPr>
        <p:spPr>
          <a:xfrm>
            <a:off x="3223056" y="3219141"/>
            <a:ext cx="1750726" cy="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FC99777-B73F-17B7-2D72-3693997FA3E7}"/>
              </a:ext>
            </a:extLst>
          </p:cNvPr>
          <p:cNvSpPr txBox="1"/>
          <p:nvPr/>
        </p:nvSpPr>
        <p:spPr>
          <a:xfrm>
            <a:off x="5400598" y="2880587"/>
            <a:ext cx="2374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accent4"/>
                </a:solidFill>
              </a:rPr>
              <a:t>Support Vector Machine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E6439EE-B312-284C-C8C4-52A83D84D8D8}"/>
              </a:ext>
            </a:extLst>
          </p:cNvPr>
          <p:cNvCxnSpPr>
            <a:cxnSpLocks/>
          </p:cNvCxnSpPr>
          <p:nvPr/>
        </p:nvCxnSpPr>
        <p:spPr>
          <a:xfrm>
            <a:off x="5400598" y="3219141"/>
            <a:ext cx="2374240" cy="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B6D1D4-AACE-DCA4-2935-04990229552E}"/>
              </a:ext>
            </a:extLst>
          </p:cNvPr>
          <p:cNvSpPr txBox="1"/>
          <p:nvPr/>
        </p:nvSpPr>
        <p:spPr>
          <a:xfrm>
            <a:off x="8201654" y="2880587"/>
            <a:ext cx="1220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accent4"/>
                </a:solidFill>
              </a:rPr>
              <a:t>Regression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9039D46-2EF0-2471-6362-FBBA27DF8E4D}"/>
              </a:ext>
            </a:extLst>
          </p:cNvPr>
          <p:cNvCxnSpPr>
            <a:cxnSpLocks/>
          </p:cNvCxnSpPr>
          <p:nvPr/>
        </p:nvCxnSpPr>
        <p:spPr>
          <a:xfrm>
            <a:off x="8201654" y="3219141"/>
            <a:ext cx="1220206" cy="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22B26A49-A94D-4D2A-A455-0913B5B640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148" y="3275551"/>
            <a:ext cx="2590345" cy="272542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EAA4EE2-4B94-3AE4-4C21-11F20CC93B7F}"/>
              </a:ext>
            </a:extLst>
          </p:cNvPr>
          <p:cNvSpPr txBox="1"/>
          <p:nvPr/>
        </p:nvSpPr>
        <p:spPr>
          <a:xfrm>
            <a:off x="8000622" y="5760699"/>
            <a:ext cx="628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accent4"/>
                </a:solidFill>
              </a:rPr>
              <a:t>SVM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692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8" grpId="0"/>
      <p:bldP spid="21" grpId="0"/>
      <p:bldP spid="25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536388" y="652394"/>
            <a:ext cx="69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3618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이미지 인식 기술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(8)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331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-  </a:t>
            </a:r>
            <a:r>
              <a:rPr lang="ko-KR" altLang="en-US" sz="1400" spc="-150" dirty="0">
                <a:solidFill>
                  <a:schemeClr val="accent4"/>
                </a:solidFill>
              </a:rPr>
              <a:t>객체 탐지 모델을 위한 구조</a:t>
            </a:r>
            <a:r>
              <a:rPr lang="en-US" altLang="ko-KR" sz="1400" spc="-150" dirty="0">
                <a:solidFill>
                  <a:schemeClr val="accent4"/>
                </a:solidFill>
              </a:rPr>
              <a:t>(2)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E6ABB7-9AB5-2ED0-D47D-5C3D81AD325F}"/>
              </a:ext>
            </a:extLst>
          </p:cNvPr>
          <p:cNvSpPr txBox="1"/>
          <p:nvPr/>
        </p:nvSpPr>
        <p:spPr>
          <a:xfrm>
            <a:off x="1686751" y="235259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accent4"/>
                </a:solidFill>
              </a:rPr>
              <a:t>  Fast R-CNN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962E9DC-4960-9657-C422-ED82BBE1384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8" b="14858"/>
          <a:stretch/>
        </p:blipFill>
        <p:spPr>
          <a:xfrm>
            <a:off x="1482863" y="2283371"/>
            <a:ext cx="407776" cy="40777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E06FD42-D435-5E4A-1C0A-60498BAE00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06" y="2760370"/>
            <a:ext cx="3731759" cy="26676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A246D0-F338-2C39-FAFA-1A1B1EF55DBA}"/>
              </a:ext>
            </a:extLst>
          </p:cNvPr>
          <p:cNvSpPr txBox="1"/>
          <p:nvPr/>
        </p:nvSpPr>
        <p:spPr>
          <a:xfrm>
            <a:off x="6860486" y="2352594"/>
            <a:ext cx="1598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accent4"/>
                </a:solidFill>
              </a:rPr>
              <a:t>  Faster R-CNN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22BB36E-564F-14EC-77C1-1592E414358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8" b="14858"/>
          <a:stretch/>
        </p:blipFill>
        <p:spPr>
          <a:xfrm>
            <a:off x="6656598" y="2283371"/>
            <a:ext cx="407776" cy="40777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4481BBE-1F26-9D9B-129C-413EB84A8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095" y="2691147"/>
            <a:ext cx="2706669" cy="26676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7359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536388" y="652394"/>
            <a:ext cx="69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3618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이미지 인식 기술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(9)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331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-  </a:t>
            </a:r>
            <a:r>
              <a:rPr lang="ko-KR" altLang="en-US" sz="1400" spc="-150" dirty="0">
                <a:solidFill>
                  <a:schemeClr val="accent4"/>
                </a:solidFill>
              </a:rPr>
              <a:t>객체 탐지 모델을 위한 구조</a:t>
            </a:r>
            <a:r>
              <a:rPr lang="en-US" altLang="ko-KR" sz="1400" spc="-150" dirty="0">
                <a:solidFill>
                  <a:schemeClr val="accent4"/>
                </a:solidFill>
              </a:rPr>
              <a:t>(3)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E6ABB7-9AB5-2ED0-D47D-5C3D81AD325F}"/>
              </a:ext>
            </a:extLst>
          </p:cNvPr>
          <p:cNvSpPr txBox="1"/>
          <p:nvPr/>
        </p:nvSpPr>
        <p:spPr>
          <a:xfrm>
            <a:off x="1008003" y="2359916"/>
            <a:ext cx="809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accent4"/>
                </a:solidFill>
              </a:rPr>
              <a:t> YOLO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962E9DC-4960-9657-C422-ED82BBE1384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8" b="14858"/>
          <a:stretch/>
        </p:blipFill>
        <p:spPr>
          <a:xfrm>
            <a:off x="761929" y="2290694"/>
            <a:ext cx="407776" cy="4077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A246D0-F338-2C39-FAFA-1A1B1EF55DBA}"/>
              </a:ext>
            </a:extLst>
          </p:cNvPr>
          <p:cNvSpPr txBox="1"/>
          <p:nvPr/>
        </p:nvSpPr>
        <p:spPr>
          <a:xfrm>
            <a:off x="5296742" y="2352767"/>
            <a:ext cx="7200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accent4"/>
                </a:solidFill>
              </a:rPr>
              <a:t>  SSD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22BB36E-564F-14EC-77C1-1592E414358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8" b="14858"/>
          <a:stretch/>
        </p:blipFill>
        <p:spPr>
          <a:xfrm>
            <a:off x="5092854" y="2283545"/>
            <a:ext cx="407776" cy="4077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07DD9EE-C90C-1BE6-9078-0B475EBA2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83" y="2888362"/>
            <a:ext cx="4091707" cy="29105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B2B7B06-E612-BD30-2B87-5D35ADEFB3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854" y="2989773"/>
            <a:ext cx="5646774" cy="27077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9159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2589415" cy="769441"/>
            <a:chOff x="510077" y="2691080"/>
            <a:chExt cx="2589415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250260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오픈 소스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6884" y="2691080"/>
              <a:ext cx="250260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오픈 소스</a:t>
              </a:r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2.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5212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538793" y="652394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3200" b="1" dirty="0">
                <a:solidFill>
                  <a:schemeClr val="accent4"/>
                </a:solidFill>
              </a:rPr>
              <a:t>2. 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3600" y="667782"/>
            <a:ext cx="42437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TensorFlow   vs   </a:t>
            </a:r>
            <a:r>
              <a:rPr lang="en-US" altLang="ko-KR" sz="3000" spc="-150" dirty="0" err="1">
                <a:solidFill>
                  <a:schemeClr val="accent4"/>
                </a:solidFill>
                <a:latin typeface="+mj-ea"/>
                <a:ea typeface="+mj-ea"/>
              </a:rPr>
              <a:t>PyTorch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13" name="그림 1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67C55242-9232-2C3E-6845-C5CD730F3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012" y="2074443"/>
            <a:ext cx="3257550" cy="7143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AF05662-BDEE-1C70-5700-276254BE33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525" y="1844420"/>
            <a:ext cx="1608915" cy="1002043"/>
          </a:xfrm>
          <a:prstGeom prst="rect">
            <a:avLst/>
          </a:prstGeom>
        </p:spPr>
      </p:pic>
      <p:pic>
        <p:nvPicPr>
          <p:cNvPr id="19" name="그림 1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39A2DEA9-C1DA-5AB1-E523-73A6C31BD4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338" y="1978633"/>
            <a:ext cx="863775" cy="86783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1AC7E3D-F03E-C81C-4406-7E6D17A014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525" y="2788818"/>
            <a:ext cx="5963658" cy="39091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89485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3901116" cy="776499"/>
            <a:chOff x="510077" y="2691080"/>
            <a:chExt cx="3901116" cy="776499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373050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관련 시장 동향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0685" y="2698138"/>
              <a:ext cx="373050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관련</a:t>
              </a:r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 </a:t>
              </a:r>
              <a:r>
                <a: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시장 동향</a:t>
              </a:r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3.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8524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2" y="652394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67931"/>
            <a:ext cx="29033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안정성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&amp;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신뢰성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8E915F-84FE-6BEF-1C08-DAA787B81FD6}"/>
              </a:ext>
            </a:extLst>
          </p:cNvPr>
          <p:cNvSpPr txBox="1"/>
          <p:nvPr/>
        </p:nvSpPr>
        <p:spPr>
          <a:xfrm>
            <a:off x="1892006" y="2129596"/>
            <a:ext cx="6391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accent4"/>
                </a:solidFill>
              </a:rPr>
              <a:t>이미지 인식 문제로 인한 사고 발생 가능성이 큰 문제로 대두</a:t>
            </a:r>
            <a:r>
              <a:rPr lang="en-US" altLang="ko-KR" sz="1600" dirty="0">
                <a:solidFill>
                  <a:schemeClr val="accent4"/>
                </a:solidFill>
              </a:rPr>
              <a:t>. </a:t>
            </a:r>
          </a:p>
          <a:p>
            <a:pPr algn="just"/>
            <a:r>
              <a:rPr lang="ko-KR" altLang="en-US" sz="1600" dirty="0">
                <a:solidFill>
                  <a:schemeClr val="accent4"/>
                </a:solidFill>
              </a:rPr>
              <a:t>인공지능 기술의 안정성과 신뢰성을 확보하는 것은 선택이 아닌 필수</a:t>
            </a:r>
            <a:r>
              <a:rPr lang="en-US" altLang="ko-KR" sz="1600" dirty="0">
                <a:solidFill>
                  <a:schemeClr val="accent4"/>
                </a:solidFill>
              </a:rPr>
              <a:t>.</a:t>
            </a:r>
          </a:p>
        </p:txBody>
      </p:sp>
      <p:pic>
        <p:nvPicPr>
          <p:cNvPr id="11" name="그림 10" descr="텍스트, 포유류, 자이언트판다이(가) 표시된 사진&#10;&#10;자동 생성된 설명">
            <a:extLst>
              <a:ext uri="{FF2B5EF4-FFF2-40B4-BE49-F238E27FC236}">
                <a16:creationId xmlns:a16="http://schemas.microsoft.com/office/drawing/2014/main" id="{B11BC837-1867-31FD-6D4D-AE34D4A095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7" t="-3746" r="6115" b="-1"/>
          <a:stretch/>
        </p:blipFill>
        <p:spPr bwMode="auto">
          <a:xfrm>
            <a:off x="2003239" y="2973307"/>
            <a:ext cx="6245225" cy="22009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DA5324-418B-F0D3-2D68-34315EF43C24}"/>
              </a:ext>
            </a:extLst>
          </p:cNvPr>
          <p:cNvSpPr txBox="1"/>
          <p:nvPr/>
        </p:nvSpPr>
        <p:spPr>
          <a:xfrm>
            <a:off x="2494379" y="5394437"/>
            <a:ext cx="5160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accent4"/>
                </a:solidFill>
              </a:rPr>
              <a:t>적대적 예제 자체를 학습하는 적대적 학습 방법이나 </a:t>
            </a:r>
            <a:endParaRPr lang="en-US" altLang="ko-KR" sz="1600" dirty="0">
              <a:solidFill>
                <a:schemeClr val="accent4"/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accent4"/>
                </a:solidFill>
              </a:rPr>
              <a:t>노이즈를 제거</a:t>
            </a:r>
            <a:r>
              <a:rPr lang="en-US" altLang="ko-KR" sz="1600" dirty="0">
                <a:solidFill>
                  <a:schemeClr val="accent4"/>
                </a:solidFill>
              </a:rPr>
              <a:t>, </a:t>
            </a:r>
            <a:r>
              <a:rPr lang="ko-KR" altLang="en-US" sz="1600" dirty="0">
                <a:solidFill>
                  <a:schemeClr val="accent4"/>
                </a:solidFill>
              </a:rPr>
              <a:t>완화하는 노이즈 </a:t>
            </a:r>
            <a:r>
              <a:rPr lang="ko-KR" altLang="en-US" sz="1600" dirty="0" err="1">
                <a:solidFill>
                  <a:schemeClr val="accent4"/>
                </a:solidFill>
              </a:rPr>
              <a:t>감쇄기</a:t>
            </a:r>
            <a:r>
              <a:rPr lang="ko-KR" altLang="en-US" sz="1600" dirty="0">
                <a:solidFill>
                  <a:schemeClr val="accent4"/>
                </a:solidFill>
              </a:rPr>
              <a:t> 방식 등을 연구</a:t>
            </a:r>
            <a:endParaRPr lang="en-US" altLang="ko-KR" sz="1600" dirty="0">
              <a:solidFill>
                <a:schemeClr val="accent4"/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A49F69EB-019A-F7C6-47C9-439F4695BEE7}"/>
              </a:ext>
            </a:extLst>
          </p:cNvPr>
          <p:cNvSpPr/>
          <p:nvPr/>
        </p:nvSpPr>
        <p:spPr>
          <a:xfrm>
            <a:off x="2043745" y="5433153"/>
            <a:ext cx="359861" cy="25367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2503FB4-322F-C585-804A-42966019202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8" b="15958"/>
          <a:stretch/>
        </p:blipFill>
        <p:spPr>
          <a:xfrm>
            <a:off x="1558128" y="2080950"/>
            <a:ext cx="417037" cy="41703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3D5D1FE-78AC-3AE8-B461-B7172CBDBF1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8" b="14858"/>
          <a:stretch/>
        </p:blipFill>
        <p:spPr>
          <a:xfrm>
            <a:off x="1549742" y="2940636"/>
            <a:ext cx="488363" cy="4883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5283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2" y="652394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67931"/>
            <a:ext cx="32912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안정성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&amp;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신뢰성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(2)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C61176-8622-2EC9-C9EC-69D98840F7AD}"/>
              </a:ext>
            </a:extLst>
          </p:cNvPr>
          <p:cNvSpPr txBox="1"/>
          <p:nvPr/>
        </p:nvSpPr>
        <p:spPr>
          <a:xfrm>
            <a:off x="1274764" y="2290694"/>
            <a:ext cx="8951178" cy="3370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4"/>
                </a:solidFill>
              </a:rPr>
              <a:t>학습하지 못한 데이터 처리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4"/>
                </a:solidFill>
              </a:rPr>
              <a:t>딥 러닝 기반 이미지 인식 기술의 근본적인 불안감 중 하나는 학습하지 못한 패턴에 대한 처리</a:t>
            </a:r>
            <a:r>
              <a:rPr lang="en-US" altLang="ko-KR" sz="1600" dirty="0">
                <a:solidFill>
                  <a:schemeClr val="accent4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4"/>
                </a:solidFill>
              </a:rPr>
              <a:t>        ”학습 외 분포 데이터 탐지 </a:t>
            </a:r>
            <a:r>
              <a:rPr lang="en-US" altLang="ko-KR" sz="1600" dirty="0">
                <a:solidFill>
                  <a:schemeClr val="accent4"/>
                </a:solidFill>
              </a:rPr>
              <a:t>(</a:t>
            </a:r>
            <a:r>
              <a:rPr lang="en-US" altLang="ko-KR" sz="1600" dirty="0" err="1">
                <a:solidFill>
                  <a:schemeClr val="accent4"/>
                </a:solidFill>
              </a:rPr>
              <a:t>Out_of_Distribution</a:t>
            </a:r>
            <a:r>
              <a:rPr lang="en-US" altLang="ko-KR" sz="1600" dirty="0">
                <a:solidFill>
                  <a:schemeClr val="accent4"/>
                </a:solidFill>
              </a:rPr>
              <a:t> Detection)”</a:t>
            </a:r>
            <a:r>
              <a:rPr lang="ko-KR" altLang="en-US" sz="1600" dirty="0">
                <a:solidFill>
                  <a:schemeClr val="accent4"/>
                </a:solidFill>
              </a:rPr>
              <a:t>기술을 발전</a:t>
            </a:r>
            <a:endParaRPr lang="en-US" altLang="ko-KR" sz="16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4"/>
                </a:solidFill>
              </a:rPr>
              <a:t>“</a:t>
            </a:r>
            <a:r>
              <a:rPr lang="ko-KR" altLang="en-US" sz="1600" dirty="0">
                <a:solidFill>
                  <a:schemeClr val="accent4"/>
                </a:solidFill>
              </a:rPr>
              <a:t>학습 외 데이터 </a:t>
            </a:r>
            <a:r>
              <a:rPr lang="ko-KR" altLang="en-US" sz="1600" dirty="0" err="1">
                <a:solidFill>
                  <a:schemeClr val="accent4"/>
                </a:solidFill>
              </a:rPr>
              <a:t>탐지”는</a:t>
            </a:r>
            <a:r>
              <a:rPr lang="ko-KR" altLang="en-US" sz="1600" dirty="0">
                <a:solidFill>
                  <a:schemeClr val="accent4"/>
                </a:solidFill>
              </a:rPr>
              <a:t> 인공지능에 입력된 이미지가 학습된 데이터들의 확률 분포의 데이터</a:t>
            </a:r>
            <a:r>
              <a:rPr lang="en-US" altLang="ko-KR" sz="1600" dirty="0">
                <a:solidFill>
                  <a:schemeClr val="accent4"/>
                </a:solidFill>
              </a:rPr>
              <a:t>(</a:t>
            </a:r>
            <a:r>
              <a:rPr lang="ko-KR" altLang="en-US" sz="1600" dirty="0">
                <a:solidFill>
                  <a:schemeClr val="accent4"/>
                </a:solidFill>
              </a:rPr>
              <a:t>즉</a:t>
            </a:r>
            <a:r>
              <a:rPr lang="en-US" altLang="ko-KR" sz="1600" dirty="0">
                <a:solidFill>
                  <a:schemeClr val="accent4"/>
                </a:solidFill>
              </a:rPr>
              <a:t>,</a:t>
            </a:r>
            <a:r>
              <a:rPr lang="ko-KR" altLang="en-US" sz="1600" dirty="0">
                <a:solidFill>
                  <a:schemeClr val="accent4"/>
                </a:solidFill>
              </a:rPr>
              <a:t>확률적으로 일어 날 가능성이 있는 데이터</a:t>
            </a:r>
            <a:r>
              <a:rPr lang="en-US" altLang="ko-KR" sz="1600" dirty="0">
                <a:solidFill>
                  <a:schemeClr val="accent4"/>
                </a:solidFill>
              </a:rPr>
              <a:t>)</a:t>
            </a:r>
            <a:r>
              <a:rPr lang="ko-KR" altLang="en-US" sz="1600" dirty="0">
                <a:solidFill>
                  <a:schemeClr val="accent4"/>
                </a:solidFill>
              </a:rPr>
              <a:t>인지 아닌지를 식별하는 것이다</a:t>
            </a:r>
            <a:r>
              <a:rPr lang="en-US" altLang="ko-KR" sz="1600" dirty="0">
                <a:solidFill>
                  <a:schemeClr val="accent4"/>
                </a:solidFill>
              </a:rPr>
              <a:t>. </a:t>
            </a:r>
            <a:r>
              <a:rPr lang="ko-KR" altLang="en-US" sz="1600" dirty="0">
                <a:solidFill>
                  <a:schemeClr val="accent4"/>
                </a:solidFill>
              </a:rPr>
              <a:t>따라서 이러한 기술을 통해 인공 신경망이 판단하기 어려운 이미지를 걸러 내거나 예외 처리하여 안전성과 신뢰성을 높일 수 있다</a:t>
            </a:r>
            <a:r>
              <a:rPr lang="en-US" altLang="ko-KR" sz="1600" dirty="0">
                <a:solidFill>
                  <a:schemeClr val="accent4"/>
                </a:solidFill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C75DD06-3E86-6619-04FB-176DB79F59F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8" b="14858"/>
          <a:stretch/>
        </p:blipFill>
        <p:spPr>
          <a:xfrm>
            <a:off x="892468" y="2216736"/>
            <a:ext cx="488363" cy="488363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1EBA641-9DF4-5961-8383-B55673319062}"/>
              </a:ext>
            </a:extLst>
          </p:cNvPr>
          <p:cNvCxnSpPr>
            <a:cxnSpLocks/>
          </p:cNvCxnSpPr>
          <p:nvPr/>
        </p:nvCxnSpPr>
        <p:spPr>
          <a:xfrm>
            <a:off x="1380831" y="2705099"/>
            <a:ext cx="2436789" cy="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2DF0E691-C379-754C-72EB-80F373AD84C8}"/>
              </a:ext>
            </a:extLst>
          </p:cNvPr>
          <p:cNvSpPr/>
          <p:nvPr/>
        </p:nvSpPr>
        <p:spPr>
          <a:xfrm>
            <a:off x="1365591" y="3537497"/>
            <a:ext cx="359861" cy="25367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555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3873637" cy="769441"/>
            <a:chOff x="510077" y="2691080"/>
            <a:chExt cx="3873637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373050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기술 활용 사례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3206" y="2691080"/>
              <a:ext cx="373050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기술 활용 사례</a:t>
              </a:r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4.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8247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-46924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03616" y="400851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24" y="480564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기술 개요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35416" y="4017059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관련 오픈소스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59166" y="480564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관련 시장 동향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13824" y="2671391"/>
            <a:ext cx="3541394" cy="1461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머신 러닝과 딥러닝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이미지 인식 기술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    - </a:t>
            </a: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이미지 분류 기술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    - </a:t>
            </a: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이미진 분류 모델을 위한 구조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3981432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19200" y="483626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06ADFC-9B4A-22BC-6F3B-59AC3799198C}"/>
              </a:ext>
            </a:extLst>
          </p:cNvPr>
          <p:cNvSpPr txBox="1"/>
          <p:nvPr/>
        </p:nvSpPr>
        <p:spPr>
          <a:xfrm>
            <a:off x="6201943" y="221678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C867E-D0AA-3052-2477-42087334C11A}"/>
              </a:ext>
            </a:extLst>
          </p:cNvPr>
          <p:cNvSpPr txBox="1"/>
          <p:nvPr/>
        </p:nvSpPr>
        <p:spPr>
          <a:xfrm>
            <a:off x="6747285" y="2216787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기술 활용 사례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A714DF2-14C9-E78A-8E16-0E5BF144C0A4}"/>
              </a:ext>
            </a:extLst>
          </p:cNvPr>
          <p:cNvSpPr/>
          <p:nvPr/>
        </p:nvSpPr>
        <p:spPr>
          <a:xfrm>
            <a:off x="5707319" y="2247412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2EE676-5C39-01C7-E53A-6D6BA789B8E4}"/>
              </a:ext>
            </a:extLst>
          </p:cNvPr>
          <p:cNvSpPr txBox="1"/>
          <p:nvPr/>
        </p:nvSpPr>
        <p:spPr>
          <a:xfrm>
            <a:off x="6201943" y="400969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155204-EF15-6A7D-7AED-79895A1E0473}"/>
              </a:ext>
            </a:extLst>
          </p:cNvPr>
          <p:cNvSpPr txBox="1"/>
          <p:nvPr/>
        </p:nvSpPr>
        <p:spPr>
          <a:xfrm>
            <a:off x="6747285" y="400969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출처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D08D615-19EA-D8E9-CE50-C5821109658C}"/>
              </a:ext>
            </a:extLst>
          </p:cNvPr>
          <p:cNvSpPr/>
          <p:nvPr/>
        </p:nvSpPr>
        <p:spPr>
          <a:xfrm>
            <a:off x="5707319" y="4040316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2" y="652394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9963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기술 활용 사례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(1)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517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-  </a:t>
            </a:r>
            <a:r>
              <a:rPr lang="ko-KR" altLang="en-US" sz="1400" dirty="0">
                <a:solidFill>
                  <a:schemeClr val="accent4"/>
                </a:solidFill>
              </a:rPr>
              <a:t>스마트 팩토리</a:t>
            </a:r>
            <a:r>
              <a:rPr lang="en-US" altLang="ko-KR" sz="1400" dirty="0">
                <a:solidFill>
                  <a:schemeClr val="accent4"/>
                </a:solidFill>
              </a:rPr>
              <a:t>, </a:t>
            </a:r>
            <a:r>
              <a:rPr lang="ko-KR" altLang="en-US" sz="1400" dirty="0">
                <a:solidFill>
                  <a:schemeClr val="accent4"/>
                </a:solidFill>
              </a:rPr>
              <a:t>무인 스토어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B522E2-A160-DB51-8C63-02D03B057DC9}"/>
              </a:ext>
            </a:extLst>
          </p:cNvPr>
          <p:cNvSpPr txBox="1"/>
          <p:nvPr/>
        </p:nvSpPr>
        <p:spPr>
          <a:xfrm>
            <a:off x="1793332" y="1924844"/>
            <a:ext cx="9309008" cy="2262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accent4"/>
                </a:solidFill>
              </a:rPr>
              <a:t>스마트 팩토리</a:t>
            </a:r>
            <a:endParaRPr lang="en-US" altLang="ko-KR" sz="1600" b="1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4"/>
                </a:solidFill>
              </a:rPr>
              <a:t>전자제품에 들어가는 유리기판 제조 생산 공장에서는 부품 불량의 원인이 되는 기포와 먼지를 구별해 내는 것이 매우 중요</a:t>
            </a:r>
            <a:r>
              <a:rPr lang="en-US" altLang="ko-KR" sz="1600" dirty="0">
                <a:solidFill>
                  <a:schemeClr val="accent4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4"/>
                </a:solidFill>
              </a:rPr>
              <a:t>AI </a:t>
            </a:r>
            <a:r>
              <a:rPr lang="ko-KR" altLang="en-US" sz="1600" dirty="0">
                <a:solidFill>
                  <a:schemeClr val="accent4"/>
                </a:solidFill>
              </a:rPr>
              <a:t>이미지 분석 기술이 스마트 </a:t>
            </a:r>
            <a:r>
              <a:rPr lang="ko-KR" altLang="en-US" sz="1600" dirty="0" err="1">
                <a:solidFill>
                  <a:schemeClr val="accent4"/>
                </a:solidFill>
              </a:rPr>
              <a:t>팩토리에</a:t>
            </a:r>
            <a:r>
              <a:rPr lang="ko-KR" altLang="en-US" sz="1600" dirty="0">
                <a:solidFill>
                  <a:schemeClr val="accent4"/>
                </a:solidFill>
              </a:rPr>
              <a:t> 적용되면 사람이 일일이 확인하는 것보다 오류 발생 확률을 현저히 낮추고 불량 </a:t>
            </a:r>
            <a:r>
              <a:rPr lang="ko-KR" altLang="en-US" sz="1600" dirty="0" err="1">
                <a:solidFill>
                  <a:schemeClr val="accent4"/>
                </a:solidFill>
              </a:rPr>
              <a:t>판정률을</a:t>
            </a:r>
            <a:r>
              <a:rPr lang="ko-KR" altLang="en-US" sz="1600" dirty="0">
                <a:solidFill>
                  <a:schemeClr val="accent4"/>
                </a:solidFill>
              </a:rPr>
              <a:t> 높임</a:t>
            </a:r>
            <a:r>
              <a:rPr lang="en-US" altLang="ko-KR" sz="1600" dirty="0">
                <a:solidFill>
                  <a:schemeClr val="accent4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accent4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E0BE46D-0934-665B-F459-9FA0800683C1}"/>
              </a:ext>
            </a:extLst>
          </p:cNvPr>
          <p:cNvCxnSpPr>
            <a:cxnSpLocks/>
          </p:cNvCxnSpPr>
          <p:nvPr/>
        </p:nvCxnSpPr>
        <p:spPr>
          <a:xfrm>
            <a:off x="1709512" y="2088107"/>
            <a:ext cx="0" cy="1729513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공장, 여러개, 일이(가) 표시된 사진&#10;&#10;자동 생성된 설명">
            <a:extLst>
              <a:ext uri="{FF2B5EF4-FFF2-40B4-BE49-F238E27FC236}">
                <a16:creationId xmlns:a16="http://schemas.microsoft.com/office/drawing/2014/main" id="{889E2DA5-8C2D-1F25-2579-32E6DA6B9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636" y="3619500"/>
            <a:ext cx="3755344" cy="2513994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294E7A3-3F95-4763-DBF4-0E95499990DF}"/>
              </a:ext>
            </a:extLst>
          </p:cNvPr>
          <p:cNvCxnSpPr>
            <a:cxnSpLocks/>
          </p:cNvCxnSpPr>
          <p:nvPr/>
        </p:nvCxnSpPr>
        <p:spPr>
          <a:xfrm>
            <a:off x="1709512" y="4290287"/>
            <a:ext cx="0" cy="1508533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96299C6-FAA0-A54C-2FAA-4DD4AB532708}"/>
              </a:ext>
            </a:extLst>
          </p:cNvPr>
          <p:cNvSpPr txBox="1"/>
          <p:nvPr/>
        </p:nvSpPr>
        <p:spPr>
          <a:xfrm>
            <a:off x="1861912" y="4236947"/>
            <a:ext cx="9309008" cy="1893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accent4"/>
                </a:solidFill>
              </a:rPr>
              <a:t>무인 스토어</a:t>
            </a:r>
            <a:endParaRPr lang="en-US" altLang="ko-KR" sz="1600" b="1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4"/>
                </a:solidFill>
              </a:rPr>
              <a:t>구매자가 고른 제품을 계산대에 올리면 </a:t>
            </a:r>
            <a:endParaRPr lang="en-US" altLang="ko-KR" sz="16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4"/>
                </a:solidFill>
              </a:rPr>
              <a:t>이미지인식을 통해 상품 종류 파악 후 그에 따라</a:t>
            </a:r>
            <a:endParaRPr lang="en-US" altLang="ko-KR" sz="16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4"/>
                </a:solidFill>
              </a:rPr>
              <a:t>가격측정 후 결제 요구</a:t>
            </a:r>
            <a:endParaRPr lang="en-US" altLang="ko-KR" sz="16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accent4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626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2" y="652394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9963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기술 활용 사례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(2)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928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-  </a:t>
            </a:r>
            <a:r>
              <a:rPr lang="ko-KR" altLang="en-US" sz="1400" dirty="0">
                <a:solidFill>
                  <a:schemeClr val="accent4"/>
                </a:solidFill>
              </a:rPr>
              <a:t>이동 경로 추적 기술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B522E2-A160-DB51-8C63-02D03B057DC9}"/>
              </a:ext>
            </a:extLst>
          </p:cNvPr>
          <p:cNvSpPr txBox="1"/>
          <p:nvPr/>
        </p:nvSpPr>
        <p:spPr>
          <a:xfrm>
            <a:off x="1785712" y="2024688"/>
            <a:ext cx="9309008" cy="1523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accent4"/>
                </a:solidFill>
              </a:rPr>
              <a:t>딥러닝 기반 다중 </a:t>
            </a:r>
            <a:r>
              <a:rPr lang="en-US" altLang="ko-KR" sz="1600" b="1" dirty="0">
                <a:solidFill>
                  <a:schemeClr val="accent4"/>
                </a:solidFill>
              </a:rPr>
              <a:t>CCTV </a:t>
            </a:r>
            <a:r>
              <a:rPr lang="ko-KR" altLang="en-US" sz="1600" b="1" dirty="0">
                <a:solidFill>
                  <a:schemeClr val="accent4"/>
                </a:solidFill>
              </a:rPr>
              <a:t>영상 내 사람 탐지 및 이동경로추적기술</a:t>
            </a:r>
            <a:endParaRPr lang="en-US" altLang="ko-KR" sz="1600" b="1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4"/>
                </a:solidFill>
              </a:rPr>
              <a:t>CCTV</a:t>
            </a:r>
            <a:r>
              <a:rPr lang="ko-KR" altLang="en-US" sz="1600" dirty="0">
                <a:solidFill>
                  <a:schemeClr val="accent4"/>
                </a:solidFill>
              </a:rPr>
              <a:t>를 통해 사람 탐지 후 타겟으로 선정</a:t>
            </a:r>
            <a:endParaRPr lang="en-US" altLang="ko-KR" sz="16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4"/>
                </a:solidFill>
              </a:rPr>
              <a:t>-&gt; </a:t>
            </a:r>
            <a:r>
              <a:rPr lang="ko-KR" altLang="en-US" sz="1600" dirty="0">
                <a:solidFill>
                  <a:schemeClr val="accent4"/>
                </a:solidFill>
              </a:rPr>
              <a:t>여러 개의 </a:t>
            </a:r>
            <a:r>
              <a:rPr lang="en-US" altLang="ko-KR" sz="1600" dirty="0">
                <a:solidFill>
                  <a:schemeClr val="accent4"/>
                </a:solidFill>
              </a:rPr>
              <a:t>CCTV</a:t>
            </a:r>
            <a:r>
              <a:rPr lang="ko-KR" altLang="en-US" sz="1600" dirty="0">
                <a:solidFill>
                  <a:schemeClr val="accent4"/>
                </a:solidFill>
              </a:rPr>
              <a:t>에서 발견 된 타겟을 이미지 인식을 통해 확인 </a:t>
            </a:r>
            <a:endParaRPr lang="en-US" altLang="ko-KR" sz="16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4"/>
                </a:solidFill>
              </a:rPr>
              <a:t>-&gt; </a:t>
            </a:r>
            <a:r>
              <a:rPr lang="ko-KR" altLang="en-US" sz="1600" dirty="0" err="1">
                <a:solidFill>
                  <a:schemeClr val="accent4"/>
                </a:solidFill>
              </a:rPr>
              <a:t>타켓의</a:t>
            </a:r>
            <a:r>
              <a:rPr lang="ko-KR" altLang="en-US" sz="1600" dirty="0">
                <a:solidFill>
                  <a:schemeClr val="accent4"/>
                </a:solidFill>
              </a:rPr>
              <a:t> 이동경로 파악 후 다음 경로 예상</a:t>
            </a:r>
            <a:r>
              <a:rPr lang="en-US" altLang="ko-KR" sz="1600" dirty="0">
                <a:solidFill>
                  <a:schemeClr val="accent4"/>
                </a:solidFill>
              </a:rPr>
              <a:t>. 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E0BE46D-0934-665B-F459-9FA0800683C1}"/>
              </a:ext>
            </a:extLst>
          </p:cNvPr>
          <p:cNvCxnSpPr>
            <a:cxnSpLocks/>
          </p:cNvCxnSpPr>
          <p:nvPr/>
        </p:nvCxnSpPr>
        <p:spPr>
          <a:xfrm>
            <a:off x="1709512" y="2088107"/>
            <a:ext cx="0" cy="1729513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AEF5E373-ACA4-37E2-D4F4-22B7BE4C1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565" y="3741420"/>
            <a:ext cx="5334000" cy="2895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876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2" y="652394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9963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기술 활용 사례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(3)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456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- </a:t>
            </a:r>
            <a:r>
              <a:rPr lang="ko-KR" altLang="en-US" sz="1400" dirty="0">
                <a:solidFill>
                  <a:schemeClr val="accent4"/>
                </a:solidFill>
              </a:rPr>
              <a:t>아이폰 </a:t>
            </a:r>
            <a:r>
              <a:rPr lang="en-US" altLang="ko-KR" sz="1400" dirty="0">
                <a:solidFill>
                  <a:schemeClr val="accent4"/>
                </a:solidFill>
              </a:rPr>
              <a:t>FACE ID  &amp;  </a:t>
            </a:r>
            <a:r>
              <a:rPr lang="ko-KR" altLang="en-US" sz="1400" dirty="0">
                <a:solidFill>
                  <a:schemeClr val="accent4"/>
                </a:solidFill>
              </a:rPr>
              <a:t>구글 포토</a:t>
            </a:r>
            <a:r>
              <a:rPr lang="en-US" altLang="ko-KR" sz="1400" dirty="0">
                <a:solidFill>
                  <a:schemeClr val="accent4"/>
                </a:solidFill>
              </a:rPr>
              <a:t>(Google Photo) </a:t>
            </a:r>
            <a:r>
              <a:rPr lang="ko-KR" altLang="en-US" sz="1400" dirty="0">
                <a:solidFill>
                  <a:schemeClr val="accent4"/>
                </a:solidFill>
              </a:rPr>
              <a:t>서비스</a:t>
            </a:r>
            <a:r>
              <a:rPr lang="en-US" altLang="ko-KR" sz="1400" dirty="0">
                <a:solidFill>
                  <a:schemeClr val="accent4"/>
                </a:solidFill>
              </a:rPr>
              <a:t>  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B522E2-A160-DB51-8C63-02D03B057DC9}"/>
              </a:ext>
            </a:extLst>
          </p:cNvPr>
          <p:cNvSpPr txBox="1"/>
          <p:nvPr/>
        </p:nvSpPr>
        <p:spPr>
          <a:xfrm>
            <a:off x="1785712" y="2024688"/>
            <a:ext cx="9309008" cy="1523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accent4"/>
                </a:solidFill>
              </a:rPr>
              <a:t>아이폰 </a:t>
            </a:r>
            <a:r>
              <a:rPr lang="en-US" altLang="ko-KR" sz="1600" b="1" dirty="0">
                <a:solidFill>
                  <a:schemeClr val="accent4"/>
                </a:solidFill>
              </a:rPr>
              <a:t>FACE ID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chemeClr val="accent4"/>
                </a:solidFill>
              </a:rPr>
              <a:t>페이스아이디는</a:t>
            </a:r>
            <a:r>
              <a:rPr lang="ko-KR" altLang="en-US" sz="1600" dirty="0">
                <a:solidFill>
                  <a:schemeClr val="accent4"/>
                </a:solidFill>
              </a:rPr>
              <a:t> 전면 카메라인 </a:t>
            </a:r>
            <a:r>
              <a:rPr lang="en-US" altLang="ko-KR" sz="1600" dirty="0">
                <a:solidFill>
                  <a:schemeClr val="accent4"/>
                </a:solidFill>
              </a:rPr>
              <a:t>'</a:t>
            </a:r>
            <a:r>
              <a:rPr lang="ko-KR" altLang="en-US" sz="1600" dirty="0" err="1">
                <a:solidFill>
                  <a:schemeClr val="accent4"/>
                </a:solidFill>
              </a:rPr>
              <a:t>트루뎁스</a:t>
            </a:r>
            <a:r>
              <a:rPr lang="ko-KR" altLang="en-US" sz="1600" dirty="0">
                <a:solidFill>
                  <a:schemeClr val="accent4"/>
                </a:solidFill>
              </a:rPr>
              <a:t> 카메라</a:t>
            </a:r>
            <a:r>
              <a:rPr lang="en-US" altLang="ko-KR" sz="1600" dirty="0">
                <a:solidFill>
                  <a:schemeClr val="accent4"/>
                </a:solidFill>
              </a:rPr>
              <a:t>'</a:t>
            </a:r>
            <a:r>
              <a:rPr lang="ko-KR" altLang="en-US" sz="1600" dirty="0">
                <a:solidFill>
                  <a:schemeClr val="accent4"/>
                </a:solidFill>
              </a:rPr>
              <a:t>에 적용된 기술로 구현된다</a:t>
            </a:r>
            <a:r>
              <a:rPr lang="en-US" altLang="ko-KR" sz="1600" dirty="0">
                <a:solidFill>
                  <a:schemeClr val="accent4"/>
                </a:solidFill>
              </a:rPr>
              <a:t>. </a:t>
            </a:r>
            <a:r>
              <a:rPr lang="ko-KR" altLang="en-US" sz="1600" dirty="0">
                <a:solidFill>
                  <a:schemeClr val="accent4"/>
                </a:solidFill>
              </a:rPr>
              <a:t>보이지 않는 </a:t>
            </a:r>
            <a:r>
              <a:rPr lang="en-US" altLang="ko-KR" sz="1600" dirty="0">
                <a:solidFill>
                  <a:schemeClr val="accent4"/>
                </a:solidFill>
              </a:rPr>
              <a:t>3</a:t>
            </a:r>
            <a:r>
              <a:rPr lang="ko-KR" altLang="en-US" sz="1600" dirty="0">
                <a:solidFill>
                  <a:schemeClr val="accent4"/>
                </a:solidFill>
              </a:rPr>
              <a:t>만개의 도트를 얼굴에 투사해 사용자의 얼굴 </a:t>
            </a:r>
            <a:r>
              <a:rPr lang="ko-KR" altLang="en-US" sz="1600" dirty="0" err="1">
                <a:solidFill>
                  <a:schemeClr val="accent4"/>
                </a:solidFill>
              </a:rPr>
              <a:t>맵을</a:t>
            </a:r>
            <a:r>
              <a:rPr lang="ko-KR" altLang="en-US" sz="1600" dirty="0">
                <a:solidFill>
                  <a:schemeClr val="accent4"/>
                </a:solidFill>
              </a:rPr>
              <a:t> 만들고 적외선 카메라가 얼굴의 도트 패턴을 판독</a:t>
            </a:r>
            <a:r>
              <a:rPr lang="en-US" altLang="ko-KR" sz="1600" dirty="0">
                <a:solidFill>
                  <a:schemeClr val="accent4"/>
                </a:solidFill>
              </a:rPr>
              <a:t>, </a:t>
            </a:r>
            <a:r>
              <a:rPr lang="ko-KR" altLang="en-US" sz="1600" dirty="0">
                <a:solidFill>
                  <a:schemeClr val="accent4"/>
                </a:solidFill>
              </a:rPr>
              <a:t>데이터 일치 여부를 확인해 사용자를 인증한다</a:t>
            </a:r>
            <a:r>
              <a:rPr lang="en-US" altLang="ko-KR" sz="1600" dirty="0">
                <a:solidFill>
                  <a:schemeClr val="accent4"/>
                </a:solidFill>
              </a:rPr>
              <a:t>.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E0BE46D-0934-665B-F459-9FA0800683C1}"/>
              </a:ext>
            </a:extLst>
          </p:cNvPr>
          <p:cNvCxnSpPr>
            <a:cxnSpLocks/>
          </p:cNvCxnSpPr>
          <p:nvPr/>
        </p:nvCxnSpPr>
        <p:spPr>
          <a:xfrm>
            <a:off x="1709512" y="2088107"/>
            <a:ext cx="0" cy="1460203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95BBD3-7518-C3B6-3A5D-053828D6473E}"/>
              </a:ext>
            </a:extLst>
          </p:cNvPr>
          <p:cNvSpPr txBox="1"/>
          <p:nvPr/>
        </p:nvSpPr>
        <p:spPr>
          <a:xfrm>
            <a:off x="1785712" y="4181148"/>
            <a:ext cx="9309008" cy="189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accent4"/>
                </a:solidFill>
              </a:rPr>
              <a:t>구글 포토</a:t>
            </a:r>
            <a:r>
              <a:rPr lang="en-US" altLang="ko-KR" sz="1600" b="1" dirty="0">
                <a:solidFill>
                  <a:schemeClr val="accent4"/>
                </a:solidFill>
              </a:rPr>
              <a:t>(Google Photo) </a:t>
            </a:r>
            <a:r>
              <a:rPr lang="ko-KR" altLang="en-US" sz="1600" b="1" dirty="0">
                <a:solidFill>
                  <a:schemeClr val="accent4"/>
                </a:solidFill>
              </a:rPr>
              <a:t>서비스</a:t>
            </a:r>
            <a:r>
              <a:rPr lang="en-US" altLang="ko-KR" sz="1600" b="1" dirty="0">
                <a:solidFill>
                  <a:schemeClr val="accent4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4"/>
                </a:solidFill>
              </a:rPr>
              <a:t>구글 포토가 만들어 놓은 사진첩을 통하여 원하는 사진을 찾을 수 있다</a:t>
            </a:r>
            <a:r>
              <a:rPr lang="en-US" altLang="ko-KR" sz="1600" dirty="0">
                <a:solidFill>
                  <a:schemeClr val="accent4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4"/>
                </a:solidFill>
              </a:rPr>
              <a:t>예를 들어 강아지가 등장하며</a:t>
            </a:r>
            <a:r>
              <a:rPr lang="en-US" altLang="ko-KR" sz="1600" dirty="0">
                <a:solidFill>
                  <a:schemeClr val="accent4"/>
                </a:solidFill>
              </a:rPr>
              <a:t>, </a:t>
            </a:r>
            <a:r>
              <a:rPr lang="ko-KR" altLang="en-US" sz="1600" dirty="0">
                <a:solidFill>
                  <a:schemeClr val="accent4"/>
                </a:solidFill>
              </a:rPr>
              <a:t>우산을 들고 찍은 사진을 찾고 싶다면 </a:t>
            </a:r>
            <a:endParaRPr lang="en-US" altLang="ko-KR" sz="16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4"/>
                </a:solidFill>
              </a:rPr>
              <a:t>검색어로 </a:t>
            </a:r>
            <a:r>
              <a:rPr lang="en-US" altLang="ko-KR" sz="1600" dirty="0">
                <a:solidFill>
                  <a:schemeClr val="accent4"/>
                </a:solidFill>
              </a:rPr>
              <a:t>‘</a:t>
            </a:r>
            <a:r>
              <a:rPr lang="ko-KR" altLang="en-US" sz="1600" dirty="0">
                <a:solidFill>
                  <a:schemeClr val="accent4"/>
                </a:solidFill>
              </a:rPr>
              <a:t>강아지</a:t>
            </a:r>
            <a:r>
              <a:rPr lang="en-US" altLang="ko-KR" sz="1600" dirty="0">
                <a:solidFill>
                  <a:schemeClr val="accent4"/>
                </a:solidFill>
              </a:rPr>
              <a:t>‘, ‘</a:t>
            </a:r>
            <a:r>
              <a:rPr lang="ko-KR" altLang="en-US" sz="1600" dirty="0">
                <a:solidFill>
                  <a:schemeClr val="accent4"/>
                </a:solidFill>
              </a:rPr>
              <a:t>우산</a:t>
            </a:r>
            <a:r>
              <a:rPr lang="en-US" altLang="ko-KR" sz="1600" dirty="0">
                <a:solidFill>
                  <a:schemeClr val="accent4"/>
                </a:solidFill>
              </a:rPr>
              <a:t>’ </a:t>
            </a:r>
            <a:r>
              <a:rPr lang="ko-KR" altLang="en-US" sz="1600" dirty="0">
                <a:solidFill>
                  <a:schemeClr val="accent4"/>
                </a:solidFill>
              </a:rPr>
              <a:t>을</a:t>
            </a:r>
            <a:r>
              <a:rPr lang="en-US" altLang="ko-KR" sz="1600" dirty="0">
                <a:solidFill>
                  <a:schemeClr val="accent4"/>
                </a:solidFill>
              </a:rPr>
              <a:t> </a:t>
            </a:r>
            <a:r>
              <a:rPr lang="ko-KR" altLang="en-US" sz="1600" dirty="0">
                <a:solidFill>
                  <a:schemeClr val="accent4"/>
                </a:solidFill>
              </a:rPr>
              <a:t>포함하여 검색하면 해당 이미지가 포함된</a:t>
            </a:r>
            <a:endParaRPr lang="en-US" altLang="ko-KR" sz="16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4"/>
                </a:solidFill>
              </a:rPr>
              <a:t>사진을 검색해 보여준다</a:t>
            </a:r>
            <a:r>
              <a:rPr lang="en-US" altLang="ko-KR" sz="1600" dirty="0">
                <a:solidFill>
                  <a:schemeClr val="accent4"/>
                </a:solidFill>
              </a:rPr>
              <a:t>.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B305E8B-151A-6527-5906-5CCF7FD32474}"/>
              </a:ext>
            </a:extLst>
          </p:cNvPr>
          <p:cNvCxnSpPr>
            <a:cxnSpLocks/>
          </p:cNvCxnSpPr>
          <p:nvPr/>
        </p:nvCxnSpPr>
        <p:spPr>
          <a:xfrm>
            <a:off x="1709512" y="4244567"/>
            <a:ext cx="0" cy="1829535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 descr="텍스트, 개, 다른, 다양한이(가) 표시된 사진&#10;&#10;자동 생성된 설명">
            <a:extLst>
              <a:ext uri="{FF2B5EF4-FFF2-40B4-BE49-F238E27FC236}">
                <a16:creationId xmlns:a16="http://schemas.microsoft.com/office/drawing/2014/main" id="{55066D11-EEA6-14FF-8178-F67645F0C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337" y="4464438"/>
            <a:ext cx="3480356" cy="1834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그림 15" descr="Face ID icon in iOS Style">
            <a:extLst>
              <a:ext uri="{FF2B5EF4-FFF2-40B4-BE49-F238E27FC236}">
                <a16:creationId xmlns:a16="http://schemas.microsoft.com/office/drawing/2014/main" id="{C7DBB2C7-A4AE-5194-759E-E51321ECE0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227" y="3105790"/>
            <a:ext cx="1415663" cy="1415663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5099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44775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자료 출처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0912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84283" y="612912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자료 출처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B522E2-A160-DB51-8C63-02D03B057DC9}"/>
              </a:ext>
            </a:extLst>
          </p:cNvPr>
          <p:cNvSpPr txBox="1"/>
          <p:nvPr/>
        </p:nvSpPr>
        <p:spPr>
          <a:xfrm>
            <a:off x="884283" y="1998814"/>
            <a:ext cx="9309008" cy="4986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chemeClr val="accent4"/>
                </a:solidFill>
              </a:rPr>
              <a:t>Part 1.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accent4"/>
                </a:solidFill>
              </a:rPr>
              <a:t>https://medium.com/ddiddu-log/%EC%9D%B4%EB%AF%B8%EC%A7%80-%EC%9D%B8%EC%8B%9D%EC%9D%98-%EC%A0%95%EC%9D%98%EC%99%80-%EC%A3%BC%EC%9A%94-%EB%AA%A8%EB%8D%B8-%EB%B9%84%EA%B5%90-0-%EC%9D%B4%EB%AF%B8%EC%A7%80-%EC%9D%B8%EC%8B%9D-visual-recognition-a939d10c0ff7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accent4"/>
                </a:solidFill>
                <a:hlinkClick r:id="rId3"/>
              </a:rPr>
              <a:t>https://www.baslerweb.com/ko/vision-campus/markets-and-applications/what-is-deep-learning/</a:t>
            </a:r>
            <a:endParaRPr lang="en-US" altLang="ko-KR" sz="11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accent4"/>
                </a:solidFill>
                <a:hlinkClick r:id="rId4"/>
              </a:rPr>
              <a:t>https://ettrends.etri.re.kr</a:t>
            </a:r>
            <a:r>
              <a:rPr lang="en-US" altLang="ko-KR" sz="1100" dirty="0">
                <a:solidFill>
                  <a:schemeClr val="accent4"/>
                </a:solidFill>
              </a:rPr>
              <a:t> &lt;</a:t>
            </a:r>
            <a:r>
              <a:rPr lang="ko-KR" altLang="en-US" sz="1100" dirty="0">
                <a:solidFill>
                  <a:schemeClr val="accent4"/>
                </a:solidFill>
              </a:rPr>
              <a:t>딥러닝 기반 객체 인식 기술 동향</a:t>
            </a:r>
            <a:r>
              <a:rPr lang="en-US" altLang="ko-KR" sz="1100" dirty="0">
                <a:solidFill>
                  <a:schemeClr val="accent4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accent4"/>
                </a:solidFill>
              </a:rPr>
              <a:t>TTA</a:t>
            </a:r>
            <a:r>
              <a:rPr lang="ko-KR" altLang="en-US" sz="1100" dirty="0">
                <a:solidFill>
                  <a:schemeClr val="accent4"/>
                </a:solidFill>
              </a:rPr>
              <a:t>저널 </a:t>
            </a:r>
            <a:r>
              <a:rPr lang="en-US" altLang="ko-KR" sz="1100" dirty="0">
                <a:solidFill>
                  <a:schemeClr val="accent4"/>
                </a:solidFill>
              </a:rPr>
              <a:t>187</a:t>
            </a:r>
            <a:r>
              <a:rPr lang="ko-KR" altLang="en-US" sz="1100" dirty="0">
                <a:solidFill>
                  <a:schemeClr val="accent4"/>
                </a:solidFill>
              </a:rPr>
              <a:t>호</a:t>
            </a:r>
            <a:r>
              <a:rPr lang="en-US" altLang="ko-KR" sz="1100" dirty="0">
                <a:solidFill>
                  <a:schemeClr val="accent4"/>
                </a:solidFill>
              </a:rPr>
              <a:t>, 2020, ½</a:t>
            </a:r>
            <a:r>
              <a:rPr lang="ko-KR" altLang="en-US" sz="1100" dirty="0">
                <a:solidFill>
                  <a:schemeClr val="accent4"/>
                </a:solidFill>
              </a:rPr>
              <a:t>월호</a:t>
            </a:r>
            <a:r>
              <a:rPr lang="en-US" altLang="ko-KR" sz="1100" dirty="0">
                <a:solidFill>
                  <a:schemeClr val="accent4"/>
                </a:solidFill>
              </a:rPr>
              <a:t>, &lt;</a:t>
            </a:r>
            <a:r>
              <a:rPr lang="ko-KR" altLang="en-US" sz="1100" dirty="0">
                <a:solidFill>
                  <a:schemeClr val="accent4"/>
                </a:solidFill>
              </a:rPr>
              <a:t>인공지능 이미지 인식 기술 동향</a:t>
            </a:r>
            <a:r>
              <a:rPr lang="en-US" altLang="ko-KR" sz="1100" dirty="0">
                <a:solidFill>
                  <a:schemeClr val="accent4"/>
                </a:solidFill>
              </a:rPr>
              <a:t>&gt;, </a:t>
            </a:r>
            <a:r>
              <a:rPr lang="ko-KR" altLang="en-US" sz="1100" dirty="0">
                <a:solidFill>
                  <a:schemeClr val="accent4"/>
                </a:solidFill>
              </a:rPr>
              <a:t>한국정보통신기술협회</a:t>
            </a:r>
            <a:r>
              <a:rPr lang="en-US" altLang="ko-KR" sz="1100" dirty="0">
                <a:solidFill>
                  <a:schemeClr val="accent4"/>
                </a:solidFill>
              </a:rPr>
              <a:t>, </a:t>
            </a:r>
            <a:r>
              <a:rPr lang="ko-KR" altLang="en-US" sz="1100" dirty="0">
                <a:solidFill>
                  <a:schemeClr val="accent4"/>
                </a:solidFill>
              </a:rPr>
              <a:t>이주열</a:t>
            </a:r>
            <a:endParaRPr lang="en-US" altLang="ko-KR" sz="11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accent4"/>
                </a:solidFill>
                <a:hlinkClick r:id="rId5"/>
              </a:rPr>
              <a:t>https://sonsnotation.blogspot.com/2020/11/7-convolutional-neural-networkcnn.html</a:t>
            </a:r>
            <a:endParaRPr lang="en-US" altLang="ko-KR" sz="11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chemeClr val="accent4"/>
                </a:solidFill>
              </a:rPr>
              <a:t>Part 2.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accent4"/>
                </a:solidFill>
                <a:hlinkClick r:id="rId6"/>
              </a:rPr>
              <a:t>https://nicholastsmith.wordpress.com/2016/04/19/stock-market-prediction-using-multi-layer-perceptrons-with-tensorflow/</a:t>
            </a:r>
            <a:endParaRPr lang="en-US" altLang="ko-KR" sz="11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accent4"/>
                </a:solidFill>
                <a:hlinkClick r:id="rId7"/>
              </a:rPr>
              <a:t>https://ko.wikipedia.org/wiki/%EC%BC%80%EB%9D%BC%EC%8A%A4</a:t>
            </a:r>
            <a:endParaRPr lang="en-US" altLang="ko-KR" sz="11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chemeClr val="accent4"/>
                </a:solidFill>
              </a:rPr>
              <a:t>Part 3, 4.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accent4"/>
                </a:solidFill>
              </a:rPr>
              <a:t>TTA</a:t>
            </a:r>
            <a:r>
              <a:rPr lang="ko-KR" altLang="en-US" sz="1100" dirty="0">
                <a:solidFill>
                  <a:schemeClr val="accent4"/>
                </a:solidFill>
              </a:rPr>
              <a:t>저널 </a:t>
            </a:r>
            <a:r>
              <a:rPr lang="en-US" altLang="ko-KR" sz="1100" dirty="0">
                <a:solidFill>
                  <a:schemeClr val="accent4"/>
                </a:solidFill>
              </a:rPr>
              <a:t>187</a:t>
            </a:r>
            <a:r>
              <a:rPr lang="ko-KR" altLang="en-US" sz="1100" dirty="0">
                <a:solidFill>
                  <a:schemeClr val="accent4"/>
                </a:solidFill>
              </a:rPr>
              <a:t>호</a:t>
            </a:r>
            <a:r>
              <a:rPr lang="en-US" altLang="ko-KR" sz="1100" dirty="0">
                <a:solidFill>
                  <a:schemeClr val="accent4"/>
                </a:solidFill>
              </a:rPr>
              <a:t>, 2020, ½</a:t>
            </a:r>
            <a:r>
              <a:rPr lang="ko-KR" altLang="en-US" sz="1100" dirty="0">
                <a:solidFill>
                  <a:schemeClr val="accent4"/>
                </a:solidFill>
              </a:rPr>
              <a:t>월호</a:t>
            </a:r>
            <a:r>
              <a:rPr lang="en-US" altLang="ko-KR" sz="1100" dirty="0">
                <a:solidFill>
                  <a:schemeClr val="accent4"/>
                </a:solidFill>
              </a:rPr>
              <a:t>, &lt;</a:t>
            </a:r>
            <a:r>
              <a:rPr lang="ko-KR" altLang="en-US" sz="1100" dirty="0">
                <a:solidFill>
                  <a:schemeClr val="accent4"/>
                </a:solidFill>
              </a:rPr>
              <a:t>인공지능 이미지 인식 기술 동향</a:t>
            </a:r>
            <a:r>
              <a:rPr lang="en-US" altLang="ko-KR" sz="1100" dirty="0">
                <a:solidFill>
                  <a:schemeClr val="accent4"/>
                </a:solidFill>
              </a:rPr>
              <a:t>&gt;, </a:t>
            </a:r>
            <a:r>
              <a:rPr lang="ko-KR" altLang="en-US" sz="1100" dirty="0">
                <a:solidFill>
                  <a:schemeClr val="accent4"/>
                </a:solidFill>
              </a:rPr>
              <a:t>이주열</a:t>
            </a:r>
            <a:endParaRPr lang="en-US" altLang="ko-KR" sz="11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accent4"/>
                </a:solidFill>
              </a:rPr>
              <a:t>ETRI </a:t>
            </a:r>
            <a:r>
              <a:rPr lang="ko-KR" altLang="en-US" sz="1100" dirty="0">
                <a:solidFill>
                  <a:schemeClr val="accent4"/>
                </a:solidFill>
              </a:rPr>
              <a:t>한국전자 통신 연구원</a:t>
            </a:r>
            <a:endParaRPr lang="en-US" altLang="ko-KR" sz="11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accent4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772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2619365" cy="769441"/>
              <a:chOff x="471977" y="2691080"/>
              <a:chExt cx="2619365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250260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기술 개요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88734" y="2691080"/>
                <a:ext cx="250260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기술 개요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D04D7CF3-A138-AA1F-9AB1-1B39E4A5D3DD}"/>
              </a:ext>
            </a:extLst>
          </p:cNvPr>
          <p:cNvSpPr/>
          <p:nvPr/>
        </p:nvSpPr>
        <p:spPr>
          <a:xfrm>
            <a:off x="1347916" y="2032320"/>
            <a:ext cx="4270412" cy="4180609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87B4230-5C9F-0508-8829-2C094DD451D8}"/>
              </a:ext>
            </a:extLst>
          </p:cNvPr>
          <p:cNvSpPr/>
          <p:nvPr/>
        </p:nvSpPr>
        <p:spPr>
          <a:xfrm>
            <a:off x="1956551" y="2884097"/>
            <a:ext cx="3053141" cy="3053141"/>
          </a:xfrm>
          <a:prstGeom prst="ellipse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608523" y="652394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4547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머신 러닝과 딥 러닝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880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Machine learning &amp; Deep learning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437DDE-54E8-BDF3-A410-49D2FCF51B4D}"/>
              </a:ext>
            </a:extLst>
          </p:cNvPr>
          <p:cNvSpPr txBox="1"/>
          <p:nvPr/>
        </p:nvSpPr>
        <p:spPr>
          <a:xfrm>
            <a:off x="2741572" y="2223933"/>
            <a:ext cx="148309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spc="-150" dirty="0">
                <a:solidFill>
                  <a:schemeClr val="accent4"/>
                </a:solidFill>
                <a:latin typeface="+mj-ea"/>
                <a:ea typeface="+mj-ea"/>
              </a:rPr>
              <a:t>머신 러닝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CDAC0-2BD5-EC0C-011F-F4521E5AD05C}"/>
              </a:ext>
            </a:extLst>
          </p:cNvPr>
          <p:cNvSpPr txBox="1"/>
          <p:nvPr/>
        </p:nvSpPr>
        <p:spPr>
          <a:xfrm>
            <a:off x="2957977" y="3218839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accent4"/>
                </a:solidFill>
                <a:latin typeface="+mj-ea"/>
                <a:ea typeface="+mj-ea"/>
              </a:rPr>
              <a:t>딥러닝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2936ED6-36D9-C2B6-A690-D1F1FA38B3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3" b="17583"/>
          <a:stretch/>
        </p:blipFill>
        <p:spPr>
          <a:xfrm>
            <a:off x="2561127" y="3423214"/>
            <a:ext cx="2337166" cy="19749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6800D1-B6EF-BD47-3FCE-DA1D863D9715}"/>
              </a:ext>
            </a:extLst>
          </p:cNvPr>
          <p:cNvSpPr txBox="1"/>
          <p:nvPr/>
        </p:nvSpPr>
        <p:spPr>
          <a:xfrm>
            <a:off x="6096000" y="2503259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accent4"/>
                </a:solidFill>
                <a:latin typeface="+mj-ea"/>
                <a:ea typeface="+mj-ea"/>
              </a:rPr>
              <a:t>머신 러닝이란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?</a:t>
            </a:r>
            <a:endParaRPr lang="ko-KR" altLang="en-US" sz="16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516E3A6-DCEC-9327-DF9E-6416C482ED8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8" b="15958"/>
          <a:stretch/>
        </p:blipFill>
        <p:spPr>
          <a:xfrm>
            <a:off x="5872750" y="2470843"/>
            <a:ext cx="342315" cy="3423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84D6C49-56B6-8BE5-8440-CD1CAAF798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8" b="14858"/>
          <a:stretch/>
        </p:blipFill>
        <p:spPr>
          <a:xfrm>
            <a:off x="5853009" y="2853369"/>
            <a:ext cx="407776" cy="40777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726DF6E-640F-FC9C-A1C2-D71886A01DF9}"/>
              </a:ext>
            </a:extLst>
          </p:cNvPr>
          <p:cNvSpPr txBox="1"/>
          <p:nvPr/>
        </p:nvSpPr>
        <p:spPr>
          <a:xfrm>
            <a:off x="6111240" y="2911287"/>
            <a:ext cx="5501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accent4"/>
                </a:solidFill>
                <a:latin typeface="+mj-ea"/>
                <a:ea typeface="+mj-ea"/>
              </a:rPr>
              <a:t>“데이터를 구문 분석하고 해당 데이터를 통해 학습한 후 정보를</a:t>
            </a:r>
            <a:endParaRPr lang="en-US" altLang="ko-KR" sz="1600" spc="-150" dirty="0">
              <a:solidFill>
                <a:schemeClr val="accent4"/>
              </a:solidFill>
              <a:latin typeface="+mj-ea"/>
              <a:ea typeface="+mj-ea"/>
            </a:endParaRPr>
          </a:p>
          <a:p>
            <a:r>
              <a:rPr lang="ko-KR" altLang="en-US" sz="1600" spc="-150" dirty="0">
                <a:solidFill>
                  <a:schemeClr val="accent4"/>
                </a:solidFill>
                <a:latin typeface="+mj-ea"/>
                <a:ea typeface="+mj-ea"/>
              </a:rPr>
              <a:t> 바탕으로 결정을 내리기 위해 학습한 내용을 적용하는 알고리즘”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5083104-73AF-93F0-CD63-1341C9C70A2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8" b="15958"/>
          <a:stretch/>
        </p:blipFill>
        <p:spPr>
          <a:xfrm>
            <a:off x="5880370" y="3946916"/>
            <a:ext cx="342315" cy="34231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0551540-1723-F5E9-5DF5-C109566B5E6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8" b="14858"/>
          <a:stretch/>
        </p:blipFill>
        <p:spPr>
          <a:xfrm>
            <a:off x="5872750" y="4361031"/>
            <a:ext cx="407776" cy="40777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6245EE1-A3AA-3AE9-5A45-8B6622949279}"/>
              </a:ext>
            </a:extLst>
          </p:cNvPr>
          <p:cNvSpPr txBox="1"/>
          <p:nvPr/>
        </p:nvSpPr>
        <p:spPr>
          <a:xfrm>
            <a:off x="6131245" y="3986577"/>
            <a:ext cx="27029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accent4"/>
                </a:solidFill>
                <a:latin typeface="+mj-ea"/>
                <a:ea typeface="+mj-ea"/>
              </a:rPr>
              <a:t>머신 러닝과 딥 러닝의 차이점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?</a:t>
            </a:r>
            <a:endParaRPr lang="ko-KR" altLang="en-US" sz="16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CF4272-9BC7-3501-7E54-C25B5E9D1513}"/>
              </a:ext>
            </a:extLst>
          </p:cNvPr>
          <p:cNvSpPr txBox="1"/>
          <p:nvPr/>
        </p:nvSpPr>
        <p:spPr>
          <a:xfrm>
            <a:off x="6138865" y="4417217"/>
            <a:ext cx="5262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accent4"/>
                </a:solidFill>
                <a:latin typeface="+mj-ea"/>
                <a:ea typeface="+mj-ea"/>
              </a:rPr>
              <a:t>“딥 러닝은 알고리즘을 계층으로 구성하여 자체적으로 배우고 </a:t>
            </a:r>
            <a:endParaRPr lang="en-US" altLang="ko-KR" sz="1600" spc="-150" dirty="0">
              <a:solidFill>
                <a:schemeClr val="accent4"/>
              </a:solidFill>
              <a:latin typeface="+mj-ea"/>
              <a:ea typeface="+mj-ea"/>
            </a:endParaRPr>
          </a:p>
          <a:p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ko-KR" altLang="en-US" sz="1600" spc="-150" dirty="0">
                <a:solidFill>
                  <a:schemeClr val="accent4"/>
                </a:solidFill>
                <a:latin typeface="+mj-ea"/>
                <a:ea typeface="+mj-ea"/>
              </a:rPr>
              <a:t>지능적인 결정을 내릴 수 있는 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‘</a:t>
            </a:r>
            <a:r>
              <a:rPr lang="ko-KR" altLang="en-US" sz="1600" spc="-150" dirty="0">
                <a:solidFill>
                  <a:schemeClr val="accent4"/>
                </a:solidFill>
                <a:latin typeface="+mj-ea"/>
                <a:ea typeface="+mj-ea"/>
              </a:rPr>
              <a:t>인공 신경망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’</a:t>
            </a:r>
            <a:r>
              <a:rPr lang="ko-KR" altLang="en-US" sz="1600" spc="-150" dirty="0">
                <a:solidFill>
                  <a:schemeClr val="accent4"/>
                </a:solidFill>
                <a:latin typeface="+mj-ea"/>
                <a:ea typeface="+mj-ea"/>
              </a:rPr>
              <a:t>을 만든다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.</a:t>
            </a:r>
            <a:r>
              <a:rPr lang="ko-KR" altLang="en-US" sz="1600" spc="-150" dirty="0">
                <a:solidFill>
                  <a:schemeClr val="accent4"/>
                </a:solidFill>
                <a:latin typeface="+mj-ea"/>
                <a:ea typeface="+mj-ea"/>
              </a:rPr>
              <a:t>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849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26857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83171"/>
            <a:ext cx="30716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이미지 인식 기술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114580" y="2310043"/>
            <a:ext cx="831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이미지 분류</a:t>
            </a:r>
            <a:r>
              <a:rPr lang="en-US" altLang="ko-KR" dirty="0">
                <a:solidFill>
                  <a:schemeClr val="accent4"/>
                </a:solidFill>
              </a:rPr>
              <a:t>(Classification), </a:t>
            </a:r>
            <a:r>
              <a:rPr lang="ko-KR" altLang="en-US" dirty="0">
                <a:solidFill>
                  <a:schemeClr val="accent4"/>
                </a:solidFill>
              </a:rPr>
              <a:t>이미지 검출</a:t>
            </a:r>
            <a:r>
              <a:rPr lang="en-US" altLang="ko-KR" dirty="0">
                <a:solidFill>
                  <a:schemeClr val="accent4"/>
                </a:solidFill>
              </a:rPr>
              <a:t>(Detection), </a:t>
            </a:r>
            <a:r>
              <a:rPr lang="ko-KR" altLang="en-US" dirty="0">
                <a:solidFill>
                  <a:schemeClr val="accent4"/>
                </a:solidFill>
              </a:rPr>
              <a:t>이미지 분할</a:t>
            </a:r>
            <a:r>
              <a:rPr lang="en-US" altLang="ko-KR" dirty="0">
                <a:solidFill>
                  <a:schemeClr val="accent4"/>
                </a:solidFill>
              </a:rPr>
              <a:t>(Segmentation)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pic>
        <p:nvPicPr>
          <p:cNvPr id="5" name="그림 4" descr="텍스트, 포유류, 개이(가) 표시된 사진&#10;&#10;자동 생성된 설명">
            <a:extLst>
              <a:ext uri="{FF2B5EF4-FFF2-40B4-BE49-F238E27FC236}">
                <a16:creationId xmlns:a16="http://schemas.microsoft.com/office/drawing/2014/main" id="{E8C66B6D-64A8-D411-4C84-A3E37FF63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544" y="2876010"/>
            <a:ext cx="6888911" cy="27508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0376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536388" y="652394"/>
            <a:ext cx="69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3618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이미지 인식 기술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(2)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- </a:t>
            </a:r>
            <a:r>
              <a:rPr lang="ko-KR" altLang="en-US" sz="1400" spc="-150" dirty="0">
                <a:solidFill>
                  <a:schemeClr val="accent4"/>
                </a:solidFill>
              </a:rPr>
              <a:t>이미지 분류 기술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E6ABB7-9AB5-2ED0-D47D-5C3D81AD325F}"/>
              </a:ext>
            </a:extLst>
          </p:cNvPr>
          <p:cNvSpPr txBox="1"/>
          <p:nvPr/>
        </p:nvSpPr>
        <p:spPr>
          <a:xfrm>
            <a:off x="1050975" y="2341577"/>
            <a:ext cx="3674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accent4"/>
                </a:solidFill>
              </a:rPr>
              <a:t>규칙 기반 방법 </a:t>
            </a:r>
            <a:r>
              <a:rPr lang="en-US" altLang="ko-KR" sz="1600" dirty="0">
                <a:solidFill>
                  <a:schemeClr val="accent4"/>
                </a:solidFill>
              </a:rPr>
              <a:t>(Rule-based approach)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962E9DC-4960-9657-C422-ED82BBE1384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8" b="14858"/>
          <a:stretch/>
        </p:blipFill>
        <p:spPr>
          <a:xfrm>
            <a:off x="804437" y="2272355"/>
            <a:ext cx="407776" cy="4077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BCFE435-8272-A76C-7C9B-22204D1348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50" y="2680131"/>
            <a:ext cx="3261154" cy="3758769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B1233BC-F817-11F7-B970-11025F8A4E88}"/>
              </a:ext>
            </a:extLst>
          </p:cNvPr>
          <p:cNvCxnSpPr>
            <a:cxnSpLocks/>
          </p:cNvCxnSpPr>
          <p:nvPr/>
        </p:nvCxnSpPr>
        <p:spPr>
          <a:xfrm>
            <a:off x="4870527" y="2745746"/>
            <a:ext cx="0" cy="1460494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02A0E2F-6436-499B-2E68-BF279D90D83B}"/>
              </a:ext>
            </a:extLst>
          </p:cNvPr>
          <p:cNvSpPr txBox="1"/>
          <p:nvPr/>
        </p:nvSpPr>
        <p:spPr>
          <a:xfrm>
            <a:off x="4943141" y="2717812"/>
            <a:ext cx="8002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>
                <a:solidFill>
                  <a:schemeClr val="accent4"/>
                </a:solidFill>
              </a:rPr>
              <a:t>문제점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DE5CDA-CC4B-C0FF-70E5-2F17681241CE}"/>
              </a:ext>
            </a:extLst>
          </p:cNvPr>
          <p:cNvSpPr txBox="1"/>
          <p:nvPr/>
        </p:nvSpPr>
        <p:spPr>
          <a:xfrm>
            <a:off x="4943140" y="3086551"/>
            <a:ext cx="52828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accent4"/>
                </a:solidFill>
              </a:rPr>
              <a:t> 1) </a:t>
            </a:r>
            <a:r>
              <a:rPr lang="ko-KR" altLang="en-US" sz="1600" dirty="0">
                <a:solidFill>
                  <a:schemeClr val="accent4"/>
                </a:solidFill>
              </a:rPr>
              <a:t>불안정성</a:t>
            </a:r>
            <a:endParaRPr lang="en-US" altLang="ko-KR" sz="1600" dirty="0">
              <a:solidFill>
                <a:schemeClr val="accent4"/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accent4"/>
                </a:solidFill>
              </a:rPr>
              <a:t> 2) </a:t>
            </a:r>
            <a:r>
              <a:rPr lang="ko-KR" altLang="en-US" sz="1600" dirty="0">
                <a:solidFill>
                  <a:schemeClr val="accent4"/>
                </a:solidFill>
              </a:rPr>
              <a:t>규칙을 만드는 것의 어려움</a:t>
            </a:r>
            <a:endParaRPr lang="en-US" altLang="ko-KR" sz="1600" dirty="0">
              <a:solidFill>
                <a:schemeClr val="accent4"/>
              </a:solidFill>
            </a:endParaRPr>
          </a:p>
          <a:p>
            <a:pPr algn="just"/>
            <a:endParaRPr lang="en-US" altLang="ko-KR" sz="1600" dirty="0">
              <a:solidFill>
                <a:schemeClr val="accent4"/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accent4"/>
                </a:solidFill>
              </a:rPr>
              <a:t>	</a:t>
            </a:r>
            <a:r>
              <a:rPr lang="ko-KR" altLang="en-US" sz="1600" dirty="0">
                <a:solidFill>
                  <a:schemeClr val="accent4"/>
                </a:solidFill>
              </a:rPr>
              <a:t>확장성 부족</a:t>
            </a:r>
            <a:endParaRPr lang="en-US" altLang="ko-KR" sz="1600" dirty="0">
              <a:solidFill>
                <a:schemeClr val="accent4"/>
              </a:solidFill>
            </a:endParaRPr>
          </a:p>
          <a:p>
            <a:pPr algn="just"/>
            <a:endParaRPr lang="ko-KR" altLang="en-US" sz="1600" dirty="0">
              <a:solidFill>
                <a:schemeClr val="accent4"/>
              </a:solidFill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8C705A52-59E2-FE14-37DC-227831DD727E}"/>
              </a:ext>
            </a:extLst>
          </p:cNvPr>
          <p:cNvSpPr/>
          <p:nvPr/>
        </p:nvSpPr>
        <p:spPr>
          <a:xfrm>
            <a:off x="5509649" y="3881461"/>
            <a:ext cx="359861" cy="25367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317768E5-7177-7E48-2166-51B7322FF655}"/>
              </a:ext>
            </a:extLst>
          </p:cNvPr>
          <p:cNvSpPr/>
          <p:nvPr/>
        </p:nvSpPr>
        <p:spPr>
          <a:xfrm>
            <a:off x="4870527" y="4409990"/>
            <a:ext cx="359861" cy="25367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C328E3-3389-D5F0-9D96-A5F3C58CB6A8}"/>
              </a:ext>
            </a:extLst>
          </p:cNvPr>
          <p:cNvSpPr txBox="1"/>
          <p:nvPr/>
        </p:nvSpPr>
        <p:spPr>
          <a:xfrm>
            <a:off x="5550528" y="4371274"/>
            <a:ext cx="5282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accent4"/>
                </a:solidFill>
              </a:rPr>
              <a:t>데이터 기반 방법</a:t>
            </a:r>
            <a:endParaRPr lang="en-US" altLang="ko-KR" sz="1600" dirty="0">
              <a:solidFill>
                <a:schemeClr val="accent4"/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accent4"/>
                </a:solidFill>
              </a:rPr>
              <a:t>(Data-driven approach)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C85B126-D404-2760-C93E-8400BEA451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813" y="2510854"/>
            <a:ext cx="3219450" cy="391477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5E2E7E7-8092-AFD8-5586-17CC4D6687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8" b="14858"/>
          <a:stretch/>
        </p:blipFill>
        <p:spPr>
          <a:xfrm>
            <a:off x="5263280" y="4291092"/>
            <a:ext cx="407776" cy="4077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0952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23" grpId="0"/>
      <p:bldP spid="25" grpId="0" animBg="1"/>
      <p:bldP spid="28" grpId="0" animBg="1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536388" y="652394"/>
            <a:ext cx="69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3618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이미지 인식 기술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(3)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331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-  </a:t>
            </a:r>
            <a:r>
              <a:rPr lang="ko-KR" altLang="en-US" sz="1400" spc="-150" dirty="0">
                <a:solidFill>
                  <a:schemeClr val="accent4"/>
                </a:solidFill>
              </a:rPr>
              <a:t>이미지 분류 모델을 위한 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E6ABB7-9AB5-2ED0-D47D-5C3D81AD325F}"/>
              </a:ext>
            </a:extLst>
          </p:cNvPr>
          <p:cNvSpPr txBox="1"/>
          <p:nvPr/>
        </p:nvSpPr>
        <p:spPr>
          <a:xfrm>
            <a:off x="1136650" y="2341577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accent4"/>
                </a:solidFill>
              </a:rPr>
              <a:t>단층 </a:t>
            </a:r>
            <a:r>
              <a:rPr lang="ko-KR" altLang="en-US" sz="1600" dirty="0" err="1">
                <a:solidFill>
                  <a:schemeClr val="accent4"/>
                </a:solidFill>
              </a:rPr>
              <a:t>퍼셉트론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962E9DC-4960-9657-C422-ED82BBE1384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8" b="14858"/>
          <a:stretch/>
        </p:blipFill>
        <p:spPr>
          <a:xfrm>
            <a:off x="804437" y="2272355"/>
            <a:ext cx="407776" cy="40777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D37FBCB-ED0F-3001-AA22-10528A9EF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65" y="2749353"/>
            <a:ext cx="3693795" cy="2006778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7F60828-DC5D-2B51-085E-E9D1FB451561}"/>
              </a:ext>
            </a:extLst>
          </p:cNvPr>
          <p:cNvSpPr/>
          <p:nvPr/>
        </p:nvSpPr>
        <p:spPr>
          <a:xfrm>
            <a:off x="852352" y="4889828"/>
            <a:ext cx="359861" cy="25367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9E6362-F4BD-8AAA-AE71-64F7620BD01C}"/>
              </a:ext>
            </a:extLst>
          </p:cNvPr>
          <p:cNvSpPr txBox="1"/>
          <p:nvPr/>
        </p:nvSpPr>
        <p:spPr>
          <a:xfrm>
            <a:off x="1212213" y="4862775"/>
            <a:ext cx="3355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accent4"/>
                </a:solidFill>
              </a:rPr>
              <a:t>단순 선형분류기</a:t>
            </a:r>
            <a:r>
              <a:rPr lang="en-US" altLang="ko-KR" sz="1400" dirty="0">
                <a:solidFill>
                  <a:schemeClr val="accent4"/>
                </a:solidFill>
              </a:rPr>
              <a:t>, </a:t>
            </a:r>
            <a:r>
              <a:rPr lang="ko-KR" altLang="en-US" sz="1400" dirty="0">
                <a:solidFill>
                  <a:schemeClr val="accent4"/>
                </a:solidFill>
              </a:rPr>
              <a:t>복잡한 문제 해결 불가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4CC398-ECFE-55D7-FCFE-9FD43CF59155}"/>
              </a:ext>
            </a:extLst>
          </p:cNvPr>
          <p:cNvSpPr txBox="1"/>
          <p:nvPr/>
        </p:nvSpPr>
        <p:spPr>
          <a:xfrm>
            <a:off x="4899832" y="2352593"/>
            <a:ext cx="1473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accent4"/>
                </a:solidFill>
              </a:rPr>
              <a:t>다층 </a:t>
            </a:r>
            <a:r>
              <a:rPr lang="ko-KR" altLang="en-US" sz="1600" dirty="0" err="1">
                <a:solidFill>
                  <a:schemeClr val="accent4"/>
                </a:solidFill>
              </a:rPr>
              <a:t>퍼셉트론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2A626DF-898D-5801-ADCD-DDF5EF030A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8" b="14858"/>
          <a:stretch/>
        </p:blipFill>
        <p:spPr>
          <a:xfrm>
            <a:off x="4567620" y="2283371"/>
            <a:ext cx="407776" cy="40777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31A1E46-46FE-7DC0-26FC-E64A7DBCF3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451" y="2656414"/>
            <a:ext cx="4516869" cy="2192655"/>
          </a:xfrm>
          <a:prstGeom prst="rect">
            <a:avLst/>
          </a:prstGeom>
        </p:spPr>
      </p:pic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5957F949-9A7B-B245-E041-28B708700270}"/>
              </a:ext>
            </a:extLst>
          </p:cNvPr>
          <p:cNvSpPr/>
          <p:nvPr/>
        </p:nvSpPr>
        <p:spPr>
          <a:xfrm>
            <a:off x="4795465" y="4899218"/>
            <a:ext cx="359861" cy="25367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778FB2-DB7F-1F79-0D28-DDA8BB7B1412}"/>
              </a:ext>
            </a:extLst>
          </p:cNvPr>
          <p:cNvSpPr txBox="1"/>
          <p:nvPr/>
        </p:nvSpPr>
        <p:spPr>
          <a:xfrm>
            <a:off x="5086508" y="4872165"/>
            <a:ext cx="2537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accent4"/>
                </a:solidFill>
              </a:rPr>
              <a:t>파라미터의 수 지나치게 증가</a:t>
            </a: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360F4A2B-E9CC-49D0-8DC1-A4DB97CF2683}"/>
              </a:ext>
            </a:extLst>
          </p:cNvPr>
          <p:cNvSpPr/>
          <p:nvPr/>
        </p:nvSpPr>
        <p:spPr>
          <a:xfrm>
            <a:off x="4795465" y="5333558"/>
            <a:ext cx="359861" cy="25367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936339-1715-0500-3F48-D1619EB7B0F6}"/>
              </a:ext>
            </a:extLst>
          </p:cNvPr>
          <p:cNvSpPr txBox="1"/>
          <p:nvPr/>
        </p:nvSpPr>
        <p:spPr>
          <a:xfrm>
            <a:off x="5132228" y="5306505"/>
            <a:ext cx="28440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accent4"/>
                </a:solidFill>
              </a:rPr>
              <a:t>학습시간 증가</a:t>
            </a:r>
            <a:r>
              <a:rPr lang="en-US" altLang="ko-KR" sz="1400" dirty="0">
                <a:solidFill>
                  <a:schemeClr val="accent4"/>
                </a:solidFill>
              </a:rPr>
              <a:t>, </a:t>
            </a:r>
            <a:r>
              <a:rPr lang="ko-KR" altLang="en-US" sz="1400" dirty="0" err="1">
                <a:solidFill>
                  <a:schemeClr val="accent4"/>
                </a:solidFill>
              </a:rPr>
              <a:t>과적합</a:t>
            </a:r>
            <a:r>
              <a:rPr lang="en-US" altLang="ko-KR" sz="1400" dirty="0">
                <a:solidFill>
                  <a:schemeClr val="accent4"/>
                </a:solidFill>
              </a:rPr>
              <a:t>(overfitting)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126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 animBg="1"/>
      <p:bldP spid="17" grpId="0"/>
      <p:bldP spid="18" grpId="0"/>
      <p:bldP spid="29" grpId="0" animBg="1"/>
      <p:bldP spid="30" grpId="0"/>
      <p:bldP spid="32" grpId="0" animBg="1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536388" y="652394"/>
            <a:ext cx="69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3618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이미지 인식 기술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(4)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491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-  </a:t>
            </a:r>
            <a:r>
              <a:rPr lang="ko-KR" altLang="en-US" sz="1400" spc="-150" dirty="0">
                <a:solidFill>
                  <a:schemeClr val="accent4"/>
                </a:solidFill>
              </a:rPr>
              <a:t>이미지 분류 모델을 위한 구조</a:t>
            </a:r>
            <a:r>
              <a:rPr lang="en-US" altLang="ko-KR" sz="1400" spc="-150" dirty="0">
                <a:solidFill>
                  <a:schemeClr val="accent4"/>
                </a:solidFill>
              </a:rPr>
              <a:t>(2)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E6ABB7-9AB5-2ED0-D47D-5C3D81AD325F}"/>
              </a:ext>
            </a:extLst>
          </p:cNvPr>
          <p:cNvSpPr txBox="1"/>
          <p:nvPr/>
        </p:nvSpPr>
        <p:spPr>
          <a:xfrm>
            <a:off x="1136650" y="2348222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accent4"/>
                </a:solidFill>
              </a:rPr>
              <a:t>CNN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962E9DC-4960-9657-C422-ED82BBE1384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8" b="14858"/>
          <a:stretch/>
        </p:blipFill>
        <p:spPr>
          <a:xfrm>
            <a:off x="804437" y="2272355"/>
            <a:ext cx="407776" cy="4077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D604F52-122E-54E5-B10F-BA5F60226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37" y="2842487"/>
            <a:ext cx="5686425" cy="2657475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9506744-B0FC-5E39-7F18-2F98E955D178}"/>
              </a:ext>
            </a:extLst>
          </p:cNvPr>
          <p:cNvCxnSpPr>
            <a:cxnSpLocks/>
          </p:cNvCxnSpPr>
          <p:nvPr/>
        </p:nvCxnSpPr>
        <p:spPr>
          <a:xfrm>
            <a:off x="6780422" y="3055847"/>
            <a:ext cx="0" cy="1761299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77B3E8-DCF6-D64C-ADA0-B0409FDF0B11}"/>
              </a:ext>
            </a:extLst>
          </p:cNvPr>
          <p:cNvSpPr txBox="1"/>
          <p:nvPr/>
        </p:nvSpPr>
        <p:spPr>
          <a:xfrm>
            <a:off x="6877545" y="3055847"/>
            <a:ext cx="212109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accent4"/>
                </a:solidFill>
              </a:rPr>
              <a:t>Convolution </a:t>
            </a:r>
          </a:p>
          <a:p>
            <a:pPr algn="just"/>
            <a:endParaRPr lang="en-US" altLang="ko-KR" sz="1600" dirty="0">
              <a:solidFill>
                <a:schemeClr val="accent4"/>
              </a:solidFill>
            </a:endParaRPr>
          </a:p>
          <a:p>
            <a:pPr algn="just"/>
            <a:endParaRPr lang="en-US" altLang="ko-KR" sz="1600" dirty="0">
              <a:solidFill>
                <a:schemeClr val="accent4"/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accent4"/>
                </a:solidFill>
              </a:rPr>
              <a:t>Sub-sampling</a:t>
            </a:r>
          </a:p>
          <a:p>
            <a:pPr algn="just"/>
            <a:endParaRPr lang="en-US" altLang="ko-KR" sz="1600" dirty="0">
              <a:solidFill>
                <a:schemeClr val="accent4"/>
              </a:solidFill>
            </a:endParaRPr>
          </a:p>
          <a:p>
            <a:pPr algn="just"/>
            <a:endParaRPr lang="ko-KR" altLang="en-US" sz="1600" dirty="0">
              <a:solidFill>
                <a:schemeClr val="accent4"/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accent4"/>
                </a:solidFill>
              </a:rPr>
              <a:t>Fully connected layer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723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536388" y="652394"/>
            <a:ext cx="69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3618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이미지 인식 기술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(5)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491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-  </a:t>
            </a:r>
            <a:r>
              <a:rPr lang="ko-KR" altLang="en-US" sz="1400" spc="-150" dirty="0">
                <a:solidFill>
                  <a:schemeClr val="accent4"/>
                </a:solidFill>
              </a:rPr>
              <a:t>이미지 분류 모델을 위한 구조</a:t>
            </a:r>
            <a:r>
              <a:rPr lang="en-US" altLang="ko-KR" sz="1400" spc="-150" dirty="0">
                <a:solidFill>
                  <a:schemeClr val="accent4"/>
                </a:solidFill>
              </a:rPr>
              <a:t>(3)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E6ABB7-9AB5-2ED0-D47D-5C3D81AD325F}"/>
              </a:ext>
            </a:extLst>
          </p:cNvPr>
          <p:cNvSpPr txBox="1"/>
          <p:nvPr/>
        </p:nvSpPr>
        <p:spPr>
          <a:xfrm>
            <a:off x="1136650" y="2348222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accent4"/>
                </a:solidFill>
              </a:rPr>
              <a:t>CNN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962E9DC-4960-9657-C422-ED82BBE1384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8" b="14858"/>
          <a:stretch/>
        </p:blipFill>
        <p:spPr>
          <a:xfrm>
            <a:off x="804437" y="2272355"/>
            <a:ext cx="407776" cy="4077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77B3E8-DCF6-D64C-ADA0-B0409FDF0B11}"/>
              </a:ext>
            </a:extLst>
          </p:cNvPr>
          <p:cNvSpPr txBox="1"/>
          <p:nvPr/>
        </p:nvSpPr>
        <p:spPr>
          <a:xfrm>
            <a:off x="923965" y="2880587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accent4"/>
                </a:solidFill>
              </a:rPr>
              <a:t>Convolution 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CC125BF-BBA9-8EEC-0A15-D69E9D78C094}"/>
              </a:ext>
            </a:extLst>
          </p:cNvPr>
          <p:cNvCxnSpPr>
            <a:cxnSpLocks/>
          </p:cNvCxnSpPr>
          <p:nvPr/>
        </p:nvCxnSpPr>
        <p:spPr>
          <a:xfrm>
            <a:off x="992474" y="3219141"/>
            <a:ext cx="1141126" cy="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543CEDCF-3E0C-8962-3F1C-89495502C5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25" y="3351953"/>
            <a:ext cx="4486275" cy="2314575"/>
          </a:xfrm>
          <a:prstGeom prst="rect">
            <a:avLst/>
          </a:prstGeom>
        </p:spPr>
      </p:pic>
      <p:pic>
        <p:nvPicPr>
          <p:cNvPr id="18" name="그림 17" descr="텍스트, 다른이(가) 표시된 사진&#10;&#10;자동 생성된 설명">
            <a:extLst>
              <a:ext uri="{FF2B5EF4-FFF2-40B4-BE49-F238E27FC236}">
                <a16:creationId xmlns:a16="http://schemas.microsoft.com/office/drawing/2014/main" id="{2CD877A7-616C-4A66-986D-1C6A5C16CA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287" y="3280878"/>
            <a:ext cx="3437867" cy="24567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1181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6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4|1.6|13|43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14.8|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51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1|32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1|32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1|32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1|32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|0.4|20.9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|0.4|63|7|9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4|1.6|13|43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4|1.6|13|43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4|1.6|13|43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4|1.6|13|43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4|1.6|13|43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4|1.6|13|43.8"/>
</p:tagLst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2645</TotalTime>
  <Words>1096</Words>
  <Application>Microsoft Office PowerPoint</Application>
  <PresentationFormat>와이드스크린</PresentationFormat>
  <Paragraphs>179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Noto Sans CJK KR Thin</vt:lpstr>
      <vt:lpstr>나눔스퀘어라운드 Regular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김 문찬</cp:lastModifiedBy>
  <cp:revision>51</cp:revision>
  <dcterms:created xsi:type="dcterms:W3CDTF">2015-07-07T04:48:58Z</dcterms:created>
  <dcterms:modified xsi:type="dcterms:W3CDTF">2022-10-10T09:07:24Z</dcterms:modified>
</cp:coreProperties>
</file>